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38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8" name="Shape 2408"/>
        <p:cNvGrpSpPr/>
        <p:nvPr/>
      </p:nvGrpSpPr>
      <p:grpSpPr>
        <a:xfrm>
          <a:off x="0" y="0"/>
          <a:ext cx="0" cy="0"/>
          <a:chOff x="0" y="0"/>
          <a:chExt cx="0" cy="0"/>
        </a:xfrm>
      </p:grpSpPr>
      <p:sp>
        <p:nvSpPr>
          <p:cNvPr id="2409" name="Google Shape;240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0" name="Google Shape;241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4" name="Shape 3284"/>
        <p:cNvGrpSpPr/>
        <p:nvPr/>
      </p:nvGrpSpPr>
      <p:grpSpPr>
        <a:xfrm>
          <a:off x="0" y="0"/>
          <a:ext cx="0" cy="0"/>
          <a:chOff x="0" y="0"/>
          <a:chExt cx="0" cy="0"/>
        </a:xfrm>
      </p:grpSpPr>
      <p:sp>
        <p:nvSpPr>
          <p:cNvPr id="3285" name="Google Shape;328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6" name="Google Shape;328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4" name="Shape 3334"/>
        <p:cNvGrpSpPr/>
        <p:nvPr/>
      </p:nvGrpSpPr>
      <p:grpSpPr>
        <a:xfrm>
          <a:off x="0" y="0"/>
          <a:ext cx="0" cy="0"/>
          <a:chOff x="0" y="0"/>
          <a:chExt cx="0" cy="0"/>
        </a:xfrm>
      </p:grpSpPr>
      <p:sp>
        <p:nvSpPr>
          <p:cNvPr id="3335" name="Google Shape;333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6" name="Google Shape;333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1" name="Shape 3351"/>
        <p:cNvGrpSpPr/>
        <p:nvPr/>
      </p:nvGrpSpPr>
      <p:grpSpPr>
        <a:xfrm>
          <a:off x="0" y="0"/>
          <a:ext cx="0" cy="0"/>
          <a:chOff x="0" y="0"/>
          <a:chExt cx="0" cy="0"/>
        </a:xfrm>
      </p:grpSpPr>
      <p:sp>
        <p:nvSpPr>
          <p:cNvPr id="3352" name="Google Shape;335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3" name="Google Shape;335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7" name="Shape 3357"/>
        <p:cNvGrpSpPr/>
        <p:nvPr/>
      </p:nvGrpSpPr>
      <p:grpSpPr>
        <a:xfrm>
          <a:off x="0" y="0"/>
          <a:ext cx="0" cy="0"/>
          <a:chOff x="0" y="0"/>
          <a:chExt cx="0" cy="0"/>
        </a:xfrm>
      </p:grpSpPr>
      <p:sp>
        <p:nvSpPr>
          <p:cNvPr id="3358" name="Google Shape;335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9" name="Google Shape;335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0" name="Shape 3490"/>
        <p:cNvGrpSpPr/>
        <p:nvPr/>
      </p:nvGrpSpPr>
      <p:grpSpPr>
        <a:xfrm>
          <a:off x="0" y="0"/>
          <a:ext cx="0" cy="0"/>
          <a:chOff x="0" y="0"/>
          <a:chExt cx="0" cy="0"/>
        </a:xfrm>
      </p:grpSpPr>
      <p:sp>
        <p:nvSpPr>
          <p:cNvPr id="3491" name="Google Shape;349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2" name="Google Shape;349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5" name="Shape 3495"/>
        <p:cNvGrpSpPr/>
        <p:nvPr/>
      </p:nvGrpSpPr>
      <p:grpSpPr>
        <a:xfrm>
          <a:off x="0" y="0"/>
          <a:ext cx="0" cy="0"/>
          <a:chOff x="0" y="0"/>
          <a:chExt cx="0" cy="0"/>
        </a:xfrm>
      </p:grpSpPr>
      <p:sp>
        <p:nvSpPr>
          <p:cNvPr id="3496" name="Google Shape;349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7" name="Google Shape;349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6" name="Shape 3646"/>
        <p:cNvGrpSpPr/>
        <p:nvPr/>
      </p:nvGrpSpPr>
      <p:grpSpPr>
        <a:xfrm>
          <a:off x="0" y="0"/>
          <a:ext cx="0" cy="0"/>
          <a:chOff x="0" y="0"/>
          <a:chExt cx="0" cy="0"/>
        </a:xfrm>
      </p:grpSpPr>
      <p:sp>
        <p:nvSpPr>
          <p:cNvPr id="3647" name="Google Shape;364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8" name="Google Shape;364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2" name="Shape 3752"/>
        <p:cNvGrpSpPr/>
        <p:nvPr/>
      </p:nvGrpSpPr>
      <p:grpSpPr>
        <a:xfrm>
          <a:off x="0" y="0"/>
          <a:ext cx="0" cy="0"/>
          <a:chOff x="0" y="0"/>
          <a:chExt cx="0" cy="0"/>
        </a:xfrm>
      </p:grpSpPr>
      <p:sp>
        <p:nvSpPr>
          <p:cNvPr id="3753" name="Google Shape;375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4" name="Google Shape;375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6" name="Shape 3896"/>
        <p:cNvGrpSpPr/>
        <p:nvPr/>
      </p:nvGrpSpPr>
      <p:grpSpPr>
        <a:xfrm>
          <a:off x="0" y="0"/>
          <a:ext cx="0" cy="0"/>
          <a:chOff x="0" y="0"/>
          <a:chExt cx="0" cy="0"/>
        </a:xfrm>
      </p:grpSpPr>
      <p:sp>
        <p:nvSpPr>
          <p:cNvPr id="3897" name="Google Shape;389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8" name="Google Shape;389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1" name="Shape 4211"/>
        <p:cNvGrpSpPr/>
        <p:nvPr/>
      </p:nvGrpSpPr>
      <p:grpSpPr>
        <a:xfrm>
          <a:off x="0" y="0"/>
          <a:ext cx="0" cy="0"/>
          <a:chOff x="0" y="0"/>
          <a:chExt cx="0" cy="0"/>
        </a:xfrm>
      </p:grpSpPr>
      <p:sp>
        <p:nvSpPr>
          <p:cNvPr id="4212" name="Google Shape;421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3" name="Google Shape;421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4" name="Shape 2414"/>
        <p:cNvGrpSpPr/>
        <p:nvPr/>
      </p:nvGrpSpPr>
      <p:grpSpPr>
        <a:xfrm>
          <a:off x="0" y="0"/>
          <a:ext cx="0" cy="0"/>
          <a:chOff x="0" y="0"/>
          <a:chExt cx="0" cy="0"/>
        </a:xfrm>
      </p:grpSpPr>
      <p:sp>
        <p:nvSpPr>
          <p:cNvPr id="2415" name="Google Shape;241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6" name="Google Shape;241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4" name="Shape 4324"/>
        <p:cNvGrpSpPr/>
        <p:nvPr/>
      </p:nvGrpSpPr>
      <p:grpSpPr>
        <a:xfrm>
          <a:off x="0" y="0"/>
          <a:ext cx="0" cy="0"/>
          <a:chOff x="0" y="0"/>
          <a:chExt cx="0" cy="0"/>
        </a:xfrm>
      </p:grpSpPr>
      <p:sp>
        <p:nvSpPr>
          <p:cNvPr id="4325" name="Google Shape;432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6" name="Google Shape;432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6" name="Shape 5126"/>
        <p:cNvGrpSpPr/>
        <p:nvPr/>
      </p:nvGrpSpPr>
      <p:grpSpPr>
        <a:xfrm>
          <a:off x="0" y="0"/>
          <a:ext cx="0" cy="0"/>
          <a:chOff x="0" y="0"/>
          <a:chExt cx="0" cy="0"/>
        </a:xfrm>
      </p:grpSpPr>
      <p:sp>
        <p:nvSpPr>
          <p:cNvPr id="5127" name="Google Shape;512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8" name="Google Shape;512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5" name="Shape 5555"/>
        <p:cNvGrpSpPr/>
        <p:nvPr/>
      </p:nvGrpSpPr>
      <p:grpSpPr>
        <a:xfrm>
          <a:off x="0" y="0"/>
          <a:ext cx="0" cy="0"/>
          <a:chOff x="0" y="0"/>
          <a:chExt cx="0" cy="0"/>
        </a:xfrm>
      </p:grpSpPr>
      <p:sp>
        <p:nvSpPr>
          <p:cNvPr id="5556" name="Google Shape;555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7" name="Google Shape;555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8" name="Shape 5568"/>
        <p:cNvGrpSpPr/>
        <p:nvPr/>
      </p:nvGrpSpPr>
      <p:grpSpPr>
        <a:xfrm>
          <a:off x="0" y="0"/>
          <a:ext cx="0" cy="0"/>
          <a:chOff x="0" y="0"/>
          <a:chExt cx="0" cy="0"/>
        </a:xfrm>
      </p:grpSpPr>
      <p:sp>
        <p:nvSpPr>
          <p:cNvPr id="5569" name="Google Shape;556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0" name="Google Shape;557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7" name="Shape 5577"/>
        <p:cNvGrpSpPr/>
        <p:nvPr/>
      </p:nvGrpSpPr>
      <p:grpSpPr>
        <a:xfrm>
          <a:off x="0" y="0"/>
          <a:ext cx="0" cy="0"/>
          <a:chOff x="0" y="0"/>
          <a:chExt cx="0" cy="0"/>
        </a:xfrm>
      </p:grpSpPr>
      <p:sp>
        <p:nvSpPr>
          <p:cNvPr id="5578" name="Google Shape;557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9" name="Google Shape;557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0" name="Shape 5590"/>
        <p:cNvGrpSpPr/>
        <p:nvPr/>
      </p:nvGrpSpPr>
      <p:grpSpPr>
        <a:xfrm>
          <a:off x="0" y="0"/>
          <a:ext cx="0" cy="0"/>
          <a:chOff x="0" y="0"/>
          <a:chExt cx="0" cy="0"/>
        </a:xfrm>
      </p:grpSpPr>
      <p:sp>
        <p:nvSpPr>
          <p:cNvPr id="5591" name="Google Shape;559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2" name="Google Shape;559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5" name="Shape 5745"/>
        <p:cNvGrpSpPr/>
        <p:nvPr/>
      </p:nvGrpSpPr>
      <p:grpSpPr>
        <a:xfrm>
          <a:off x="0" y="0"/>
          <a:ext cx="0" cy="0"/>
          <a:chOff x="0" y="0"/>
          <a:chExt cx="0" cy="0"/>
        </a:xfrm>
      </p:grpSpPr>
      <p:sp>
        <p:nvSpPr>
          <p:cNvPr id="5746" name="Google Shape;574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7" name="Google Shape;574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8" name="Shape 5898"/>
        <p:cNvGrpSpPr/>
        <p:nvPr/>
      </p:nvGrpSpPr>
      <p:grpSpPr>
        <a:xfrm>
          <a:off x="0" y="0"/>
          <a:ext cx="0" cy="0"/>
          <a:chOff x="0" y="0"/>
          <a:chExt cx="0" cy="0"/>
        </a:xfrm>
      </p:grpSpPr>
      <p:sp>
        <p:nvSpPr>
          <p:cNvPr id="5899" name="Google Shape;589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0" name="Google Shape;590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9" name="Shape 6199"/>
        <p:cNvGrpSpPr/>
        <p:nvPr/>
      </p:nvGrpSpPr>
      <p:grpSpPr>
        <a:xfrm>
          <a:off x="0" y="0"/>
          <a:ext cx="0" cy="0"/>
          <a:chOff x="0" y="0"/>
          <a:chExt cx="0" cy="0"/>
        </a:xfrm>
      </p:grpSpPr>
      <p:sp>
        <p:nvSpPr>
          <p:cNvPr id="6200" name="Google Shape;620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01" name="Google Shape;620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3" name="Shape 2593"/>
        <p:cNvGrpSpPr/>
        <p:nvPr/>
      </p:nvGrpSpPr>
      <p:grpSpPr>
        <a:xfrm>
          <a:off x="0" y="0"/>
          <a:ext cx="0" cy="0"/>
          <a:chOff x="0" y="0"/>
          <a:chExt cx="0" cy="0"/>
        </a:xfrm>
      </p:grpSpPr>
      <p:sp>
        <p:nvSpPr>
          <p:cNvPr id="2594" name="Google Shape;259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5" name="Google Shape;259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3" name="Shape 2803"/>
        <p:cNvGrpSpPr/>
        <p:nvPr/>
      </p:nvGrpSpPr>
      <p:grpSpPr>
        <a:xfrm>
          <a:off x="0" y="0"/>
          <a:ext cx="0" cy="0"/>
          <a:chOff x="0" y="0"/>
          <a:chExt cx="0" cy="0"/>
        </a:xfrm>
      </p:grpSpPr>
      <p:sp>
        <p:nvSpPr>
          <p:cNvPr id="2804" name="Google Shape;280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5" name="Google Shape;280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3" name="Shape 2943"/>
        <p:cNvGrpSpPr/>
        <p:nvPr/>
      </p:nvGrpSpPr>
      <p:grpSpPr>
        <a:xfrm>
          <a:off x="0" y="0"/>
          <a:ext cx="0" cy="0"/>
          <a:chOff x="0" y="0"/>
          <a:chExt cx="0" cy="0"/>
        </a:xfrm>
      </p:grpSpPr>
      <p:sp>
        <p:nvSpPr>
          <p:cNvPr id="2944" name="Google Shape;294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5" name="Google Shape;294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7" name="Shape 2997"/>
        <p:cNvGrpSpPr/>
        <p:nvPr/>
      </p:nvGrpSpPr>
      <p:grpSpPr>
        <a:xfrm>
          <a:off x="0" y="0"/>
          <a:ext cx="0" cy="0"/>
          <a:chOff x="0" y="0"/>
          <a:chExt cx="0" cy="0"/>
        </a:xfrm>
      </p:grpSpPr>
      <p:sp>
        <p:nvSpPr>
          <p:cNvPr id="2998" name="Google Shape;299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9" name="Google Shape;299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4" name="Shape 3164"/>
        <p:cNvGrpSpPr/>
        <p:nvPr/>
      </p:nvGrpSpPr>
      <p:grpSpPr>
        <a:xfrm>
          <a:off x="0" y="0"/>
          <a:ext cx="0" cy="0"/>
          <a:chOff x="0" y="0"/>
          <a:chExt cx="0" cy="0"/>
        </a:xfrm>
      </p:grpSpPr>
      <p:sp>
        <p:nvSpPr>
          <p:cNvPr id="3165" name="Google Shape;316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6" name="Google Shape;316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1" name="Shape 3271"/>
        <p:cNvGrpSpPr/>
        <p:nvPr/>
      </p:nvGrpSpPr>
      <p:grpSpPr>
        <a:xfrm>
          <a:off x="0" y="0"/>
          <a:ext cx="0" cy="0"/>
          <a:chOff x="0" y="0"/>
          <a:chExt cx="0" cy="0"/>
        </a:xfrm>
      </p:grpSpPr>
      <p:sp>
        <p:nvSpPr>
          <p:cNvPr id="3272" name="Google Shape;327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3" name="Google Shape;327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7" name="Shape 3277"/>
        <p:cNvGrpSpPr/>
        <p:nvPr/>
      </p:nvGrpSpPr>
      <p:grpSpPr>
        <a:xfrm>
          <a:off x="0" y="0"/>
          <a:ext cx="0" cy="0"/>
          <a:chOff x="0" y="0"/>
          <a:chExt cx="0" cy="0"/>
        </a:xfrm>
      </p:grpSpPr>
      <p:sp>
        <p:nvSpPr>
          <p:cNvPr id="3278" name="Google Shape;327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9" name="Google Shape;327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13.png"/><Relationship Id="rId11" Type="http://schemas.openxmlformats.org/officeDocument/2006/relationships/image" Target="../media/image16.png"/><Relationship Id="rId10" Type="http://schemas.openxmlformats.org/officeDocument/2006/relationships/image" Target="../media/image15.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14.png"/><Relationship Id="rId7" Type="http://schemas.openxmlformats.org/officeDocument/2006/relationships/hyperlink" Target="https://www.pinterest.com/slidesmania/" TargetMode="External"/><Relationship Id="rId8"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grpSp>
        <p:nvGrpSpPr>
          <p:cNvPr id="11" name="Google Shape;11;p2"/>
          <p:cNvGrpSpPr/>
          <p:nvPr/>
        </p:nvGrpSpPr>
        <p:grpSpPr>
          <a:xfrm rot="10800000">
            <a:off x="7502798" y="2827998"/>
            <a:ext cx="4689190" cy="4029996"/>
            <a:chOff x="18623" y="48448"/>
            <a:chExt cx="4689190" cy="4029996"/>
          </a:xfrm>
        </p:grpSpPr>
        <p:sp>
          <p:nvSpPr>
            <p:cNvPr id="12" name="Google Shape;12;p2"/>
            <p:cNvSpPr/>
            <p:nvPr/>
          </p:nvSpPr>
          <p:spPr>
            <a:xfrm>
              <a:off x="126236" y="1814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 name="Google Shape;13;p2"/>
            <p:cNvPicPr preferRelativeResize="0"/>
            <p:nvPr/>
          </p:nvPicPr>
          <p:blipFill rotWithShape="1">
            <a:blip r:embed="rId2">
              <a:alphaModFix/>
            </a:blip>
            <a:srcRect b="0" l="0" r="0" t="0"/>
            <a:stretch/>
          </p:blipFill>
          <p:spPr>
            <a:xfrm>
              <a:off x="394701" y="16937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4" name="Google Shape;14;p2"/>
            <p:cNvSpPr/>
            <p:nvPr/>
          </p:nvSpPr>
          <p:spPr>
            <a:xfrm>
              <a:off x="609611" y="275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 name="Google Shape;15;p2"/>
            <p:cNvPicPr preferRelativeResize="0"/>
            <p:nvPr/>
          </p:nvPicPr>
          <p:blipFill rotWithShape="1">
            <a:blip r:embed="rId2">
              <a:alphaModFix/>
            </a:blip>
            <a:srcRect b="0" l="0" r="0" t="0"/>
            <a:stretch/>
          </p:blipFill>
          <p:spPr>
            <a:xfrm>
              <a:off x="276052" y="47299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 name="Google Shape;16;p2"/>
            <p:cNvSpPr/>
            <p:nvPr/>
          </p:nvSpPr>
          <p:spPr>
            <a:xfrm rot="5656676">
              <a:off x="449021" y="801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 name="Google Shape;17;p2"/>
            <p:cNvPicPr preferRelativeResize="0"/>
            <p:nvPr/>
          </p:nvPicPr>
          <p:blipFill rotWithShape="1">
            <a:blip r:embed="rId2">
              <a:alphaModFix/>
            </a:blip>
            <a:srcRect b="0" l="0" r="0" t="0"/>
            <a:stretch/>
          </p:blipFill>
          <p:spPr>
            <a:xfrm rot="5656153">
              <a:off x="438275" y="106690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8" name="Google Shape;18;p2"/>
            <p:cNvSpPr/>
            <p:nvPr/>
          </p:nvSpPr>
          <p:spPr>
            <a:xfrm rot="5656676">
              <a:off x="318847" y="127633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 name="Google Shape;19;p2"/>
            <p:cNvPicPr preferRelativeResize="0"/>
            <p:nvPr/>
          </p:nvPicPr>
          <p:blipFill rotWithShape="1">
            <a:blip r:embed="rId2">
              <a:alphaModFix/>
            </a:blip>
            <a:srcRect b="0" l="0" r="0" t="0"/>
            <a:stretch/>
          </p:blipFill>
          <p:spPr>
            <a:xfrm rot="5656676">
              <a:off x="125121" y="92525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0" name="Google Shape;20;p2"/>
            <p:cNvSpPr/>
            <p:nvPr/>
          </p:nvSpPr>
          <p:spPr>
            <a:xfrm>
              <a:off x="76211" y="5916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
            <p:cNvSpPr/>
            <p:nvPr/>
          </p:nvSpPr>
          <p:spPr>
            <a:xfrm>
              <a:off x="68648" y="156511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 name="Google Shape;22;p2"/>
            <p:cNvPicPr preferRelativeResize="0"/>
            <p:nvPr/>
          </p:nvPicPr>
          <p:blipFill rotWithShape="1">
            <a:blip r:embed="rId2">
              <a:alphaModFix/>
            </a:blip>
            <a:srcRect b="0" l="0" r="0" t="0"/>
            <a:stretch/>
          </p:blipFill>
          <p:spPr>
            <a:xfrm>
              <a:off x="337113" y="1552999"/>
              <a:ext cx="100169" cy="100168"/>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 name="Google Shape;23;p2"/>
            <p:cNvSpPr/>
            <p:nvPr/>
          </p:nvSpPr>
          <p:spPr>
            <a:xfrm>
              <a:off x="449036" y="17615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p2"/>
            <p:cNvPicPr preferRelativeResize="0"/>
            <p:nvPr/>
          </p:nvPicPr>
          <p:blipFill rotWithShape="1">
            <a:blip r:embed="rId2">
              <a:alphaModFix/>
            </a:blip>
            <a:srcRect b="0" l="0" r="0" t="0"/>
            <a:stretch/>
          </p:blipFill>
          <p:spPr>
            <a:xfrm>
              <a:off x="218465" y="185662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5" name="Google Shape;25;p2"/>
            <p:cNvSpPr/>
            <p:nvPr/>
          </p:nvSpPr>
          <p:spPr>
            <a:xfrm rot="5656676">
              <a:off x="391434" y="21849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 name="Google Shape;26;p2"/>
            <p:cNvPicPr preferRelativeResize="0"/>
            <p:nvPr/>
          </p:nvPicPr>
          <p:blipFill rotWithShape="1">
            <a:blip r:embed="rId2">
              <a:alphaModFix/>
            </a:blip>
            <a:srcRect b="0" l="0" r="0" t="0"/>
            <a:stretch/>
          </p:blipFill>
          <p:spPr>
            <a:xfrm rot="5656153">
              <a:off x="380687" y="2450525"/>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7" name="Google Shape;27;p2"/>
            <p:cNvSpPr/>
            <p:nvPr/>
          </p:nvSpPr>
          <p:spPr>
            <a:xfrm rot="5656676">
              <a:off x="261260" y="2659961"/>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 name="Google Shape;28;p2"/>
            <p:cNvPicPr preferRelativeResize="0"/>
            <p:nvPr/>
          </p:nvPicPr>
          <p:blipFill rotWithShape="1">
            <a:blip r:embed="rId2">
              <a:alphaModFix/>
            </a:blip>
            <a:srcRect b="0" l="0" r="0" t="0"/>
            <a:stretch/>
          </p:blipFill>
          <p:spPr>
            <a:xfrm rot="5656676">
              <a:off x="67533" y="2308877"/>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9" name="Google Shape;29;p2"/>
            <p:cNvSpPr/>
            <p:nvPr/>
          </p:nvSpPr>
          <p:spPr>
            <a:xfrm>
              <a:off x="18623" y="19752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2"/>
            <p:cNvSpPr/>
            <p:nvPr/>
          </p:nvSpPr>
          <p:spPr>
            <a:xfrm>
              <a:off x="96086" y="2882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 name="Google Shape;31;p2"/>
            <p:cNvPicPr preferRelativeResize="0"/>
            <p:nvPr/>
          </p:nvPicPr>
          <p:blipFill rotWithShape="1">
            <a:blip r:embed="rId2">
              <a:alphaModFix/>
            </a:blip>
            <a:srcRect b="0" l="0" r="0" t="0"/>
            <a:stretch/>
          </p:blipFill>
          <p:spPr>
            <a:xfrm>
              <a:off x="364551" y="287082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2" name="Google Shape;32;p2"/>
            <p:cNvSpPr/>
            <p:nvPr/>
          </p:nvSpPr>
          <p:spPr>
            <a:xfrm>
              <a:off x="476473" y="30793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 name="Google Shape;33;p2"/>
            <p:cNvPicPr preferRelativeResize="0"/>
            <p:nvPr/>
          </p:nvPicPr>
          <p:blipFill rotWithShape="1">
            <a:blip r:embed="rId2">
              <a:alphaModFix/>
            </a:blip>
            <a:srcRect b="0" l="0" r="0" t="0"/>
            <a:stretch/>
          </p:blipFill>
          <p:spPr>
            <a:xfrm>
              <a:off x="245902" y="3174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4" name="Google Shape;34;p2"/>
            <p:cNvSpPr/>
            <p:nvPr/>
          </p:nvSpPr>
          <p:spPr>
            <a:xfrm rot="5656676">
              <a:off x="418871" y="350278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 name="Google Shape;35;p2"/>
            <p:cNvPicPr preferRelativeResize="0"/>
            <p:nvPr/>
          </p:nvPicPr>
          <p:blipFill rotWithShape="1">
            <a:blip r:embed="rId2">
              <a:alphaModFix/>
            </a:blip>
            <a:srcRect b="0" l="0" r="0" t="0"/>
            <a:stretch/>
          </p:blipFill>
          <p:spPr>
            <a:xfrm rot="5656153">
              <a:off x="408125" y="376835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6" name="Google Shape;36;p2"/>
            <p:cNvSpPr/>
            <p:nvPr/>
          </p:nvSpPr>
          <p:spPr>
            <a:xfrm rot="5656676">
              <a:off x="288697" y="397778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 name="Google Shape;37;p2"/>
            <p:cNvPicPr preferRelativeResize="0"/>
            <p:nvPr/>
          </p:nvPicPr>
          <p:blipFill rotWithShape="1">
            <a:blip r:embed="rId2">
              <a:alphaModFix/>
            </a:blip>
            <a:srcRect b="0" l="0" r="0" t="0"/>
            <a:stretch/>
          </p:blipFill>
          <p:spPr>
            <a:xfrm rot="5656676">
              <a:off x="94971" y="3626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8" name="Google Shape;38;p2"/>
            <p:cNvSpPr/>
            <p:nvPr/>
          </p:nvSpPr>
          <p:spPr>
            <a:xfrm>
              <a:off x="46061" y="32930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 name="Google Shape;39;p2"/>
            <p:cNvPicPr preferRelativeResize="0"/>
            <p:nvPr/>
          </p:nvPicPr>
          <p:blipFill rotWithShape="1">
            <a:blip r:embed="rId2">
              <a:alphaModFix/>
            </a:blip>
            <a:srcRect b="0" l="0" r="0" t="0"/>
            <a:stretch/>
          </p:blipFill>
          <p:spPr>
            <a:xfrm>
              <a:off x="1012540" y="950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0" name="Google Shape;40;p2"/>
            <p:cNvSpPr/>
            <p:nvPr/>
          </p:nvSpPr>
          <p:spPr>
            <a:xfrm rot="5656676">
              <a:off x="870896" y="1071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 name="Google Shape;41;p2"/>
            <p:cNvPicPr preferRelativeResize="0"/>
            <p:nvPr/>
          </p:nvPicPr>
          <p:blipFill rotWithShape="1">
            <a:blip r:embed="rId2">
              <a:alphaModFix/>
            </a:blip>
            <a:srcRect b="0" l="0" r="0" t="0"/>
            <a:stretch/>
          </p:blipFill>
          <p:spPr>
            <a:xfrm rot="5656676">
              <a:off x="861608" y="5473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2" name="Google Shape;42;p2"/>
            <p:cNvSpPr/>
            <p:nvPr/>
          </p:nvSpPr>
          <p:spPr>
            <a:xfrm>
              <a:off x="1343223" y="3976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
            <p:cNvSpPr/>
            <p:nvPr/>
          </p:nvSpPr>
          <p:spPr>
            <a:xfrm rot="5656676">
              <a:off x="1030321"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2"/>
            <p:cNvSpPr/>
            <p:nvPr/>
          </p:nvSpPr>
          <p:spPr>
            <a:xfrm rot="5400000">
              <a:off x="1571559" y="721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 name="Google Shape;45;p2"/>
            <p:cNvPicPr preferRelativeResize="0"/>
            <p:nvPr/>
          </p:nvPicPr>
          <p:blipFill rotWithShape="1">
            <a:blip r:embed="rId2">
              <a:alphaModFix/>
            </a:blip>
            <a:srcRect b="0" l="0" r="0" t="0"/>
            <a:stretch/>
          </p:blipFill>
          <p:spPr>
            <a:xfrm rot="5400000">
              <a:off x="1903739" y="4029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6" name="Google Shape;46;p2"/>
            <p:cNvSpPr/>
            <p:nvPr/>
          </p:nvSpPr>
          <p:spPr>
            <a:xfrm rot="-10543324">
              <a:off x="1913002" y="2641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 name="Google Shape;47;p2"/>
            <p:cNvPicPr preferRelativeResize="0"/>
            <p:nvPr/>
          </p:nvPicPr>
          <p:blipFill rotWithShape="1">
            <a:blip r:embed="rId2">
              <a:alphaModFix/>
            </a:blip>
            <a:srcRect b="0" l="0" r="0" t="0"/>
            <a:stretch/>
          </p:blipFill>
          <p:spPr>
            <a:xfrm rot="-10543324">
              <a:off x="1451465" y="2519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8" name="Google Shape;48;p2"/>
            <p:cNvSpPr/>
            <p:nvPr/>
          </p:nvSpPr>
          <p:spPr>
            <a:xfrm rot="-10543324">
              <a:off x="1622502" y="4235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2"/>
            <p:cNvSpPr/>
            <p:nvPr/>
          </p:nvSpPr>
          <p:spPr>
            <a:xfrm>
              <a:off x="2195261"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 name="Google Shape;50;p2"/>
            <p:cNvPicPr preferRelativeResize="0"/>
            <p:nvPr/>
          </p:nvPicPr>
          <p:blipFill rotWithShape="1">
            <a:blip r:embed="rId2">
              <a:alphaModFix/>
            </a:blip>
            <a:srcRect b="0" l="0" r="0" t="0"/>
            <a:stretch/>
          </p:blipFill>
          <p:spPr>
            <a:xfrm>
              <a:off x="2598190" y="48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51" name="Google Shape;51;p2"/>
            <p:cNvSpPr/>
            <p:nvPr/>
          </p:nvSpPr>
          <p:spPr>
            <a:xfrm rot="5656676">
              <a:off x="2416296" y="229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 name="Google Shape;52;p2"/>
            <p:cNvPicPr preferRelativeResize="0"/>
            <p:nvPr/>
          </p:nvPicPr>
          <p:blipFill rotWithShape="1">
            <a:blip r:embed="rId2">
              <a:alphaModFix/>
            </a:blip>
            <a:srcRect b="0" l="0" r="0" t="0"/>
            <a:stretch/>
          </p:blipFill>
          <p:spPr>
            <a:xfrm rot="5656676">
              <a:off x="2447258" y="500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53" name="Google Shape;53;p2"/>
            <p:cNvSpPr/>
            <p:nvPr/>
          </p:nvSpPr>
          <p:spPr>
            <a:xfrm>
              <a:off x="2916223"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2"/>
            <p:cNvSpPr/>
            <p:nvPr/>
          </p:nvSpPr>
          <p:spPr>
            <a:xfrm rot="5656676">
              <a:off x="2717596"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2"/>
            <p:cNvSpPr/>
            <p:nvPr/>
          </p:nvSpPr>
          <p:spPr>
            <a:xfrm rot="5400000">
              <a:off x="3385809" y="1017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 name="Google Shape;56;p2"/>
            <p:cNvPicPr preferRelativeResize="0"/>
            <p:nvPr/>
          </p:nvPicPr>
          <p:blipFill rotWithShape="1">
            <a:blip r:embed="rId2">
              <a:alphaModFix/>
            </a:blip>
            <a:srcRect b="0" l="0" r="0" t="0"/>
            <a:stretch/>
          </p:blipFill>
          <p:spPr>
            <a:xfrm rot="5400000">
              <a:off x="3717989" y="4325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57" name="Google Shape;57;p2"/>
            <p:cNvSpPr/>
            <p:nvPr/>
          </p:nvSpPr>
          <p:spPr>
            <a:xfrm rot="-10543324">
              <a:off x="3727252" y="2937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 name="Google Shape;58;p2"/>
            <p:cNvPicPr preferRelativeResize="0"/>
            <p:nvPr/>
          </p:nvPicPr>
          <p:blipFill rotWithShape="1">
            <a:blip r:embed="rId2">
              <a:alphaModFix/>
            </a:blip>
            <a:srcRect b="0" l="0" r="0" t="0"/>
            <a:stretch/>
          </p:blipFill>
          <p:spPr>
            <a:xfrm rot="-10543324">
              <a:off x="3265715" y="2815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59" name="Google Shape;59;p2"/>
            <p:cNvSpPr/>
            <p:nvPr/>
          </p:nvSpPr>
          <p:spPr>
            <a:xfrm rot="-10543324">
              <a:off x="3436752" y="4531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2"/>
            <p:cNvSpPr/>
            <p:nvPr/>
          </p:nvSpPr>
          <p:spPr>
            <a:xfrm>
              <a:off x="4028648" y="384781"/>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2"/>
            <p:cNvSpPr/>
            <p:nvPr/>
          </p:nvSpPr>
          <p:spPr>
            <a:xfrm rot="5400000">
              <a:off x="4256984" y="59229"/>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 name="Google Shape;62;p2"/>
            <p:cNvPicPr preferRelativeResize="0"/>
            <p:nvPr/>
          </p:nvPicPr>
          <p:blipFill rotWithShape="1">
            <a:blip r:embed="rId2">
              <a:alphaModFix/>
            </a:blip>
            <a:srcRect b="0" l="0" r="0" t="0"/>
            <a:stretch/>
          </p:blipFill>
          <p:spPr>
            <a:xfrm rot="5400000">
              <a:off x="4589164" y="39003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63" name="Google Shape;63;p2"/>
            <p:cNvSpPr/>
            <p:nvPr/>
          </p:nvSpPr>
          <p:spPr>
            <a:xfrm rot="-10543324">
              <a:off x="4598427" y="251240"/>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4" name="Google Shape;64;p2"/>
            <p:cNvPicPr preferRelativeResize="0"/>
            <p:nvPr/>
          </p:nvPicPr>
          <p:blipFill rotWithShape="1">
            <a:blip r:embed="rId2">
              <a:alphaModFix/>
            </a:blip>
            <a:srcRect b="0" l="0" r="0" t="0"/>
            <a:stretch/>
          </p:blipFill>
          <p:spPr>
            <a:xfrm rot="-10543324">
              <a:off x="4136890" y="2391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65" name="Google Shape;65;p2"/>
            <p:cNvSpPr/>
            <p:nvPr/>
          </p:nvSpPr>
          <p:spPr>
            <a:xfrm rot="-10543324">
              <a:off x="4307927" y="410665"/>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 name="Google Shape;66;p2"/>
          <p:cNvSpPr/>
          <p:nvPr/>
        </p:nvSpPr>
        <p:spPr>
          <a:xfrm>
            <a:off x="609600" y="676050"/>
            <a:ext cx="10972800" cy="550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67" name="Google Shape;67;p2"/>
          <p:cNvSpPr txBox="1"/>
          <p:nvPr>
            <p:ph type="ctrTitle"/>
          </p:nvPr>
        </p:nvSpPr>
        <p:spPr>
          <a:xfrm>
            <a:off x="1293780" y="1987696"/>
            <a:ext cx="77979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85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68" name="Google Shape;68;p2"/>
          <p:cNvSpPr txBox="1"/>
          <p:nvPr>
            <p:ph idx="1" type="subTitle"/>
          </p:nvPr>
        </p:nvSpPr>
        <p:spPr>
          <a:xfrm>
            <a:off x="1293772" y="4640398"/>
            <a:ext cx="7797900" cy="7932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69" name="Google Shape;69;p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70" name="Google Shape;70;p2"/>
          <p:cNvGrpSpPr/>
          <p:nvPr/>
        </p:nvGrpSpPr>
        <p:grpSpPr>
          <a:xfrm>
            <a:off x="8955400" y="1330375"/>
            <a:ext cx="2825302" cy="4887244"/>
            <a:chOff x="534735" y="128294"/>
            <a:chExt cx="3574522" cy="6183254"/>
          </a:xfrm>
        </p:grpSpPr>
        <p:grpSp>
          <p:nvGrpSpPr>
            <p:cNvPr id="71" name="Google Shape;71;p2"/>
            <p:cNvGrpSpPr/>
            <p:nvPr/>
          </p:nvGrpSpPr>
          <p:grpSpPr>
            <a:xfrm>
              <a:off x="534735" y="128294"/>
              <a:ext cx="1284766" cy="2168356"/>
              <a:chOff x="6178326" y="942680"/>
              <a:chExt cx="1284766" cy="2168356"/>
            </a:xfrm>
          </p:grpSpPr>
          <p:sp>
            <p:nvSpPr>
              <p:cNvPr id="72" name="Google Shape;72;p2"/>
              <p:cNvSpPr/>
              <p:nvPr/>
            </p:nvSpPr>
            <p:spPr>
              <a:xfrm>
                <a:off x="6178326" y="1171879"/>
                <a:ext cx="1212142" cy="1936490"/>
              </a:xfrm>
              <a:custGeom>
                <a:rect b="b" l="l" r="r" t="t"/>
                <a:pathLst>
                  <a:path extrusionOk="0" h="801030" w="501403">
                    <a:moveTo>
                      <a:pt x="407090" y="801031"/>
                    </a:moveTo>
                    <a:lnTo>
                      <a:pt x="501403" y="749521"/>
                    </a:lnTo>
                    <a:lnTo>
                      <a:pt x="94312" y="4173"/>
                    </a:lnTo>
                    <a:cubicBezTo>
                      <a:pt x="94312" y="4173"/>
                      <a:pt x="72978" y="-8178"/>
                      <a:pt x="35172" y="9617"/>
                    </a:cubicBezTo>
                    <a:cubicBezTo>
                      <a:pt x="-362" y="26343"/>
                      <a:pt x="0" y="55683"/>
                      <a:pt x="0" y="55683"/>
                    </a:cubicBezTo>
                    <a:lnTo>
                      <a:pt x="407090" y="801031"/>
                    </a:lnTo>
                    <a:close/>
                  </a:path>
                </a:pathLst>
              </a:custGeom>
              <a:solidFill>
                <a:srgbClr val="EBC69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2"/>
              <p:cNvSpPr/>
              <p:nvPr/>
            </p:nvSpPr>
            <p:spPr>
              <a:xfrm>
                <a:off x="6185505" y="1176732"/>
                <a:ext cx="308081" cy="164431"/>
              </a:xfrm>
              <a:custGeom>
                <a:rect b="b" l="l" r="r" t="t"/>
                <a:pathLst>
                  <a:path extrusionOk="0" h="68017" w="127438">
                    <a:moveTo>
                      <a:pt x="57959" y="381"/>
                    </a:moveTo>
                    <a:cubicBezTo>
                      <a:pt x="50347" y="1183"/>
                      <a:pt x="41689" y="3266"/>
                      <a:pt x="32158" y="7569"/>
                    </a:cubicBezTo>
                    <a:cubicBezTo>
                      <a:pt x="-1941" y="22963"/>
                      <a:pt x="-151" y="54929"/>
                      <a:pt x="90" y="58066"/>
                    </a:cubicBezTo>
                    <a:lnTo>
                      <a:pt x="127439" y="68017"/>
                    </a:lnTo>
                    <a:lnTo>
                      <a:pt x="94450" y="7753"/>
                    </a:lnTo>
                    <a:cubicBezTo>
                      <a:pt x="94450" y="7753"/>
                      <a:pt x="80798" y="-2025"/>
                      <a:pt x="57959" y="381"/>
                    </a:cubicBez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2"/>
              <p:cNvSpPr/>
              <p:nvPr/>
            </p:nvSpPr>
            <p:spPr>
              <a:xfrm>
                <a:off x="6328323" y="1580944"/>
                <a:ext cx="500780" cy="374693"/>
              </a:xfrm>
              <a:custGeom>
                <a:rect b="b" l="l" r="r" t="t"/>
                <a:pathLst>
                  <a:path extrusionOk="0" h="154992" w="207148">
                    <a:moveTo>
                      <a:pt x="0" y="0"/>
                    </a:moveTo>
                    <a:lnTo>
                      <a:pt x="79247" y="145040"/>
                    </a:lnTo>
                    <a:lnTo>
                      <a:pt x="207148" y="154993"/>
                    </a:lnTo>
                    <a:lnTo>
                      <a:pt x="128085" y="10136"/>
                    </a:lnTo>
                    <a:lnTo>
                      <a:pt x="127901" y="10136"/>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2"/>
              <p:cNvSpPr/>
              <p:nvPr/>
            </p:nvSpPr>
            <p:spPr>
              <a:xfrm>
                <a:off x="6645608" y="2161593"/>
                <a:ext cx="500333" cy="374253"/>
              </a:xfrm>
              <a:custGeom>
                <a:rect b="b" l="l" r="r" t="t"/>
                <a:pathLst>
                  <a:path extrusionOk="0" h="154810" w="206963">
                    <a:moveTo>
                      <a:pt x="0" y="0"/>
                    </a:moveTo>
                    <a:lnTo>
                      <a:pt x="79065" y="144858"/>
                    </a:lnTo>
                    <a:lnTo>
                      <a:pt x="206963" y="154810"/>
                    </a:lnTo>
                    <a:lnTo>
                      <a:pt x="127903" y="9952"/>
                    </a:lnTo>
                    <a:lnTo>
                      <a:pt x="127715" y="9952"/>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2"/>
              <p:cNvSpPr/>
              <p:nvPr/>
            </p:nvSpPr>
            <p:spPr>
              <a:xfrm>
                <a:off x="6342912" y="1174556"/>
                <a:ext cx="1043156" cy="1852894"/>
              </a:xfrm>
              <a:custGeom>
                <a:rect b="b" l="l" r="r" t="t"/>
                <a:pathLst>
                  <a:path extrusionOk="0" h="1852894" w="1043156">
                    <a:moveTo>
                      <a:pt x="21598" y="133"/>
                    </a:moveTo>
                    <a:cubicBezTo>
                      <a:pt x="45921" y="2220"/>
                      <a:pt x="58817" y="9686"/>
                      <a:pt x="58817" y="9686"/>
                    </a:cubicBezTo>
                    <a:lnTo>
                      <a:pt x="1043156" y="1811925"/>
                    </a:lnTo>
                    <a:lnTo>
                      <a:pt x="994403" y="1852894"/>
                    </a:lnTo>
                    <a:lnTo>
                      <a:pt x="0" y="10112"/>
                    </a:lnTo>
                    <a:lnTo>
                      <a:pt x="2127" y="7721"/>
                    </a:lnTo>
                    <a:cubicBezTo>
                      <a:pt x="19818" y="4470"/>
                      <a:pt x="9436" y="-911"/>
                      <a:pt x="21598" y="133"/>
                    </a:cubicBez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2"/>
              <p:cNvSpPr/>
              <p:nvPr/>
            </p:nvSpPr>
            <p:spPr>
              <a:xfrm>
                <a:off x="6182365" y="1231876"/>
                <a:ext cx="1038131" cy="1879160"/>
              </a:xfrm>
              <a:custGeom>
                <a:rect b="b" l="l" r="r" t="t"/>
                <a:pathLst>
                  <a:path extrusionOk="0" h="1879160" w="1038131">
                    <a:moveTo>
                      <a:pt x="35510" y="0"/>
                    </a:moveTo>
                    <a:lnTo>
                      <a:pt x="1038131" y="1852984"/>
                    </a:lnTo>
                    <a:lnTo>
                      <a:pt x="984337" y="1879160"/>
                    </a:lnTo>
                    <a:lnTo>
                      <a:pt x="0" y="76921"/>
                    </a:lnTo>
                    <a:cubicBezTo>
                      <a:pt x="0" y="76921"/>
                      <a:pt x="-492" y="37015"/>
                      <a:pt x="35510" y="0"/>
                    </a:cubicBez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8" name="Google Shape;78;p2"/>
              <p:cNvGrpSpPr/>
              <p:nvPr/>
            </p:nvGrpSpPr>
            <p:grpSpPr>
              <a:xfrm>
                <a:off x="6783747" y="942680"/>
                <a:ext cx="678863" cy="2094518"/>
                <a:chOff x="588278" y="172398"/>
                <a:chExt cx="280754" cy="866219"/>
              </a:xfrm>
            </p:grpSpPr>
            <p:sp>
              <p:nvSpPr>
                <p:cNvPr id="79" name="Google Shape;79;p2"/>
                <p:cNvSpPr/>
                <p:nvPr/>
              </p:nvSpPr>
              <p:spPr>
                <a:xfrm>
                  <a:off x="588278" y="172398"/>
                  <a:ext cx="280754" cy="866219"/>
                </a:xfrm>
                <a:custGeom>
                  <a:rect b="b" l="l" r="r" t="t"/>
                  <a:pathLst>
                    <a:path extrusionOk="0" h="866219" w="280754">
                      <a:moveTo>
                        <a:pt x="175615" y="866219"/>
                      </a:moveTo>
                      <a:lnTo>
                        <a:pt x="280755" y="843995"/>
                      </a:lnTo>
                      <a:lnTo>
                        <a:pt x="105141" y="13080"/>
                      </a:lnTo>
                      <a:cubicBezTo>
                        <a:pt x="105141" y="13080"/>
                        <a:pt x="88254" y="-4883"/>
                        <a:pt x="46933" y="1292"/>
                      </a:cubicBezTo>
                      <a:cubicBezTo>
                        <a:pt x="8088" y="7096"/>
                        <a:pt x="0" y="35301"/>
                        <a:pt x="0" y="35301"/>
                      </a:cubicBezTo>
                      <a:lnTo>
                        <a:pt x="175615" y="866219"/>
                      </a:lnTo>
                      <a:close/>
                    </a:path>
                  </a:pathLst>
                </a:custGeom>
                <a:solidFill>
                  <a:srgbClr val="EBC69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2"/>
                <p:cNvSpPr/>
                <p:nvPr/>
              </p:nvSpPr>
              <p:spPr>
                <a:xfrm>
                  <a:off x="589946" y="172819"/>
                  <a:ext cx="119109" cy="86108"/>
                </a:xfrm>
                <a:custGeom>
                  <a:rect b="b" l="l" r="r" t="t"/>
                  <a:pathLst>
                    <a:path extrusionOk="0" h="86108" w="119109">
                      <a:moveTo>
                        <a:pt x="72013" y="1352"/>
                      </a:moveTo>
                      <a:cubicBezTo>
                        <a:pt x="64490" y="-68"/>
                        <a:pt x="55600" y="-563"/>
                        <a:pt x="45235" y="818"/>
                      </a:cubicBezTo>
                      <a:cubicBezTo>
                        <a:pt x="8146" y="5759"/>
                        <a:pt x="671" y="36890"/>
                        <a:pt x="0" y="39964"/>
                      </a:cubicBezTo>
                      <a:lnTo>
                        <a:pt x="119109" y="86109"/>
                      </a:lnTo>
                      <a:lnTo>
                        <a:pt x="104839" y="18904"/>
                      </a:lnTo>
                      <a:cubicBezTo>
                        <a:pt x="104839" y="18904"/>
                        <a:pt x="94577" y="5613"/>
                        <a:pt x="72013" y="1352"/>
                      </a:cubicBez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2"/>
                <p:cNvSpPr/>
                <p:nvPr/>
              </p:nvSpPr>
              <p:spPr>
                <a:xfrm>
                  <a:off x="615064" y="334235"/>
                  <a:ext cx="153844" cy="208003"/>
                </a:xfrm>
                <a:custGeom>
                  <a:rect b="b" l="l" r="r" t="t"/>
                  <a:pathLst>
                    <a:path extrusionOk="0" h="208003" w="153844">
                      <a:moveTo>
                        <a:pt x="0" y="0"/>
                      </a:moveTo>
                      <a:lnTo>
                        <a:pt x="34205" y="161701"/>
                      </a:lnTo>
                      <a:lnTo>
                        <a:pt x="153845" y="208004"/>
                      </a:lnTo>
                      <a:lnTo>
                        <a:pt x="119762" y="46533"/>
                      </a:lnTo>
                      <a:lnTo>
                        <a:pt x="119586" y="46480"/>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
                <p:cNvSpPr/>
                <p:nvPr/>
              </p:nvSpPr>
              <p:spPr>
                <a:xfrm>
                  <a:off x="671705" y="601959"/>
                  <a:ext cx="153717" cy="207773"/>
                </a:xfrm>
                <a:custGeom>
                  <a:rect b="b" l="l" r="r" t="t"/>
                  <a:pathLst>
                    <a:path extrusionOk="0" h="207773" w="153717">
                      <a:moveTo>
                        <a:pt x="0" y="0"/>
                      </a:moveTo>
                      <a:lnTo>
                        <a:pt x="34077" y="161473"/>
                      </a:lnTo>
                      <a:lnTo>
                        <a:pt x="153717" y="207773"/>
                      </a:lnTo>
                      <a:lnTo>
                        <a:pt x="119640" y="46302"/>
                      </a:lnTo>
                      <a:lnTo>
                        <a:pt x="119458" y="46253"/>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3" name="Google Shape;83;p2"/>
              <p:cNvSpPr/>
              <p:nvPr/>
            </p:nvSpPr>
            <p:spPr>
              <a:xfrm>
                <a:off x="6958867" y="945326"/>
                <a:ext cx="504225" cy="2056000"/>
              </a:xfrm>
              <a:custGeom>
                <a:rect b="b" l="l" r="r" t="t"/>
                <a:pathLst>
                  <a:path extrusionOk="0" h="2056000" w="504225">
                    <a:moveTo>
                      <a:pt x="2990" y="0"/>
                    </a:moveTo>
                    <a:cubicBezTo>
                      <a:pt x="56625" y="5916"/>
                      <a:pt x="79593" y="30348"/>
                      <a:pt x="79593" y="30348"/>
                    </a:cubicBezTo>
                    <a:lnTo>
                      <a:pt x="504225" y="2039486"/>
                    </a:lnTo>
                    <a:lnTo>
                      <a:pt x="426097" y="2056000"/>
                    </a:lnTo>
                    <a:lnTo>
                      <a:pt x="0" y="86"/>
                    </a:lnTo>
                    <a:lnTo>
                      <a:pt x="2990" y="0"/>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2"/>
              <p:cNvSpPr/>
              <p:nvPr/>
            </p:nvSpPr>
            <p:spPr>
              <a:xfrm>
                <a:off x="6783979" y="1001492"/>
                <a:ext cx="481586" cy="2057078"/>
              </a:xfrm>
              <a:custGeom>
                <a:rect b="b" l="l" r="r" t="t"/>
                <a:pathLst>
                  <a:path extrusionOk="0" h="2057078" w="481586">
                    <a:moveTo>
                      <a:pt x="36660" y="0"/>
                    </a:moveTo>
                    <a:lnTo>
                      <a:pt x="481586" y="2056563"/>
                    </a:lnTo>
                    <a:lnTo>
                      <a:pt x="424634" y="2057078"/>
                    </a:lnTo>
                    <a:lnTo>
                      <a:pt x="0" y="47933"/>
                    </a:lnTo>
                    <a:cubicBezTo>
                      <a:pt x="0" y="47933"/>
                      <a:pt x="4889" y="30883"/>
                      <a:pt x="21519" y="12079"/>
                    </a:cubicBezTo>
                    <a:lnTo>
                      <a:pt x="36660" y="0"/>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 name="Google Shape;85;p2"/>
            <p:cNvSpPr/>
            <p:nvPr/>
          </p:nvSpPr>
          <p:spPr>
            <a:xfrm>
              <a:off x="3059919" y="2630479"/>
              <a:ext cx="1049338" cy="1675688"/>
            </a:xfrm>
            <a:custGeom>
              <a:rect b="b" l="l" r="r" t="t"/>
              <a:pathLst>
                <a:path extrusionOk="0" h="693149" w="434059">
                  <a:moveTo>
                    <a:pt x="109421" y="76215"/>
                  </a:moveTo>
                  <a:cubicBezTo>
                    <a:pt x="109421" y="76215"/>
                    <a:pt x="189586" y="-3823"/>
                    <a:pt x="261572" y="143"/>
                  </a:cubicBezTo>
                  <a:cubicBezTo>
                    <a:pt x="507507" y="13690"/>
                    <a:pt x="477286" y="300267"/>
                    <a:pt x="254279" y="465964"/>
                  </a:cubicBezTo>
                  <a:cubicBezTo>
                    <a:pt x="90943" y="587317"/>
                    <a:pt x="0" y="693149"/>
                    <a:pt x="0" y="693149"/>
                  </a:cubicBezTo>
                  <a:lnTo>
                    <a:pt x="41686" y="546208"/>
                  </a:lnTo>
                  <a:cubicBezTo>
                    <a:pt x="41686" y="546208"/>
                    <a:pt x="114655" y="478844"/>
                    <a:pt x="213632" y="398229"/>
                  </a:cubicBezTo>
                  <a:cubicBezTo>
                    <a:pt x="342854" y="292974"/>
                    <a:pt x="364738" y="119983"/>
                    <a:pt x="267826" y="96016"/>
                  </a:cubicBezTo>
                  <a:cubicBezTo>
                    <a:pt x="170908" y="72043"/>
                    <a:pt x="100045" y="168962"/>
                    <a:pt x="100045" y="168962"/>
                  </a:cubicBezTo>
                  <a:lnTo>
                    <a:pt x="109421" y="76215"/>
                  </a:lnTo>
                  <a:close/>
                </a:path>
              </a:pathLst>
            </a:custGeom>
            <a:solidFill>
              <a:srgbClr val="B61C1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2"/>
            <p:cNvSpPr/>
            <p:nvPr/>
          </p:nvSpPr>
          <p:spPr>
            <a:xfrm>
              <a:off x="3059417" y="2629229"/>
              <a:ext cx="1049338" cy="1675688"/>
            </a:xfrm>
            <a:custGeom>
              <a:rect b="b" l="l" r="r" t="t"/>
              <a:pathLst>
                <a:path extrusionOk="0" h="693149" w="434059">
                  <a:moveTo>
                    <a:pt x="109421" y="76215"/>
                  </a:moveTo>
                  <a:cubicBezTo>
                    <a:pt x="109421" y="76215"/>
                    <a:pt x="189586" y="-3823"/>
                    <a:pt x="261572" y="143"/>
                  </a:cubicBezTo>
                  <a:cubicBezTo>
                    <a:pt x="507507" y="13690"/>
                    <a:pt x="477286" y="300267"/>
                    <a:pt x="254279" y="465964"/>
                  </a:cubicBezTo>
                  <a:cubicBezTo>
                    <a:pt x="90943" y="587317"/>
                    <a:pt x="0" y="693149"/>
                    <a:pt x="0" y="693149"/>
                  </a:cubicBezTo>
                  <a:lnTo>
                    <a:pt x="41686" y="546208"/>
                  </a:lnTo>
                  <a:cubicBezTo>
                    <a:pt x="41686" y="546208"/>
                    <a:pt x="114655" y="478844"/>
                    <a:pt x="213632" y="398229"/>
                  </a:cubicBezTo>
                  <a:cubicBezTo>
                    <a:pt x="342854" y="292974"/>
                    <a:pt x="364738" y="119983"/>
                    <a:pt x="267826" y="96016"/>
                  </a:cubicBezTo>
                  <a:cubicBezTo>
                    <a:pt x="170908" y="72043"/>
                    <a:pt x="100045" y="168962"/>
                    <a:pt x="100045" y="168962"/>
                  </a:cubicBezTo>
                  <a:lnTo>
                    <a:pt x="109421" y="76215"/>
                  </a:lnTo>
                  <a:close/>
                </a:path>
              </a:pathLst>
            </a:custGeom>
            <a:solidFill>
              <a:srgbClr val="000000">
                <a:alpha val="3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2"/>
            <p:cNvSpPr/>
            <p:nvPr/>
          </p:nvSpPr>
          <p:spPr>
            <a:xfrm>
              <a:off x="877033" y="2359862"/>
              <a:ext cx="2587559" cy="2801428"/>
            </a:xfrm>
            <a:custGeom>
              <a:rect b="b" l="l" r="r" t="t"/>
              <a:pathLst>
                <a:path extrusionOk="0" h="1158812" w="1070345">
                  <a:moveTo>
                    <a:pt x="0" y="22813"/>
                  </a:moveTo>
                  <a:lnTo>
                    <a:pt x="127268" y="977477"/>
                  </a:lnTo>
                  <a:cubicBezTo>
                    <a:pt x="127268" y="977477"/>
                    <a:pt x="285952" y="1166826"/>
                    <a:pt x="567732" y="1158549"/>
                  </a:cubicBezTo>
                  <a:cubicBezTo>
                    <a:pt x="822588" y="1151056"/>
                    <a:pt x="959109" y="979638"/>
                    <a:pt x="959109" y="979638"/>
                  </a:cubicBezTo>
                  <a:lnTo>
                    <a:pt x="1070345" y="0"/>
                  </a:lnTo>
                  <a:lnTo>
                    <a:pt x="0" y="2281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2"/>
            <p:cNvSpPr/>
            <p:nvPr/>
          </p:nvSpPr>
          <p:spPr>
            <a:xfrm>
              <a:off x="877033" y="2358927"/>
              <a:ext cx="2587559" cy="2801428"/>
            </a:xfrm>
            <a:custGeom>
              <a:rect b="b" l="l" r="r" t="t"/>
              <a:pathLst>
                <a:path extrusionOk="0" h="1158812" w="1070345">
                  <a:moveTo>
                    <a:pt x="0" y="22813"/>
                  </a:moveTo>
                  <a:lnTo>
                    <a:pt x="127268" y="977477"/>
                  </a:lnTo>
                  <a:cubicBezTo>
                    <a:pt x="127268" y="977477"/>
                    <a:pt x="285952" y="1166826"/>
                    <a:pt x="567732" y="1158549"/>
                  </a:cubicBezTo>
                  <a:cubicBezTo>
                    <a:pt x="822588" y="1151056"/>
                    <a:pt x="959109" y="979638"/>
                    <a:pt x="959109" y="979638"/>
                  </a:cubicBezTo>
                  <a:lnTo>
                    <a:pt x="1070345" y="0"/>
                  </a:lnTo>
                  <a:lnTo>
                    <a:pt x="0" y="22813"/>
                  </a:lnTo>
                  <a:close/>
                </a:path>
              </a:pathLst>
            </a:custGeom>
            <a:gradFill>
              <a:gsLst>
                <a:gs pos="0">
                  <a:srgbClr val="FFFDF7">
                    <a:alpha val="25490"/>
                  </a:srgbClr>
                </a:gs>
                <a:gs pos="32000">
                  <a:srgbClr val="0C0C0C">
                    <a:alpha val="22352"/>
                  </a:srgbClr>
                </a:gs>
                <a:gs pos="54000">
                  <a:srgbClr val="0C0C0C">
                    <a:alpha val="0"/>
                  </a:srgbClr>
                </a:gs>
                <a:gs pos="89000">
                  <a:srgbClr val="0C0C0C">
                    <a:alpha val="46274"/>
                  </a:srgbClr>
                </a:gs>
                <a:gs pos="100000">
                  <a:srgbClr val="0C0C0C">
                    <a:alpha val="46274"/>
                  </a:srgbClr>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
            <p:cNvSpPr/>
            <p:nvPr/>
          </p:nvSpPr>
          <p:spPr>
            <a:xfrm>
              <a:off x="960602" y="2002314"/>
              <a:ext cx="2419516" cy="635505"/>
            </a:xfrm>
            <a:custGeom>
              <a:rect b="b" l="l" r="r" t="t"/>
              <a:pathLst>
                <a:path extrusionOk="0" h="262877" w="1000834">
                  <a:moveTo>
                    <a:pt x="0" y="131439"/>
                  </a:moveTo>
                  <a:cubicBezTo>
                    <a:pt x="0" y="58846"/>
                    <a:pt x="238719" y="0"/>
                    <a:pt x="533190" y="0"/>
                  </a:cubicBezTo>
                  <a:cubicBezTo>
                    <a:pt x="827660" y="0"/>
                    <a:pt x="985610" y="78149"/>
                    <a:pt x="999789" y="133315"/>
                  </a:cubicBezTo>
                  <a:cubicBezTo>
                    <a:pt x="1016676" y="199040"/>
                    <a:pt x="827660" y="262877"/>
                    <a:pt x="533190" y="262877"/>
                  </a:cubicBezTo>
                  <a:cubicBezTo>
                    <a:pt x="238719" y="262877"/>
                    <a:pt x="0" y="204032"/>
                    <a:pt x="0" y="131439"/>
                  </a:cubicBezTo>
                  <a:close/>
                </a:path>
              </a:pathLst>
            </a:custGeom>
            <a:solidFill>
              <a:srgbClr val="E3D2B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2"/>
            <p:cNvSpPr/>
            <p:nvPr/>
          </p:nvSpPr>
          <p:spPr>
            <a:xfrm>
              <a:off x="921975" y="2179083"/>
              <a:ext cx="2459482" cy="489689"/>
            </a:xfrm>
            <a:custGeom>
              <a:rect b="b" l="l" r="r" t="t"/>
              <a:pathLst>
                <a:path extrusionOk="0" h="202560" w="1017366">
                  <a:moveTo>
                    <a:pt x="0" y="113273"/>
                  </a:moveTo>
                  <a:cubicBezTo>
                    <a:pt x="0" y="113273"/>
                    <a:pt x="107800" y="-3519"/>
                    <a:pt x="488916" y="82"/>
                  </a:cubicBezTo>
                  <a:cubicBezTo>
                    <a:pt x="870031" y="3682"/>
                    <a:pt x="1017367" y="109417"/>
                    <a:pt x="1017367" y="109417"/>
                  </a:cubicBezTo>
                  <a:cubicBezTo>
                    <a:pt x="1017367" y="109417"/>
                    <a:pt x="778341" y="201587"/>
                    <a:pt x="524001" y="202553"/>
                  </a:cubicBezTo>
                  <a:cubicBezTo>
                    <a:pt x="269656" y="203512"/>
                    <a:pt x="0" y="113273"/>
                    <a:pt x="0" y="113273"/>
                  </a:cubicBezTo>
                  <a:close/>
                </a:path>
              </a:pathLst>
            </a:custGeom>
            <a:solidFill>
              <a:srgbClr val="83403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2"/>
            <p:cNvSpPr/>
            <p:nvPr/>
          </p:nvSpPr>
          <p:spPr>
            <a:xfrm>
              <a:off x="788771" y="1863771"/>
              <a:ext cx="2766261" cy="903420"/>
            </a:xfrm>
            <a:custGeom>
              <a:rect b="b" l="l" r="r" t="t"/>
              <a:pathLst>
                <a:path extrusionOk="0" h="373700" w="1144265">
                  <a:moveTo>
                    <a:pt x="572059" y="0"/>
                  </a:moveTo>
                  <a:cubicBezTo>
                    <a:pt x="425567" y="0"/>
                    <a:pt x="287978" y="16055"/>
                    <a:pt x="185060" y="44479"/>
                  </a:cubicBezTo>
                  <a:cubicBezTo>
                    <a:pt x="69372" y="76437"/>
                    <a:pt x="0" y="121753"/>
                    <a:pt x="0" y="186780"/>
                  </a:cubicBezTo>
                  <a:cubicBezTo>
                    <a:pt x="0" y="251808"/>
                    <a:pt x="69372" y="297270"/>
                    <a:pt x="185060" y="329222"/>
                  </a:cubicBezTo>
                  <a:cubicBezTo>
                    <a:pt x="287978" y="357652"/>
                    <a:pt x="425567" y="373701"/>
                    <a:pt x="572059" y="373701"/>
                  </a:cubicBezTo>
                  <a:cubicBezTo>
                    <a:pt x="718557" y="373701"/>
                    <a:pt x="856286" y="357652"/>
                    <a:pt x="959203" y="329222"/>
                  </a:cubicBezTo>
                  <a:cubicBezTo>
                    <a:pt x="1074891" y="297270"/>
                    <a:pt x="1144265" y="251808"/>
                    <a:pt x="1144265" y="186780"/>
                  </a:cubicBezTo>
                  <a:cubicBezTo>
                    <a:pt x="1144265" y="121753"/>
                    <a:pt x="1074891" y="76437"/>
                    <a:pt x="959203" y="44479"/>
                  </a:cubicBezTo>
                  <a:cubicBezTo>
                    <a:pt x="856286" y="16055"/>
                    <a:pt x="718557" y="0"/>
                    <a:pt x="572059" y="0"/>
                  </a:cubicBezTo>
                  <a:close/>
                  <a:moveTo>
                    <a:pt x="572059" y="79521"/>
                  </a:moveTo>
                  <a:cubicBezTo>
                    <a:pt x="711816" y="79521"/>
                    <a:pt x="842551" y="94762"/>
                    <a:pt x="938036" y="121134"/>
                  </a:cubicBezTo>
                  <a:cubicBezTo>
                    <a:pt x="982934" y="133539"/>
                    <a:pt x="1018037" y="147985"/>
                    <a:pt x="1040868" y="162899"/>
                  </a:cubicBezTo>
                  <a:cubicBezTo>
                    <a:pt x="1050772" y="169365"/>
                    <a:pt x="1057791" y="175577"/>
                    <a:pt x="1061744" y="180915"/>
                  </a:cubicBezTo>
                  <a:cubicBezTo>
                    <a:pt x="1063129" y="182785"/>
                    <a:pt x="1064016" y="184267"/>
                    <a:pt x="1064465" y="185493"/>
                  </a:cubicBezTo>
                  <a:cubicBezTo>
                    <a:pt x="1064702" y="186137"/>
                    <a:pt x="1064750" y="186489"/>
                    <a:pt x="1064750" y="186780"/>
                  </a:cubicBezTo>
                  <a:cubicBezTo>
                    <a:pt x="1064750" y="187072"/>
                    <a:pt x="1064702" y="187570"/>
                    <a:pt x="1064465" y="188207"/>
                  </a:cubicBezTo>
                  <a:cubicBezTo>
                    <a:pt x="1064016" y="189434"/>
                    <a:pt x="1063129" y="190916"/>
                    <a:pt x="1061744" y="192786"/>
                  </a:cubicBezTo>
                  <a:cubicBezTo>
                    <a:pt x="1057791" y="198123"/>
                    <a:pt x="1050772" y="204335"/>
                    <a:pt x="1040868" y="210808"/>
                  </a:cubicBezTo>
                  <a:cubicBezTo>
                    <a:pt x="1018037" y="225715"/>
                    <a:pt x="982934" y="240021"/>
                    <a:pt x="938036" y="252427"/>
                  </a:cubicBezTo>
                  <a:cubicBezTo>
                    <a:pt x="842551" y="278798"/>
                    <a:pt x="711816" y="294185"/>
                    <a:pt x="572059" y="294185"/>
                  </a:cubicBezTo>
                  <a:cubicBezTo>
                    <a:pt x="432308" y="294185"/>
                    <a:pt x="301713" y="278798"/>
                    <a:pt x="206228" y="252427"/>
                  </a:cubicBezTo>
                  <a:cubicBezTo>
                    <a:pt x="161330" y="240021"/>
                    <a:pt x="126088" y="225715"/>
                    <a:pt x="103257" y="210808"/>
                  </a:cubicBezTo>
                  <a:cubicBezTo>
                    <a:pt x="93350" y="204335"/>
                    <a:pt x="86475" y="198123"/>
                    <a:pt x="82520" y="192786"/>
                  </a:cubicBezTo>
                  <a:cubicBezTo>
                    <a:pt x="81135" y="190916"/>
                    <a:pt x="80252" y="189434"/>
                    <a:pt x="79802" y="188207"/>
                  </a:cubicBezTo>
                  <a:cubicBezTo>
                    <a:pt x="79566" y="187570"/>
                    <a:pt x="79517" y="187072"/>
                    <a:pt x="79517" y="186780"/>
                  </a:cubicBezTo>
                  <a:cubicBezTo>
                    <a:pt x="79517" y="186489"/>
                    <a:pt x="79566" y="186137"/>
                    <a:pt x="79802" y="185493"/>
                  </a:cubicBezTo>
                  <a:cubicBezTo>
                    <a:pt x="80252" y="184267"/>
                    <a:pt x="81135" y="182785"/>
                    <a:pt x="82520" y="180915"/>
                  </a:cubicBezTo>
                  <a:cubicBezTo>
                    <a:pt x="86475" y="175577"/>
                    <a:pt x="93350" y="169365"/>
                    <a:pt x="103257" y="162899"/>
                  </a:cubicBezTo>
                  <a:cubicBezTo>
                    <a:pt x="126088" y="147985"/>
                    <a:pt x="161330" y="133539"/>
                    <a:pt x="206228" y="121134"/>
                  </a:cubicBezTo>
                  <a:cubicBezTo>
                    <a:pt x="301713" y="94762"/>
                    <a:pt x="432308" y="79521"/>
                    <a:pt x="572059" y="79521"/>
                  </a:cubicBezTo>
                  <a:close/>
                </a:path>
              </a:pathLst>
            </a:custGeom>
            <a:solidFill>
              <a:srgbClr val="FBEF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2" name="Google Shape;92;p2"/>
            <p:cNvGrpSpPr/>
            <p:nvPr/>
          </p:nvGrpSpPr>
          <p:grpSpPr>
            <a:xfrm>
              <a:off x="2600848" y="716379"/>
              <a:ext cx="1432300" cy="1629103"/>
              <a:chOff x="1176759" y="327870"/>
              <a:chExt cx="592349" cy="673740"/>
            </a:xfrm>
          </p:grpSpPr>
          <p:sp>
            <p:nvSpPr>
              <p:cNvPr id="93" name="Google Shape;93;p2"/>
              <p:cNvSpPr/>
              <p:nvPr/>
            </p:nvSpPr>
            <p:spPr>
              <a:xfrm>
                <a:off x="1176759" y="328095"/>
                <a:ext cx="592123" cy="673515"/>
              </a:xfrm>
              <a:custGeom>
                <a:rect b="b" l="l" r="r" t="t"/>
                <a:pathLst>
                  <a:path extrusionOk="0" h="673515" w="592123">
                    <a:moveTo>
                      <a:pt x="310489" y="17939"/>
                    </a:moveTo>
                    <a:cubicBezTo>
                      <a:pt x="322366" y="12663"/>
                      <a:pt x="334487" y="8568"/>
                      <a:pt x="347104" y="5526"/>
                    </a:cubicBezTo>
                    <a:cubicBezTo>
                      <a:pt x="347445" y="5444"/>
                      <a:pt x="347815" y="5567"/>
                      <a:pt x="348155" y="5484"/>
                    </a:cubicBezTo>
                    <a:cubicBezTo>
                      <a:pt x="360342" y="2589"/>
                      <a:pt x="372650" y="540"/>
                      <a:pt x="385256" y="10"/>
                    </a:cubicBezTo>
                    <a:cubicBezTo>
                      <a:pt x="386701" y="-51"/>
                      <a:pt x="388140" y="183"/>
                      <a:pt x="389586" y="155"/>
                    </a:cubicBezTo>
                    <a:cubicBezTo>
                      <a:pt x="389986" y="149"/>
                      <a:pt x="390357" y="428"/>
                      <a:pt x="390757" y="425"/>
                    </a:cubicBezTo>
                    <a:cubicBezTo>
                      <a:pt x="403630" y="302"/>
                      <a:pt x="416473" y="1506"/>
                      <a:pt x="428854" y="4188"/>
                    </a:cubicBezTo>
                    <a:cubicBezTo>
                      <a:pt x="440221" y="6647"/>
                      <a:pt x="451012" y="10380"/>
                      <a:pt x="461747" y="14904"/>
                    </a:cubicBezTo>
                    <a:cubicBezTo>
                      <a:pt x="462701" y="15282"/>
                      <a:pt x="463496" y="15988"/>
                      <a:pt x="464444" y="16378"/>
                    </a:cubicBezTo>
                    <a:cubicBezTo>
                      <a:pt x="470613" y="19133"/>
                      <a:pt x="476527" y="22370"/>
                      <a:pt x="482520" y="25572"/>
                    </a:cubicBezTo>
                    <a:cubicBezTo>
                      <a:pt x="482648" y="25648"/>
                      <a:pt x="482818" y="25691"/>
                      <a:pt x="482945" y="25766"/>
                    </a:cubicBezTo>
                    <a:cubicBezTo>
                      <a:pt x="499826" y="35300"/>
                      <a:pt x="515802" y="46753"/>
                      <a:pt x="529859" y="60385"/>
                    </a:cubicBezTo>
                    <a:cubicBezTo>
                      <a:pt x="529968" y="60492"/>
                      <a:pt x="530175" y="60470"/>
                      <a:pt x="530290" y="60578"/>
                    </a:cubicBezTo>
                    <a:cubicBezTo>
                      <a:pt x="530466" y="60751"/>
                      <a:pt x="530661" y="60908"/>
                      <a:pt x="530837" y="61084"/>
                    </a:cubicBezTo>
                    <a:cubicBezTo>
                      <a:pt x="539635" y="69709"/>
                      <a:pt x="549296" y="77365"/>
                      <a:pt x="556437" y="87374"/>
                    </a:cubicBezTo>
                    <a:cubicBezTo>
                      <a:pt x="562449" y="95800"/>
                      <a:pt x="567944" y="104795"/>
                      <a:pt x="572571" y="114039"/>
                    </a:cubicBezTo>
                    <a:cubicBezTo>
                      <a:pt x="577556" y="123883"/>
                      <a:pt x="581722" y="134061"/>
                      <a:pt x="584849" y="144651"/>
                    </a:cubicBezTo>
                    <a:cubicBezTo>
                      <a:pt x="585286" y="146129"/>
                      <a:pt x="585043" y="147574"/>
                      <a:pt x="585444" y="149056"/>
                    </a:cubicBezTo>
                    <a:cubicBezTo>
                      <a:pt x="589688" y="164706"/>
                      <a:pt x="591370" y="180224"/>
                      <a:pt x="592032" y="195706"/>
                    </a:cubicBezTo>
                    <a:cubicBezTo>
                      <a:pt x="592044" y="195955"/>
                      <a:pt x="591947" y="196196"/>
                      <a:pt x="591959" y="196447"/>
                    </a:cubicBezTo>
                    <a:cubicBezTo>
                      <a:pt x="592627" y="213454"/>
                      <a:pt x="591194" y="230363"/>
                      <a:pt x="588699" y="247178"/>
                    </a:cubicBezTo>
                    <a:cubicBezTo>
                      <a:pt x="588644" y="247524"/>
                      <a:pt x="588790" y="247884"/>
                      <a:pt x="588735" y="248230"/>
                    </a:cubicBezTo>
                    <a:cubicBezTo>
                      <a:pt x="587417" y="256941"/>
                      <a:pt x="586634" y="265659"/>
                      <a:pt x="584709" y="274323"/>
                    </a:cubicBezTo>
                    <a:cubicBezTo>
                      <a:pt x="582317" y="285110"/>
                      <a:pt x="578473" y="295597"/>
                      <a:pt x="575437" y="306314"/>
                    </a:cubicBezTo>
                    <a:cubicBezTo>
                      <a:pt x="575315" y="306369"/>
                      <a:pt x="575243" y="306381"/>
                      <a:pt x="575121" y="306436"/>
                    </a:cubicBezTo>
                    <a:cubicBezTo>
                      <a:pt x="572322" y="316309"/>
                      <a:pt x="569784" y="326152"/>
                      <a:pt x="566699" y="335971"/>
                    </a:cubicBezTo>
                    <a:cubicBezTo>
                      <a:pt x="561180" y="353532"/>
                      <a:pt x="556698" y="371384"/>
                      <a:pt x="551397" y="388756"/>
                    </a:cubicBezTo>
                    <a:cubicBezTo>
                      <a:pt x="539927" y="426416"/>
                      <a:pt x="500172" y="447705"/>
                      <a:pt x="462506" y="436235"/>
                    </a:cubicBezTo>
                    <a:cubicBezTo>
                      <a:pt x="454266" y="433727"/>
                      <a:pt x="447156" y="429477"/>
                      <a:pt x="440647" y="424552"/>
                    </a:cubicBezTo>
                    <a:cubicBezTo>
                      <a:pt x="437046" y="421783"/>
                      <a:pt x="434265" y="418279"/>
                      <a:pt x="431301" y="414909"/>
                    </a:cubicBezTo>
                    <a:cubicBezTo>
                      <a:pt x="429031" y="412383"/>
                      <a:pt x="426656" y="409851"/>
                      <a:pt x="424774" y="407052"/>
                    </a:cubicBezTo>
                    <a:cubicBezTo>
                      <a:pt x="421786" y="402437"/>
                      <a:pt x="419321" y="397561"/>
                      <a:pt x="417445" y="392369"/>
                    </a:cubicBezTo>
                    <a:cubicBezTo>
                      <a:pt x="416850" y="390803"/>
                      <a:pt x="416473" y="389194"/>
                      <a:pt x="415987" y="387578"/>
                    </a:cubicBezTo>
                    <a:cubicBezTo>
                      <a:pt x="414257" y="381500"/>
                      <a:pt x="412933" y="375282"/>
                      <a:pt x="412824" y="368834"/>
                    </a:cubicBezTo>
                    <a:cubicBezTo>
                      <a:pt x="412818" y="368639"/>
                      <a:pt x="412587" y="368409"/>
                      <a:pt x="412587" y="368214"/>
                    </a:cubicBezTo>
                    <a:cubicBezTo>
                      <a:pt x="412526" y="361164"/>
                      <a:pt x="412751" y="354121"/>
                      <a:pt x="414913" y="347034"/>
                    </a:cubicBezTo>
                    <a:cubicBezTo>
                      <a:pt x="415902" y="343780"/>
                      <a:pt x="416983" y="340568"/>
                      <a:pt x="418003" y="337319"/>
                    </a:cubicBezTo>
                    <a:cubicBezTo>
                      <a:pt x="418744" y="334969"/>
                      <a:pt x="419285" y="332558"/>
                      <a:pt x="419934" y="330178"/>
                    </a:cubicBezTo>
                    <a:cubicBezTo>
                      <a:pt x="420323" y="328976"/>
                      <a:pt x="420669" y="327755"/>
                      <a:pt x="421058" y="326553"/>
                    </a:cubicBezTo>
                    <a:cubicBezTo>
                      <a:pt x="421398" y="325496"/>
                      <a:pt x="421647" y="324409"/>
                      <a:pt x="421987" y="323353"/>
                    </a:cubicBezTo>
                    <a:cubicBezTo>
                      <a:pt x="424227" y="316418"/>
                      <a:pt x="426098" y="309369"/>
                      <a:pt x="428326" y="302440"/>
                    </a:cubicBezTo>
                    <a:cubicBezTo>
                      <a:pt x="433882" y="285201"/>
                      <a:pt x="439894" y="268088"/>
                      <a:pt x="444296" y="250468"/>
                    </a:cubicBezTo>
                    <a:cubicBezTo>
                      <a:pt x="444569" y="249389"/>
                      <a:pt x="444964" y="248348"/>
                      <a:pt x="445225" y="247269"/>
                    </a:cubicBezTo>
                    <a:cubicBezTo>
                      <a:pt x="447763" y="236813"/>
                      <a:pt x="449500" y="225639"/>
                      <a:pt x="450247" y="214391"/>
                    </a:cubicBezTo>
                    <a:cubicBezTo>
                      <a:pt x="450313" y="213432"/>
                      <a:pt x="450204" y="212497"/>
                      <a:pt x="450241" y="211544"/>
                    </a:cubicBezTo>
                    <a:cubicBezTo>
                      <a:pt x="450526" y="205976"/>
                      <a:pt x="450678" y="200394"/>
                      <a:pt x="449694" y="195015"/>
                    </a:cubicBezTo>
                    <a:cubicBezTo>
                      <a:pt x="449482" y="193885"/>
                      <a:pt x="449724" y="192662"/>
                      <a:pt x="449451" y="191546"/>
                    </a:cubicBezTo>
                    <a:cubicBezTo>
                      <a:pt x="448134" y="186169"/>
                      <a:pt x="444654" y="181932"/>
                      <a:pt x="441928" y="177296"/>
                    </a:cubicBezTo>
                    <a:cubicBezTo>
                      <a:pt x="439881" y="173813"/>
                      <a:pt x="438874" y="169782"/>
                      <a:pt x="436129" y="166667"/>
                    </a:cubicBezTo>
                    <a:cubicBezTo>
                      <a:pt x="430245" y="159978"/>
                      <a:pt x="423341" y="153761"/>
                      <a:pt x="415423" y="149566"/>
                    </a:cubicBezTo>
                    <a:cubicBezTo>
                      <a:pt x="411955" y="147726"/>
                      <a:pt x="408342" y="148742"/>
                      <a:pt x="404815" y="147877"/>
                    </a:cubicBezTo>
                    <a:cubicBezTo>
                      <a:pt x="394668" y="145379"/>
                      <a:pt x="384637" y="145816"/>
                      <a:pt x="374836" y="149591"/>
                    </a:cubicBezTo>
                    <a:cubicBezTo>
                      <a:pt x="374423" y="149751"/>
                      <a:pt x="374126" y="150206"/>
                      <a:pt x="373707" y="150373"/>
                    </a:cubicBezTo>
                    <a:cubicBezTo>
                      <a:pt x="367039" y="153098"/>
                      <a:pt x="360718" y="155838"/>
                      <a:pt x="354707" y="160402"/>
                    </a:cubicBezTo>
                    <a:cubicBezTo>
                      <a:pt x="354616" y="160470"/>
                      <a:pt x="354488" y="160451"/>
                      <a:pt x="354397" y="160520"/>
                    </a:cubicBezTo>
                    <a:cubicBezTo>
                      <a:pt x="354021" y="160804"/>
                      <a:pt x="353644" y="161008"/>
                      <a:pt x="353268" y="161303"/>
                    </a:cubicBezTo>
                    <a:cubicBezTo>
                      <a:pt x="347068" y="166072"/>
                      <a:pt x="341403" y="171087"/>
                      <a:pt x="336387" y="176940"/>
                    </a:cubicBezTo>
                    <a:cubicBezTo>
                      <a:pt x="330618" y="183646"/>
                      <a:pt x="325621" y="190675"/>
                      <a:pt x="322014" y="197328"/>
                    </a:cubicBezTo>
                    <a:cubicBezTo>
                      <a:pt x="319239" y="202459"/>
                      <a:pt x="317679" y="208273"/>
                      <a:pt x="315389" y="213720"/>
                    </a:cubicBezTo>
                    <a:cubicBezTo>
                      <a:pt x="309433" y="227879"/>
                      <a:pt x="303810" y="242315"/>
                      <a:pt x="298424" y="256453"/>
                    </a:cubicBezTo>
                    <a:cubicBezTo>
                      <a:pt x="298369" y="256600"/>
                      <a:pt x="298284" y="256737"/>
                      <a:pt x="298229" y="256883"/>
                    </a:cubicBezTo>
                    <a:cubicBezTo>
                      <a:pt x="296602" y="261149"/>
                      <a:pt x="295090" y="265453"/>
                      <a:pt x="293463" y="269722"/>
                    </a:cubicBezTo>
                    <a:cubicBezTo>
                      <a:pt x="290554" y="277366"/>
                      <a:pt x="287573" y="284983"/>
                      <a:pt x="284676" y="292628"/>
                    </a:cubicBezTo>
                    <a:cubicBezTo>
                      <a:pt x="277396" y="311828"/>
                      <a:pt x="270231" y="331071"/>
                      <a:pt x="263029" y="350307"/>
                    </a:cubicBezTo>
                    <a:cubicBezTo>
                      <a:pt x="262859" y="350745"/>
                      <a:pt x="262610" y="351151"/>
                      <a:pt x="262446" y="351595"/>
                    </a:cubicBezTo>
                    <a:cubicBezTo>
                      <a:pt x="258687" y="361632"/>
                      <a:pt x="255524" y="371888"/>
                      <a:pt x="251838" y="381956"/>
                    </a:cubicBezTo>
                    <a:cubicBezTo>
                      <a:pt x="248425" y="391282"/>
                      <a:pt x="245565" y="400816"/>
                      <a:pt x="242201" y="410167"/>
                    </a:cubicBezTo>
                    <a:cubicBezTo>
                      <a:pt x="239457" y="417806"/>
                      <a:pt x="236864" y="425499"/>
                      <a:pt x="234156" y="433150"/>
                    </a:cubicBezTo>
                    <a:cubicBezTo>
                      <a:pt x="228405" y="449351"/>
                      <a:pt x="222952" y="465649"/>
                      <a:pt x="217318" y="481886"/>
                    </a:cubicBezTo>
                    <a:cubicBezTo>
                      <a:pt x="213340" y="493362"/>
                      <a:pt x="209333" y="504814"/>
                      <a:pt x="205398" y="516303"/>
                    </a:cubicBezTo>
                    <a:cubicBezTo>
                      <a:pt x="201973" y="526298"/>
                      <a:pt x="198391" y="536232"/>
                      <a:pt x="194984" y="546233"/>
                    </a:cubicBezTo>
                    <a:cubicBezTo>
                      <a:pt x="192270" y="554218"/>
                      <a:pt x="189246" y="562087"/>
                      <a:pt x="186544" y="570078"/>
                    </a:cubicBezTo>
                    <a:cubicBezTo>
                      <a:pt x="180429" y="588149"/>
                      <a:pt x="173920" y="606080"/>
                      <a:pt x="167817" y="624157"/>
                    </a:cubicBezTo>
                    <a:cubicBezTo>
                      <a:pt x="167635" y="624685"/>
                      <a:pt x="167532" y="625238"/>
                      <a:pt x="167349" y="625760"/>
                    </a:cubicBezTo>
                    <a:cubicBezTo>
                      <a:pt x="167301" y="625906"/>
                      <a:pt x="167210" y="626045"/>
                      <a:pt x="167155" y="626191"/>
                    </a:cubicBezTo>
                    <a:cubicBezTo>
                      <a:pt x="164107" y="635227"/>
                      <a:pt x="160846" y="644195"/>
                      <a:pt x="157792" y="653231"/>
                    </a:cubicBezTo>
                    <a:cubicBezTo>
                      <a:pt x="115068" y="684199"/>
                      <a:pt x="81464" y="673664"/>
                      <a:pt x="47205" y="661191"/>
                    </a:cubicBezTo>
                    <a:cubicBezTo>
                      <a:pt x="31994" y="655659"/>
                      <a:pt x="16656" y="650340"/>
                      <a:pt x="0" y="648409"/>
                    </a:cubicBezTo>
                    <a:cubicBezTo>
                      <a:pt x="3862" y="637212"/>
                      <a:pt x="7687" y="626045"/>
                      <a:pt x="11531" y="614848"/>
                    </a:cubicBezTo>
                    <a:cubicBezTo>
                      <a:pt x="14300" y="606797"/>
                      <a:pt x="17087" y="598745"/>
                      <a:pt x="19850" y="590693"/>
                    </a:cubicBezTo>
                    <a:cubicBezTo>
                      <a:pt x="21313" y="586443"/>
                      <a:pt x="22850" y="582222"/>
                      <a:pt x="24301" y="577972"/>
                    </a:cubicBezTo>
                    <a:cubicBezTo>
                      <a:pt x="26633" y="571189"/>
                      <a:pt x="28861" y="564346"/>
                      <a:pt x="31193" y="557563"/>
                    </a:cubicBezTo>
                    <a:cubicBezTo>
                      <a:pt x="36208" y="542966"/>
                      <a:pt x="41279" y="528332"/>
                      <a:pt x="46325" y="513746"/>
                    </a:cubicBezTo>
                    <a:cubicBezTo>
                      <a:pt x="46385" y="513716"/>
                      <a:pt x="46568" y="513655"/>
                      <a:pt x="46634" y="513625"/>
                    </a:cubicBezTo>
                    <a:cubicBezTo>
                      <a:pt x="53842" y="492785"/>
                      <a:pt x="60880" y="471800"/>
                      <a:pt x="68191" y="450996"/>
                    </a:cubicBezTo>
                    <a:cubicBezTo>
                      <a:pt x="70911" y="443273"/>
                      <a:pt x="73820" y="435616"/>
                      <a:pt x="76552" y="427898"/>
                    </a:cubicBezTo>
                    <a:cubicBezTo>
                      <a:pt x="76637" y="427855"/>
                      <a:pt x="76783" y="427819"/>
                      <a:pt x="76868" y="427776"/>
                    </a:cubicBezTo>
                    <a:cubicBezTo>
                      <a:pt x="81762" y="413968"/>
                      <a:pt x="86911" y="400275"/>
                      <a:pt x="91890" y="386492"/>
                    </a:cubicBezTo>
                    <a:cubicBezTo>
                      <a:pt x="97981" y="369605"/>
                      <a:pt x="104308" y="352833"/>
                      <a:pt x="110550" y="335995"/>
                    </a:cubicBezTo>
                    <a:cubicBezTo>
                      <a:pt x="120569" y="308992"/>
                      <a:pt x="129927" y="281758"/>
                      <a:pt x="140444" y="254905"/>
                    </a:cubicBezTo>
                    <a:cubicBezTo>
                      <a:pt x="143868" y="246152"/>
                      <a:pt x="147329" y="237349"/>
                      <a:pt x="150785" y="228562"/>
                    </a:cubicBezTo>
                    <a:cubicBezTo>
                      <a:pt x="153547" y="221535"/>
                      <a:pt x="156456" y="214593"/>
                      <a:pt x="159231" y="207566"/>
                    </a:cubicBezTo>
                    <a:cubicBezTo>
                      <a:pt x="163743" y="196141"/>
                      <a:pt x="168115" y="184662"/>
                      <a:pt x="172632" y="173302"/>
                    </a:cubicBezTo>
                    <a:cubicBezTo>
                      <a:pt x="174976" y="167406"/>
                      <a:pt x="177964" y="161894"/>
                      <a:pt x="180386" y="156128"/>
                    </a:cubicBezTo>
                    <a:cubicBezTo>
                      <a:pt x="184576" y="146173"/>
                      <a:pt x="188414" y="136084"/>
                      <a:pt x="193764" y="126502"/>
                    </a:cubicBezTo>
                    <a:cubicBezTo>
                      <a:pt x="197012" y="120689"/>
                      <a:pt x="201220" y="115414"/>
                      <a:pt x="204912" y="109827"/>
                    </a:cubicBezTo>
                    <a:cubicBezTo>
                      <a:pt x="204991" y="109700"/>
                      <a:pt x="205021" y="109526"/>
                      <a:pt x="205106" y="109398"/>
                    </a:cubicBezTo>
                    <a:cubicBezTo>
                      <a:pt x="217008" y="91423"/>
                      <a:pt x="230421" y="74473"/>
                      <a:pt x="246264" y="60013"/>
                    </a:cubicBezTo>
                    <a:cubicBezTo>
                      <a:pt x="252324" y="54481"/>
                      <a:pt x="258906" y="49792"/>
                      <a:pt x="265488" y="44915"/>
                    </a:cubicBezTo>
                    <a:cubicBezTo>
                      <a:pt x="272453" y="39742"/>
                      <a:pt x="279679" y="35059"/>
                      <a:pt x="287166" y="30669"/>
                    </a:cubicBezTo>
                    <a:cubicBezTo>
                      <a:pt x="294780" y="26209"/>
                      <a:pt x="302401" y="21528"/>
                      <a:pt x="310489" y="17939"/>
                    </a:cubicBezTo>
                    <a:close/>
                  </a:path>
                </a:pathLst>
              </a:custGeom>
              <a:solidFill>
                <a:srgbClr val="DD140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4" name="Google Shape;94;p2"/>
              <p:cNvGrpSpPr/>
              <p:nvPr/>
            </p:nvGrpSpPr>
            <p:grpSpPr>
              <a:xfrm>
                <a:off x="1176777" y="327870"/>
                <a:ext cx="592331" cy="660985"/>
                <a:chOff x="1176777" y="327870"/>
                <a:chExt cx="592331" cy="660985"/>
              </a:xfrm>
            </p:grpSpPr>
            <p:sp>
              <p:nvSpPr>
                <p:cNvPr id="95" name="Google Shape;95;p2"/>
                <p:cNvSpPr/>
                <p:nvPr/>
              </p:nvSpPr>
              <p:spPr>
                <a:xfrm>
                  <a:off x="1589461" y="663684"/>
                  <a:ext cx="154112" cy="103370"/>
                </a:xfrm>
                <a:custGeom>
                  <a:rect b="b" l="l" r="r" t="t"/>
                  <a:pathLst>
                    <a:path extrusionOk="0" h="103370" w="154112">
                      <a:moveTo>
                        <a:pt x="0" y="32243"/>
                      </a:moveTo>
                      <a:cubicBezTo>
                        <a:pt x="24107" y="31041"/>
                        <a:pt x="50551" y="28752"/>
                        <a:pt x="80056" y="22643"/>
                      </a:cubicBezTo>
                      <a:cubicBezTo>
                        <a:pt x="104077" y="17670"/>
                        <a:pt x="129526" y="8896"/>
                        <a:pt x="154112" y="0"/>
                      </a:cubicBezTo>
                      <a:cubicBezTo>
                        <a:pt x="148586" y="17567"/>
                        <a:pt x="144111" y="35413"/>
                        <a:pt x="138804" y="52785"/>
                      </a:cubicBezTo>
                      <a:cubicBezTo>
                        <a:pt x="127340" y="90451"/>
                        <a:pt x="87579" y="111734"/>
                        <a:pt x="49920" y="100264"/>
                      </a:cubicBezTo>
                      <a:cubicBezTo>
                        <a:pt x="19346" y="90955"/>
                        <a:pt x="255" y="62665"/>
                        <a:pt x="0" y="32243"/>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2"/>
                <p:cNvSpPr/>
                <p:nvPr/>
              </p:nvSpPr>
              <p:spPr>
                <a:xfrm>
                  <a:off x="1594878" y="602037"/>
                  <a:ext cx="166705" cy="63000"/>
                </a:xfrm>
                <a:custGeom>
                  <a:rect b="b" l="l" r="r" t="t"/>
                  <a:pathLst>
                    <a:path extrusionOk="0" h="63000" w="166705">
                      <a:moveTo>
                        <a:pt x="3983" y="49028"/>
                      </a:moveTo>
                      <a:cubicBezTo>
                        <a:pt x="30810" y="45039"/>
                        <a:pt x="59465" y="40059"/>
                        <a:pt x="87840" y="31583"/>
                      </a:cubicBezTo>
                      <a:cubicBezTo>
                        <a:pt x="117060" y="22857"/>
                        <a:pt x="143188" y="11223"/>
                        <a:pt x="166706" y="0"/>
                      </a:cubicBezTo>
                      <a:cubicBezTo>
                        <a:pt x="164313" y="10792"/>
                        <a:pt x="160470" y="21278"/>
                        <a:pt x="157428" y="31996"/>
                      </a:cubicBezTo>
                      <a:cubicBezTo>
                        <a:pt x="157312" y="32044"/>
                        <a:pt x="157239" y="32062"/>
                        <a:pt x="157118" y="32111"/>
                      </a:cubicBezTo>
                      <a:cubicBezTo>
                        <a:pt x="137231" y="40679"/>
                        <a:pt x="115888" y="48706"/>
                        <a:pt x="92728" y="53953"/>
                      </a:cubicBezTo>
                      <a:cubicBezTo>
                        <a:pt x="61341" y="61063"/>
                        <a:pt x="29304" y="62800"/>
                        <a:pt x="0" y="63000"/>
                      </a:cubicBezTo>
                      <a:cubicBezTo>
                        <a:pt x="1123" y="59436"/>
                        <a:pt x="2028" y="55817"/>
                        <a:pt x="3054" y="52228"/>
                      </a:cubicBezTo>
                      <a:cubicBezTo>
                        <a:pt x="3394" y="51172"/>
                        <a:pt x="3643" y="50091"/>
                        <a:pt x="3983" y="490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2"/>
                <p:cNvSpPr/>
                <p:nvPr/>
              </p:nvSpPr>
              <p:spPr>
                <a:xfrm>
                  <a:off x="1605200" y="523421"/>
                  <a:ext cx="163908" cy="106732"/>
                </a:xfrm>
                <a:custGeom>
                  <a:rect b="b" l="l" r="r" t="t"/>
                  <a:pathLst>
                    <a:path extrusionOk="0" h="106732" w="163908">
                      <a:moveTo>
                        <a:pt x="15970" y="54763"/>
                      </a:moveTo>
                      <a:cubicBezTo>
                        <a:pt x="35856" y="49483"/>
                        <a:pt x="55275" y="44798"/>
                        <a:pt x="75811" y="37846"/>
                      </a:cubicBezTo>
                      <a:cubicBezTo>
                        <a:pt x="107715" y="27038"/>
                        <a:pt x="139496" y="12124"/>
                        <a:pt x="163706" y="0"/>
                      </a:cubicBezTo>
                      <a:cubicBezTo>
                        <a:pt x="164459" y="17609"/>
                        <a:pt x="163050" y="35120"/>
                        <a:pt x="160409" y="52524"/>
                      </a:cubicBezTo>
                      <a:cubicBezTo>
                        <a:pt x="135306" y="64530"/>
                        <a:pt x="105431" y="78407"/>
                        <a:pt x="76018" y="88333"/>
                      </a:cubicBezTo>
                      <a:cubicBezTo>
                        <a:pt x="47175" y="98067"/>
                        <a:pt x="21350" y="102986"/>
                        <a:pt x="0" y="106732"/>
                      </a:cubicBezTo>
                      <a:cubicBezTo>
                        <a:pt x="5556" y="89493"/>
                        <a:pt x="11568" y="72380"/>
                        <a:pt x="15970" y="54763"/>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2"/>
                <p:cNvSpPr/>
                <p:nvPr/>
              </p:nvSpPr>
              <p:spPr>
                <a:xfrm>
                  <a:off x="1626562" y="415089"/>
                  <a:ext cx="135755" cy="127016"/>
                </a:xfrm>
                <a:custGeom>
                  <a:rect b="b" l="l" r="r" t="t"/>
                  <a:pathLst>
                    <a:path extrusionOk="0" h="127016" w="135755">
                      <a:moveTo>
                        <a:pt x="106749" y="0"/>
                      </a:moveTo>
                      <a:cubicBezTo>
                        <a:pt x="112761" y="8426"/>
                        <a:pt x="118256" y="17421"/>
                        <a:pt x="122877" y="26665"/>
                      </a:cubicBezTo>
                      <a:cubicBezTo>
                        <a:pt x="127868" y="36509"/>
                        <a:pt x="132028" y="46689"/>
                        <a:pt x="135161" y="57278"/>
                      </a:cubicBezTo>
                      <a:cubicBezTo>
                        <a:pt x="135598" y="58756"/>
                        <a:pt x="135355" y="60201"/>
                        <a:pt x="135756" y="61682"/>
                      </a:cubicBezTo>
                      <a:cubicBezTo>
                        <a:pt x="118074" y="73501"/>
                        <a:pt x="98491" y="86420"/>
                        <a:pt x="74992" y="97821"/>
                      </a:cubicBezTo>
                      <a:cubicBezTo>
                        <a:pt x="49403" y="110234"/>
                        <a:pt x="23275" y="119601"/>
                        <a:pt x="559" y="127016"/>
                      </a:cubicBezTo>
                      <a:cubicBezTo>
                        <a:pt x="990" y="120489"/>
                        <a:pt x="1160" y="113945"/>
                        <a:pt x="0" y="107641"/>
                      </a:cubicBezTo>
                      <a:cubicBezTo>
                        <a:pt x="20773" y="92261"/>
                        <a:pt x="44278" y="73733"/>
                        <a:pt x="64657" y="52583"/>
                      </a:cubicBezTo>
                      <a:cubicBezTo>
                        <a:pt x="81586" y="35015"/>
                        <a:pt x="95163" y="16831"/>
                        <a:pt x="10674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2"/>
                <p:cNvSpPr/>
                <p:nvPr/>
              </p:nvSpPr>
              <p:spPr>
                <a:xfrm>
                  <a:off x="1566460" y="327870"/>
                  <a:ext cx="141245" cy="177141"/>
                </a:xfrm>
                <a:custGeom>
                  <a:rect b="b" l="l" r="r" t="t"/>
                  <a:pathLst>
                    <a:path extrusionOk="0" h="177141" w="141245">
                      <a:moveTo>
                        <a:pt x="0" y="0"/>
                      </a:moveTo>
                      <a:cubicBezTo>
                        <a:pt x="401" y="-7"/>
                        <a:pt x="765" y="273"/>
                        <a:pt x="1172" y="270"/>
                      </a:cubicBezTo>
                      <a:cubicBezTo>
                        <a:pt x="14045" y="148"/>
                        <a:pt x="26888" y="1353"/>
                        <a:pt x="39269" y="4033"/>
                      </a:cubicBezTo>
                      <a:cubicBezTo>
                        <a:pt x="50636" y="6493"/>
                        <a:pt x="61426" y="10225"/>
                        <a:pt x="72162" y="14749"/>
                      </a:cubicBezTo>
                      <a:cubicBezTo>
                        <a:pt x="79418" y="17626"/>
                        <a:pt x="86031" y="21732"/>
                        <a:pt x="92929" y="25418"/>
                      </a:cubicBezTo>
                      <a:cubicBezTo>
                        <a:pt x="110089" y="35074"/>
                        <a:pt x="126453" y="46543"/>
                        <a:pt x="140699" y="60423"/>
                      </a:cubicBezTo>
                      <a:cubicBezTo>
                        <a:pt x="140881" y="60597"/>
                        <a:pt x="141069" y="60754"/>
                        <a:pt x="141245" y="60929"/>
                      </a:cubicBezTo>
                      <a:cubicBezTo>
                        <a:pt x="132538" y="81330"/>
                        <a:pt x="122282" y="102336"/>
                        <a:pt x="108182" y="120429"/>
                      </a:cubicBezTo>
                      <a:cubicBezTo>
                        <a:pt x="92109" y="141052"/>
                        <a:pt x="71858" y="159994"/>
                        <a:pt x="52342" y="177141"/>
                      </a:cubicBezTo>
                      <a:cubicBezTo>
                        <a:pt x="50296" y="173659"/>
                        <a:pt x="49288" y="169628"/>
                        <a:pt x="46543" y="166512"/>
                      </a:cubicBezTo>
                      <a:cubicBezTo>
                        <a:pt x="40659" y="159824"/>
                        <a:pt x="33755" y="153607"/>
                        <a:pt x="25837" y="149411"/>
                      </a:cubicBezTo>
                      <a:cubicBezTo>
                        <a:pt x="22370" y="147571"/>
                        <a:pt x="18751" y="148589"/>
                        <a:pt x="15229" y="147722"/>
                      </a:cubicBezTo>
                      <a:cubicBezTo>
                        <a:pt x="19996" y="124826"/>
                        <a:pt x="23530" y="100444"/>
                        <a:pt x="20743" y="76557"/>
                      </a:cubicBezTo>
                      <a:cubicBezTo>
                        <a:pt x="17470" y="48559"/>
                        <a:pt x="9084" y="23291"/>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2"/>
                <p:cNvSpPr/>
                <p:nvPr/>
              </p:nvSpPr>
              <p:spPr>
                <a:xfrm>
                  <a:off x="1464040" y="332888"/>
                  <a:ext cx="87827" cy="156129"/>
                </a:xfrm>
                <a:custGeom>
                  <a:rect b="b" l="l" r="r" t="t"/>
                  <a:pathLst>
                    <a:path extrusionOk="0" h="156129" w="87827">
                      <a:moveTo>
                        <a:pt x="23317" y="12766"/>
                      </a:moveTo>
                      <a:cubicBezTo>
                        <a:pt x="35504" y="7354"/>
                        <a:pt x="47903" y="3060"/>
                        <a:pt x="60874" y="0"/>
                      </a:cubicBezTo>
                      <a:cubicBezTo>
                        <a:pt x="69727" y="21723"/>
                        <a:pt x="78993" y="48180"/>
                        <a:pt x="83790" y="75732"/>
                      </a:cubicBezTo>
                      <a:cubicBezTo>
                        <a:pt x="87567" y="97394"/>
                        <a:pt x="88186" y="121333"/>
                        <a:pt x="87670" y="144418"/>
                      </a:cubicBezTo>
                      <a:cubicBezTo>
                        <a:pt x="80062" y="147353"/>
                        <a:pt x="72854" y="150830"/>
                        <a:pt x="66102" y="156130"/>
                      </a:cubicBezTo>
                      <a:cubicBezTo>
                        <a:pt x="59113" y="130077"/>
                        <a:pt x="50436" y="101586"/>
                        <a:pt x="37951" y="78812"/>
                      </a:cubicBezTo>
                      <a:cubicBezTo>
                        <a:pt x="26396" y="57728"/>
                        <a:pt x="12660" y="41355"/>
                        <a:pt x="0" y="25496"/>
                      </a:cubicBezTo>
                      <a:cubicBezTo>
                        <a:pt x="7608" y="21036"/>
                        <a:pt x="15235" y="16355"/>
                        <a:pt x="23317" y="127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2"/>
                <p:cNvSpPr/>
                <p:nvPr/>
              </p:nvSpPr>
              <p:spPr>
                <a:xfrm>
                  <a:off x="1381780" y="372630"/>
                  <a:ext cx="131481" cy="168803"/>
                </a:xfrm>
                <a:custGeom>
                  <a:rect b="b" l="l" r="r" t="t"/>
                  <a:pathLst>
                    <a:path extrusionOk="0" h="168803" w="131481">
                      <a:moveTo>
                        <a:pt x="60582" y="0"/>
                      </a:moveTo>
                      <a:cubicBezTo>
                        <a:pt x="76595" y="21419"/>
                        <a:pt x="95528" y="48912"/>
                        <a:pt x="109822" y="77537"/>
                      </a:cubicBezTo>
                      <a:cubicBezTo>
                        <a:pt x="119191" y="96290"/>
                        <a:pt x="125852" y="114749"/>
                        <a:pt x="131481" y="132025"/>
                      </a:cubicBezTo>
                      <a:cubicBezTo>
                        <a:pt x="125712" y="138731"/>
                        <a:pt x="120709" y="145759"/>
                        <a:pt x="117108" y="152413"/>
                      </a:cubicBezTo>
                      <a:cubicBezTo>
                        <a:pt x="114333" y="157543"/>
                        <a:pt x="112773" y="163359"/>
                        <a:pt x="110483" y="168804"/>
                      </a:cubicBezTo>
                      <a:cubicBezTo>
                        <a:pt x="100252" y="148119"/>
                        <a:pt x="86310" y="124708"/>
                        <a:pt x="64748" y="105254"/>
                      </a:cubicBezTo>
                      <a:cubicBezTo>
                        <a:pt x="45815" y="88174"/>
                        <a:pt x="22333" y="75403"/>
                        <a:pt x="0" y="64911"/>
                      </a:cubicBezTo>
                      <a:cubicBezTo>
                        <a:pt x="11968" y="46795"/>
                        <a:pt x="25400" y="29664"/>
                        <a:pt x="41358" y="15098"/>
                      </a:cubicBezTo>
                      <a:cubicBezTo>
                        <a:pt x="47418" y="9566"/>
                        <a:pt x="54006" y="4877"/>
                        <a:pt x="60582"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2"/>
                <p:cNvSpPr/>
                <p:nvPr/>
              </p:nvSpPr>
              <p:spPr>
                <a:xfrm>
                  <a:off x="1336105" y="483842"/>
                  <a:ext cx="138998" cy="113593"/>
                </a:xfrm>
                <a:custGeom>
                  <a:rect b="b" l="l" r="r" t="t"/>
                  <a:pathLst>
                    <a:path extrusionOk="0" h="113593" w="138998">
                      <a:moveTo>
                        <a:pt x="21155" y="0"/>
                      </a:moveTo>
                      <a:cubicBezTo>
                        <a:pt x="40161" y="10880"/>
                        <a:pt x="62550" y="24269"/>
                        <a:pt x="82782" y="41520"/>
                      </a:cubicBezTo>
                      <a:cubicBezTo>
                        <a:pt x="103088" y="58832"/>
                        <a:pt x="122713" y="81412"/>
                        <a:pt x="138998" y="100755"/>
                      </a:cubicBezTo>
                      <a:cubicBezTo>
                        <a:pt x="137371" y="105022"/>
                        <a:pt x="135859" y="109327"/>
                        <a:pt x="134232" y="113594"/>
                      </a:cubicBezTo>
                      <a:cubicBezTo>
                        <a:pt x="111953" y="98050"/>
                        <a:pt x="83304" y="79990"/>
                        <a:pt x="58603" y="69887"/>
                      </a:cubicBezTo>
                      <a:cubicBezTo>
                        <a:pt x="37423" y="61224"/>
                        <a:pt x="17579" y="55930"/>
                        <a:pt x="0" y="51439"/>
                      </a:cubicBezTo>
                      <a:cubicBezTo>
                        <a:pt x="4512" y="40013"/>
                        <a:pt x="8884" y="28533"/>
                        <a:pt x="13401" y="17174"/>
                      </a:cubicBezTo>
                      <a:cubicBezTo>
                        <a:pt x="15745" y="11279"/>
                        <a:pt x="18727" y="5768"/>
                        <a:pt x="21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2"/>
                <p:cNvSpPr/>
                <p:nvPr/>
              </p:nvSpPr>
              <p:spPr>
                <a:xfrm>
                  <a:off x="1287425" y="556277"/>
                  <a:ext cx="174119" cy="121742"/>
                </a:xfrm>
                <a:custGeom>
                  <a:rect b="b" l="l" r="r" t="t"/>
                  <a:pathLst>
                    <a:path extrusionOk="0" h="121742" w="174119">
                      <a:moveTo>
                        <a:pt x="40234" y="0"/>
                      </a:moveTo>
                      <a:cubicBezTo>
                        <a:pt x="63029" y="6468"/>
                        <a:pt x="88836" y="14009"/>
                        <a:pt x="112505" y="25392"/>
                      </a:cubicBezTo>
                      <a:cubicBezTo>
                        <a:pt x="137286" y="37311"/>
                        <a:pt x="158010" y="51560"/>
                        <a:pt x="174120" y="64069"/>
                      </a:cubicBezTo>
                      <a:cubicBezTo>
                        <a:pt x="166845" y="83263"/>
                        <a:pt x="159680" y="102506"/>
                        <a:pt x="152473" y="121743"/>
                      </a:cubicBezTo>
                      <a:cubicBezTo>
                        <a:pt x="135173" y="115622"/>
                        <a:pt x="114163" y="108803"/>
                        <a:pt x="88217" y="104364"/>
                      </a:cubicBezTo>
                      <a:cubicBezTo>
                        <a:pt x="61918" y="99864"/>
                        <a:pt x="28673" y="102858"/>
                        <a:pt x="0" y="107436"/>
                      </a:cubicBezTo>
                      <a:cubicBezTo>
                        <a:pt x="10013" y="80427"/>
                        <a:pt x="19376" y="53194"/>
                        <a:pt x="29893" y="26342"/>
                      </a:cubicBezTo>
                      <a:cubicBezTo>
                        <a:pt x="33318" y="17590"/>
                        <a:pt x="36779" y="8787"/>
                        <a:pt x="40234"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2"/>
                <p:cNvSpPr/>
                <p:nvPr/>
              </p:nvSpPr>
              <p:spPr>
                <a:xfrm>
                  <a:off x="1253427" y="696040"/>
                  <a:ext cx="175285" cy="59570"/>
                </a:xfrm>
                <a:custGeom>
                  <a:rect b="b" l="l" r="r" t="t"/>
                  <a:pathLst>
                    <a:path extrusionOk="0" h="59570" w="175285">
                      <a:moveTo>
                        <a:pt x="15332" y="18170"/>
                      </a:moveTo>
                      <a:cubicBezTo>
                        <a:pt x="41151" y="7356"/>
                        <a:pt x="74542" y="-2232"/>
                        <a:pt x="111200" y="458"/>
                      </a:cubicBezTo>
                      <a:cubicBezTo>
                        <a:pt x="134954" y="2200"/>
                        <a:pt x="156371" y="7659"/>
                        <a:pt x="175286" y="13628"/>
                      </a:cubicBezTo>
                      <a:cubicBezTo>
                        <a:pt x="171867" y="22961"/>
                        <a:pt x="169013" y="32488"/>
                        <a:pt x="165649" y="41840"/>
                      </a:cubicBezTo>
                      <a:cubicBezTo>
                        <a:pt x="145751" y="37340"/>
                        <a:pt x="123794" y="33612"/>
                        <a:pt x="100792" y="33235"/>
                      </a:cubicBezTo>
                      <a:cubicBezTo>
                        <a:pt x="57631" y="32525"/>
                        <a:pt x="22838" y="47730"/>
                        <a:pt x="0" y="59570"/>
                      </a:cubicBezTo>
                      <a:cubicBezTo>
                        <a:pt x="4912" y="45708"/>
                        <a:pt x="10341" y="32003"/>
                        <a:pt x="15332" y="1817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2"/>
                <p:cNvSpPr/>
                <p:nvPr/>
              </p:nvSpPr>
              <p:spPr>
                <a:xfrm>
                  <a:off x="1223199" y="757811"/>
                  <a:ext cx="187824" cy="83648"/>
                </a:xfrm>
                <a:custGeom>
                  <a:rect b="b" l="l" r="r" t="t"/>
                  <a:pathLst>
                    <a:path extrusionOk="0" h="83648" w="187824">
                      <a:moveTo>
                        <a:pt x="22176" y="20783"/>
                      </a:moveTo>
                      <a:cubicBezTo>
                        <a:pt x="46112" y="11984"/>
                        <a:pt x="81592" y="2384"/>
                        <a:pt x="127625" y="168"/>
                      </a:cubicBezTo>
                      <a:cubicBezTo>
                        <a:pt x="145241" y="-682"/>
                        <a:pt x="166888" y="1917"/>
                        <a:pt x="187825" y="3052"/>
                      </a:cubicBezTo>
                      <a:cubicBezTo>
                        <a:pt x="182081" y="19253"/>
                        <a:pt x="176622" y="35550"/>
                        <a:pt x="170993" y="51794"/>
                      </a:cubicBezTo>
                      <a:cubicBezTo>
                        <a:pt x="156875" y="50907"/>
                        <a:pt x="140049" y="48393"/>
                        <a:pt x="128797" y="48509"/>
                      </a:cubicBezTo>
                      <a:cubicBezTo>
                        <a:pt x="75568" y="49049"/>
                        <a:pt x="21981" y="73149"/>
                        <a:pt x="0" y="83648"/>
                      </a:cubicBezTo>
                      <a:cubicBezTo>
                        <a:pt x="7214" y="62784"/>
                        <a:pt x="14233" y="41841"/>
                        <a:pt x="21556" y="21020"/>
                      </a:cubicBezTo>
                      <a:cubicBezTo>
                        <a:pt x="21945" y="20874"/>
                        <a:pt x="21781" y="20929"/>
                        <a:pt x="22176" y="20783"/>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2"/>
                <p:cNvSpPr/>
                <p:nvPr/>
              </p:nvSpPr>
              <p:spPr>
                <a:xfrm>
                  <a:off x="1196724" y="844021"/>
                  <a:ext cx="185547" cy="74390"/>
                </a:xfrm>
                <a:custGeom>
                  <a:rect b="b" l="l" r="r" t="t"/>
                  <a:pathLst>
                    <a:path extrusionOk="0" h="74390" w="185547">
                      <a:moveTo>
                        <a:pt x="29292" y="34120"/>
                      </a:moveTo>
                      <a:cubicBezTo>
                        <a:pt x="63983" y="21744"/>
                        <a:pt x="108716" y="8179"/>
                        <a:pt x="149175" y="2702"/>
                      </a:cubicBezTo>
                      <a:cubicBezTo>
                        <a:pt x="160524" y="1166"/>
                        <a:pt x="173288" y="729"/>
                        <a:pt x="185548" y="0"/>
                      </a:cubicBezTo>
                      <a:cubicBezTo>
                        <a:pt x="182123" y="9989"/>
                        <a:pt x="178535" y="19923"/>
                        <a:pt x="175134" y="29930"/>
                      </a:cubicBezTo>
                      <a:cubicBezTo>
                        <a:pt x="163967" y="30944"/>
                        <a:pt x="151756" y="31290"/>
                        <a:pt x="142041" y="32820"/>
                      </a:cubicBezTo>
                      <a:cubicBezTo>
                        <a:pt x="82794" y="42123"/>
                        <a:pt x="27981" y="63211"/>
                        <a:pt x="0" y="74390"/>
                      </a:cubicBezTo>
                      <a:cubicBezTo>
                        <a:pt x="3795" y="63345"/>
                        <a:pt x="7542" y="52300"/>
                        <a:pt x="11337" y="41261"/>
                      </a:cubicBezTo>
                      <a:cubicBezTo>
                        <a:pt x="19601" y="38024"/>
                        <a:pt x="18763" y="37872"/>
                        <a:pt x="29292" y="3412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2"/>
                <p:cNvSpPr/>
                <p:nvPr/>
              </p:nvSpPr>
              <p:spPr>
                <a:xfrm>
                  <a:off x="1176777" y="897742"/>
                  <a:ext cx="186549" cy="91113"/>
                </a:xfrm>
                <a:custGeom>
                  <a:rect b="b" l="l" r="r" t="t"/>
                  <a:pathLst>
                    <a:path extrusionOk="0" h="91113" w="186549">
                      <a:moveTo>
                        <a:pt x="11531" y="44770"/>
                      </a:moveTo>
                      <a:cubicBezTo>
                        <a:pt x="34454" y="34879"/>
                        <a:pt x="70984" y="22170"/>
                        <a:pt x="127589" y="9819"/>
                      </a:cubicBezTo>
                      <a:cubicBezTo>
                        <a:pt x="145471" y="5914"/>
                        <a:pt x="166171" y="2969"/>
                        <a:pt x="186550" y="0"/>
                      </a:cubicBezTo>
                      <a:cubicBezTo>
                        <a:pt x="180435" y="18071"/>
                        <a:pt x="173920" y="36008"/>
                        <a:pt x="167817" y="54085"/>
                      </a:cubicBezTo>
                      <a:cubicBezTo>
                        <a:pt x="167641" y="54607"/>
                        <a:pt x="167532" y="55160"/>
                        <a:pt x="167356" y="55682"/>
                      </a:cubicBezTo>
                      <a:cubicBezTo>
                        <a:pt x="167301" y="55834"/>
                        <a:pt x="167210" y="55967"/>
                        <a:pt x="167161" y="56113"/>
                      </a:cubicBezTo>
                      <a:cubicBezTo>
                        <a:pt x="163894" y="56696"/>
                        <a:pt x="159832" y="56987"/>
                        <a:pt x="156675" y="57583"/>
                      </a:cubicBezTo>
                      <a:cubicBezTo>
                        <a:pt x="110666" y="66199"/>
                        <a:pt x="76030" y="78744"/>
                        <a:pt x="47205" y="91113"/>
                      </a:cubicBezTo>
                      <a:cubicBezTo>
                        <a:pt x="32000" y="85581"/>
                        <a:pt x="16662" y="80262"/>
                        <a:pt x="0" y="78331"/>
                      </a:cubicBezTo>
                      <a:cubicBezTo>
                        <a:pt x="3862" y="67140"/>
                        <a:pt x="7687" y="55967"/>
                        <a:pt x="11531" y="4477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108" name="Google Shape;108;p2"/>
            <p:cNvPicPr preferRelativeResize="0"/>
            <p:nvPr/>
          </p:nvPicPr>
          <p:blipFill rotWithShape="1">
            <a:blip r:embed="rId3">
              <a:alphaModFix/>
            </a:blip>
            <a:srcRect b="0" l="0" r="0" t="0"/>
            <a:stretch/>
          </p:blipFill>
          <p:spPr>
            <a:xfrm>
              <a:off x="931840" y="2789938"/>
              <a:ext cx="2496240" cy="588814"/>
            </a:xfrm>
            <a:custGeom>
              <a:rect b="b" l="l" r="r" t="t"/>
              <a:pathLst>
                <a:path extrusionOk="0" h="243563" w="1032571">
                  <a:moveTo>
                    <a:pt x="-136" y="144"/>
                  </a:moveTo>
                  <a:lnTo>
                    <a:pt x="1032436" y="144"/>
                  </a:lnTo>
                  <a:lnTo>
                    <a:pt x="1032436" y="243708"/>
                  </a:lnTo>
                  <a:lnTo>
                    <a:pt x="-136" y="243708"/>
                  </a:lnTo>
                  <a:close/>
                </a:path>
              </a:pathLst>
            </a:custGeom>
            <a:noFill/>
            <a:ln>
              <a:noFill/>
            </a:ln>
          </p:spPr>
        </p:pic>
        <p:pic>
          <p:nvPicPr>
            <p:cNvPr id="109" name="Google Shape;109;p2"/>
            <p:cNvPicPr preferRelativeResize="0"/>
            <p:nvPr/>
          </p:nvPicPr>
          <p:blipFill rotWithShape="1">
            <a:blip r:embed="rId3">
              <a:alphaModFix/>
            </a:blip>
            <a:srcRect b="0" l="0" r="0" t="0"/>
            <a:stretch/>
          </p:blipFill>
          <p:spPr>
            <a:xfrm>
              <a:off x="1008585" y="3508909"/>
              <a:ext cx="2326455" cy="588814"/>
            </a:xfrm>
            <a:custGeom>
              <a:rect b="b" l="l" r="r" t="t"/>
              <a:pathLst>
                <a:path extrusionOk="0" h="243563" w="962339">
                  <a:moveTo>
                    <a:pt x="-136" y="193"/>
                  </a:moveTo>
                  <a:lnTo>
                    <a:pt x="962203" y="193"/>
                  </a:lnTo>
                  <a:lnTo>
                    <a:pt x="962203" y="243757"/>
                  </a:lnTo>
                  <a:lnTo>
                    <a:pt x="-136" y="243757"/>
                  </a:lnTo>
                  <a:close/>
                </a:path>
              </a:pathLst>
            </a:custGeom>
            <a:noFill/>
            <a:ln>
              <a:noFill/>
            </a:ln>
          </p:spPr>
        </p:pic>
        <p:pic>
          <p:nvPicPr>
            <p:cNvPr id="110" name="Google Shape;110;p2"/>
            <p:cNvPicPr preferRelativeResize="0"/>
            <p:nvPr/>
          </p:nvPicPr>
          <p:blipFill rotWithShape="1">
            <a:blip r:embed="rId3">
              <a:alphaModFix/>
            </a:blip>
            <a:srcRect b="0" l="0" r="0" t="0"/>
            <a:stretch/>
          </p:blipFill>
          <p:spPr>
            <a:xfrm>
              <a:off x="1102042" y="4234104"/>
              <a:ext cx="2160334" cy="588814"/>
            </a:xfrm>
            <a:custGeom>
              <a:rect b="b" l="l" r="r" t="t"/>
              <a:pathLst>
                <a:path extrusionOk="0" h="243563" w="893623">
                  <a:moveTo>
                    <a:pt x="-136" y="243"/>
                  </a:moveTo>
                  <a:lnTo>
                    <a:pt x="893488" y="243"/>
                  </a:lnTo>
                  <a:lnTo>
                    <a:pt x="893488" y="243806"/>
                  </a:lnTo>
                  <a:lnTo>
                    <a:pt x="-136" y="243806"/>
                  </a:lnTo>
                  <a:close/>
                </a:path>
              </a:pathLst>
            </a:custGeom>
            <a:noFill/>
            <a:ln>
              <a:noFill/>
            </a:ln>
          </p:spPr>
        </p:pic>
        <p:sp>
          <p:nvSpPr>
            <p:cNvPr id="111" name="Google Shape;111;p2"/>
            <p:cNvSpPr/>
            <p:nvPr/>
          </p:nvSpPr>
          <p:spPr>
            <a:xfrm>
              <a:off x="2602165" y="711292"/>
              <a:ext cx="1422038" cy="1746995"/>
            </a:xfrm>
            <a:custGeom>
              <a:rect b="b" l="l" r="r" t="t"/>
              <a:pathLst>
                <a:path extrusionOk="0" h="1700238" w="1383979">
                  <a:moveTo>
                    <a:pt x="868654" y="80"/>
                  </a:moveTo>
                  <a:cubicBezTo>
                    <a:pt x="838231" y="2300"/>
                    <a:pt x="808589" y="8262"/>
                    <a:pt x="779357" y="16159"/>
                  </a:cubicBezTo>
                  <a:cubicBezTo>
                    <a:pt x="778547" y="16378"/>
                    <a:pt x="777795" y="15930"/>
                    <a:pt x="776976" y="16159"/>
                  </a:cubicBezTo>
                  <a:cubicBezTo>
                    <a:pt x="746724" y="24445"/>
                    <a:pt x="717778" y="35275"/>
                    <a:pt x="689469" y="48896"/>
                  </a:cubicBezTo>
                  <a:cubicBezTo>
                    <a:pt x="670191" y="58164"/>
                    <a:pt x="651865" y="70003"/>
                    <a:pt x="633805" y="81338"/>
                  </a:cubicBezTo>
                  <a:cubicBezTo>
                    <a:pt x="616031" y="92501"/>
                    <a:pt x="599068" y="104341"/>
                    <a:pt x="582608" y="117362"/>
                  </a:cubicBezTo>
                  <a:cubicBezTo>
                    <a:pt x="567073" y="129630"/>
                    <a:pt x="551595" y="141641"/>
                    <a:pt x="537365" y="155462"/>
                  </a:cubicBezTo>
                  <a:cubicBezTo>
                    <a:pt x="500151" y="191571"/>
                    <a:pt x="468947" y="233481"/>
                    <a:pt x="441515" y="277801"/>
                  </a:cubicBezTo>
                  <a:cubicBezTo>
                    <a:pt x="441324" y="278115"/>
                    <a:pt x="441115" y="278372"/>
                    <a:pt x="440924" y="278687"/>
                  </a:cubicBezTo>
                  <a:cubicBezTo>
                    <a:pt x="432418" y="292460"/>
                    <a:pt x="422741" y="305480"/>
                    <a:pt x="415321" y="319768"/>
                  </a:cubicBezTo>
                  <a:cubicBezTo>
                    <a:pt x="403110" y="343314"/>
                    <a:pt x="394652" y="368031"/>
                    <a:pt x="385260" y="392396"/>
                  </a:cubicBezTo>
                  <a:cubicBezTo>
                    <a:pt x="379831" y="406503"/>
                    <a:pt x="372925" y="419942"/>
                    <a:pt x="367696" y="434363"/>
                  </a:cubicBezTo>
                  <a:cubicBezTo>
                    <a:pt x="357619" y="462148"/>
                    <a:pt x="347988" y="490361"/>
                    <a:pt x="337940" y="518307"/>
                  </a:cubicBezTo>
                  <a:cubicBezTo>
                    <a:pt x="331758" y="535490"/>
                    <a:pt x="325338" y="552311"/>
                    <a:pt x="319185" y="569494"/>
                  </a:cubicBezTo>
                  <a:lnTo>
                    <a:pt x="295963" y="634093"/>
                  </a:lnTo>
                  <a:cubicBezTo>
                    <a:pt x="272541" y="699749"/>
                    <a:pt x="252082" y="766043"/>
                    <a:pt x="229888" y="832032"/>
                  </a:cubicBezTo>
                  <a:cubicBezTo>
                    <a:pt x="216039" y="873180"/>
                    <a:pt x="201989" y="914309"/>
                    <a:pt x="188512" y="955562"/>
                  </a:cubicBezTo>
                  <a:cubicBezTo>
                    <a:pt x="177510" y="989223"/>
                    <a:pt x="165975" y="1022742"/>
                    <a:pt x="155174" y="1056470"/>
                  </a:cubicBezTo>
                  <a:cubicBezTo>
                    <a:pt x="154974" y="1056574"/>
                    <a:pt x="154774" y="1056651"/>
                    <a:pt x="154583" y="1056765"/>
                  </a:cubicBezTo>
                  <a:cubicBezTo>
                    <a:pt x="148545" y="1075615"/>
                    <a:pt x="142116" y="1094446"/>
                    <a:pt x="136124" y="1113315"/>
                  </a:cubicBezTo>
                  <a:cubicBezTo>
                    <a:pt x="119998" y="1164112"/>
                    <a:pt x="104368" y="1215118"/>
                    <a:pt x="88499" y="1266020"/>
                  </a:cubicBezTo>
                  <a:cubicBezTo>
                    <a:pt x="88347" y="1266096"/>
                    <a:pt x="88061" y="1266229"/>
                    <a:pt x="87908" y="1266315"/>
                  </a:cubicBezTo>
                  <a:cubicBezTo>
                    <a:pt x="76793" y="1301929"/>
                    <a:pt x="65620" y="1337819"/>
                    <a:pt x="54571" y="1373471"/>
                  </a:cubicBezTo>
                  <a:cubicBezTo>
                    <a:pt x="49437" y="1390026"/>
                    <a:pt x="44513" y="1406609"/>
                    <a:pt x="39388" y="1423182"/>
                  </a:cubicBezTo>
                  <a:cubicBezTo>
                    <a:pt x="36188" y="1433555"/>
                    <a:pt x="32778" y="1443756"/>
                    <a:pt x="29558" y="1454138"/>
                  </a:cubicBezTo>
                  <a:cubicBezTo>
                    <a:pt x="23482" y="1473789"/>
                    <a:pt x="16034" y="1472354"/>
                    <a:pt x="11108" y="1513365"/>
                  </a:cubicBezTo>
                  <a:cubicBezTo>
                    <a:pt x="6182" y="1554376"/>
                    <a:pt x="8506" y="1672866"/>
                    <a:pt x="0" y="1700203"/>
                  </a:cubicBezTo>
                  <a:cubicBezTo>
                    <a:pt x="62806" y="1702832"/>
                    <a:pt x="323190" y="1557846"/>
                    <a:pt x="387946" y="1529138"/>
                  </a:cubicBezTo>
                  <a:cubicBezTo>
                    <a:pt x="388051" y="1528786"/>
                    <a:pt x="388422" y="1528310"/>
                    <a:pt x="388537" y="1527957"/>
                  </a:cubicBezTo>
                  <a:cubicBezTo>
                    <a:pt x="388927" y="1526671"/>
                    <a:pt x="389041" y="1525366"/>
                    <a:pt x="389432" y="1524081"/>
                  </a:cubicBezTo>
                  <a:cubicBezTo>
                    <a:pt x="402843" y="1479951"/>
                    <a:pt x="417359" y="1436346"/>
                    <a:pt x="430808" y="1392226"/>
                  </a:cubicBezTo>
                  <a:cubicBezTo>
                    <a:pt x="436742" y="1372728"/>
                    <a:pt x="443296" y="1353374"/>
                    <a:pt x="449258" y="1333876"/>
                  </a:cubicBezTo>
                  <a:cubicBezTo>
                    <a:pt x="456745" y="1309463"/>
                    <a:pt x="464946" y="1285060"/>
                    <a:pt x="472471" y="1260657"/>
                  </a:cubicBezTo>
                  <a:cubicBezTo>
                    <a:pt x="481129" y="1232606"/>
                    <a:pt x="489911" y="1204726"/>
                    <a:pt x="498665" y="1176713"/>
                  </a:cubicBezTo>
                  <a:cubicBezTo>
                    <a:pt x="511076" y="1137061"/>
                    <a:pt x="522896" y="1097218"/>
                    <a:pt x="535583" y="1057651"/>
                  </a:cubicBezTo>
                  <a:cubicBezTo>
                    <a:pt x="541565" y="1038972"/>
                    <a:pt x="547366" y="1020360"/>
                    <a:pt x="553433" y="1001701"/>
                  </a:cubicBezTo>
                  <a:cubicBezTo>
                    <a:pt x="560873" y="978850"/>
                    <a:pt x="567006" y="955438"/>
                    <a:pt x="574569" y="932645"/>
                  </a:cubicBezTo>
                  <a:cubicBezTo>
                    <a:pt x="582732" y="908042"/>
                    <a:pt x="589752" y="883057"/>
                    <a:pt x="598087" y="858521"/>
                  </a:cubicBezTo>
                  <a:cubicBezTo>
                    <a:pt x="598458" y="857445"/>
                    <a:pt x="598915" y="856626"/>
                    <a:pt x="599277" y="855549"/>
                  </a:cubicBezTo>
                  <a:cubicBezTo>
                    <a:pt x="615260" y="808534"/>
                    <a:pt x="631033" y="761385"/>
                    <a:pt x="647198" y="714456"/>
                  </a:cubicBezTo>
                  <a:cubicBezTo>
                    <a:pt x="653636" y="695767"/>
                    <a:pt x="660380" y="677184"/>
                    <a:pt x="666847" y="658496"/>
                  </a:cubicBezTo>
                  <a:cubicBezTo>
                    <a:pt x="670458" y="648066"/>
                    <a:pt x="673944" y="637674"/>
                    <a:pt x="677563" y="627245"/>
                  </a:cubicBezTo>
                  <a:cubicBezTo>
                    <a:pt x="677687" y="626892"/>
                    <a:pt x="677735" y="626416"/>
                    <a:pt x="677858" y="626054"/>
                  </a:cubicBezTo>
                  <a:cubicBezTo>
                    <a:pt x="689832" y="591497"/>
                    <a:pt x="702309" y="556226"/>
                    <a:pt x="715663" y="521574"/>
                  </a:cubicBezTo>
                  <a:cubicBezTo>
                    <a:pt x="720788" y="508249"/>
                    <a:pt x="724217" y="493999"/>
                    <a:pt x="730541" y="481388"/>
                  </a:cubicBezTo>
                  <a:cubicBezTo>
                    <a:pt x="738761" y="465053"/>
                    <a:pt x="750144" y="447717"/>
                    <a:pt x="763583" y="431087"/>
                  </a:cubicBezTo>
                  <a:cubicBezTo>
                    <a:pt x="775261" y="416580"/>
                    <a:pt x="788844" y="404083"/>
                    <a:pt x="803465" y="392101"/>
                  </a:cubicBezTo>
                  <a:cubicBezTo>
                    <a:pt x="804351" y="391358"/>
                    <a:pt x="805255" y="390729"/>
                    <a:pt x="806151" y="390015"/>
                  </a:cubicBezTo>
                  <a:cubicBezTo>
                    <a:pt x="806361" y="389843"/>
                    <a:pt x="806531" y="389882"/>
                    <a:pt x="806741" y="389720"/>
                  </a:cubicBezTo>
                  <a:cubicBezTo>
                    <a:pt x="820914" y="378242"/>
                    <a:pt x="836069" y="371193"/>
                    <a:pt x="851985" y="364116"/>
                  </a:cubicBezTo>
                  <a:cubicBezTo>
                    <a:pt x="852976" y="363678"/>
                    <a:pt x="853671" y="362754"/>
                    <a:pt x="854671" y="362326"/>
                  </a:cubicBezTo>
                  <a:cubicBezTo>
                    <a:pt x="878055" y="352486"/>
                    <a:pt x="902296" y="350496"/>
                    <a:pt x="926994" y="355782"/>
                  </a:cubicBezTo>
                  <a:cubicBezTo>
                    <a:pt x="935576" y="357611"/>
                    <a:pt x="944082" y="354868"/>
                    <a:pt x="952598" y="359059"/>
                  </a:cubicBezTo>
                  <a:cubicBezTo>
                    <a:pt x="972038" y="368603"/>
                    <a:pt x="989078" y="383214"/>
                    <a:pt x="1003794" y="398940"/>
                  </a:cubicBezTo>
                  <a:cubicBezTo>
                    <a:pt x="1010653" y="406265"/>
                    <a:pt x="1013472" y="415980"/>
                    <a:pt x="1018673" y="424238"/>
                  </a:cubicBezTo>
                  <a:cubicBezTo>
                    <a:pt x="1025606" y="435240"/>
                    <a:pt x="1034446" y="445279"/>
                    <a:pt x="1038027" y="458176"/>
                  </a:cubicBezTo>
                  <a:cubicBezTo>
                    <a:pt x="1038761" y="460852"/>
                    <a:pt x="1038332" y="463796"/>
                    <a:pt x="1038913" y="466510"/>
                  </a:cubicBezTo>
                  <a:cubicBezTo>
                    <a:pt x="1041704" y="479436"/>
                    <a:pt x="1041571" y="492923"/>
                    <a:pt x="1041294" y="506401"/>
                  </a:cubicBezTo>
                  <a:cubicBezTo>
                    <a:pt x="1041275" y="508696"/>
                    <a:pt x="1041675" y="510925"/>
                    <a:pt x="1041590" y="513240"/>
                  </a:cubicBezTo>
                  <a:cubicBezTo>
                    <a:pt x="1040628" y="540472"/>
                    <a:pt x="1037123" y="567561"/>
                    <a:pt x="1031769" y="593012"/>
                  </a:cubicBezTo>
                  <a:cubicBezTo>
                    <a:pt x="1031217" y="595641"/>
                    <a:pt x="1030560" y="598127"/>
                    <a:pt x="1029988" y="600755"/>
                  </a:cubicBezTo>
                  <a:cubicBezTo>
                    <a:pt x="1020654" y="643647"/>
                    <a:pt x="1007309" y="685490"/>
                    <a:pt x="995165" y="727552"/>
                  </a:cubicBezTo>
                  <a:cubicBezTo>
                    <a:pt x="990278" y="744459"/>
                    <a:pt x="986363" y="761538"/>
                    <a:pt x="981468" y="778454"/>
                  </a:cubicBezTo>
                  <a:cubicBezTo>
                    <a:pt x="980725" y="781035"/>
                    <a:pt x="980125" y="783912"/>
                    <a:pt x="979382" y="786493"/>
                  </a:cubicBezTo>
                  <a:cubicBezTo>
                    <a:pt x="978534" y="789427"/>
                    <a:pt x="977848" y="792179"/>
                    <a:pt x="977001" y="795123"/>
                  </a:cubicBezTo>
                  <a:cubicBezTo>
                    <a:pt x="975610" y="800914"/>
                    <a:pt x="974448" y="806943"/>
                    <a:pt x="972838" y="812687"/>
                  </a:cubicBezTo>
                  <a:cubicBezTo>
                    <a:pt x="970609" y="820602"/>
                    <a:pt x="968143" y="828251"/>
                    <a:pt x="965990" y="836194"/>
                  </a:cubicBezTo>
                  <a:cubicBezTo>
                    <a:pt x="961303" y="853473"/>
                    <a:pt x="961160" y="870665"/>
                    <a:pt x="961827" y="887696"/>
                  </a:cubicBezTo>
                  <a:cubicBezTo>
                    <a:pt x="961846" y="888172"/>
                    <a:pt x="962694" y="888706"/>
                    <a:pt x="962713" y="889182"/>
                  </a:cubicBezTo>
                  <a:cubicBezTo>
                    <a:pt x="963456" y="904746"/>
                    <a:pt x="967009" y="919557"/>
                    <a:pt x="971648" y="934130"/>
                  </a:cubicBezTo>
                  <a:cubicBezTo>
                    <a:pt x="972924" y="937988"/>
                    <a:pt x="973972" y="941989"/>
                    <a:pt x="975515" y="945732"/>
                  </a:cubicBezTo>
                  <a:cubicBezTo>
                    <a:pt x="980430" y="958134"/>
                    <a:pt x="986716" y="969640"/>
                    <a:pt x="994269" y="980565"/>
                  </a:cubicBezTo>
                  <a:cubicBezTo>
                    <a:pt x="999032" y="987194"/>
                    <a:pt x="1004966" y="993090"/>
                    <a:pt x="1010634" y="999015"/>
                  </a:cubicBezTo>
                  <a:cubicBezTo>
                    <a:pt x="1018044" y="1006940"/>
                    <a:pt x="1024950" y="1015217"/>
                    <a:pt x="1033855" y="1021637"/>
                  </a:cubicBezTo>
                  <a:cubicBezTo>
                    <a:pt x="1049943" y="1033048"/>
                    <a:pt x="1067640" y="1042982"/>
                    <a:pt x="1087729" y="1048430"/>
                  </a:cubicBezTo>
                  <a:cubicBezTo>
                    <a:pt x="1179578" y="1073357"/>
                    <a:pt x="1273857" y="1018827"/>
                    <a:pt x="1298765" y="926987"/>
                  </a:cubicBezTo>
                  <a:cubicBezTo>
                    <a:pt x="1310300" y="884610"/>
                    <a:pt x="1319768" y="841252"/>
                    <a:pt x="1331807" y="798399"/>
                  </a:cubicBezTo>
                  <a:cubicBezTo>
                    <a:pt x="1338541" y="774453"/>
                    <a:pt x="1343922" y="750441"/>
                    <a:pt x="1349971" y="726362"/>
                  </a:cubicBezTo>
                  <a:cubicBezTo>
                    <a:pt x="1350257" y="726228"/>
                    <a:pt x="1350571" y="726200"/>
                    <a:pt x="1350857" y="726066"/>
                  </a:cubicBezTo>
                  <a:cubicBezTo>
                    <a:pt x="1357410" y="699949"/>
                    <a:pt x="1365811" y="674327"/>
                    <a:pt x="1370802" y="648076"/>
                  </a:cubicBezTo>
                  <a:cubicBezTo>
                    <a:pt x="1374803" y="627006"/>
                    <a:pt x="1375993" y="605823"/>
                    <a:pt x="1378546" y="584677"/>
                  </a:cubicBezTo>
                  <a:cubicBezTo>
                    <a:pt x="1378641" y="583839"/>
                    <a:pt x="1378441" y="583144"/>
                    <a:pt x="1378546" y="582296"/>
                  </a:cubicBezTo>
                  <a:cubicBezTo>
                    <a:pt x="1383337" y="541491"/>
                    <a:pt x="1385576" y="500410"/>
                    <a:pt x="1382708" y="459366"/>
                  </a:cubicBezTo>
                  <a:cubicBezTo>
                    <a:pt x="1382661" y="458757"/>
                    <a:pt x="1382756" y="458185"/>
                    <a:pt x="1382708" y="457576"/>
                  </a:cubicBezTo>
                  <a:cubicBezTo>
                    <a:pt x="1379965" y="420219"/>
                    <a:pt x="1374774" y="382862"/>
                    <a:pt x="1363363" y="345362"/>
                  </a:cubicBezTo>
                  <a:cubicBezTo>
                    <a:pt x="1362277" y="341818"/>
                    <a:pt x="1362744" y="338189"/>
                    <a:pt x="1361573" y="334646"/>
                  </a:cubicBezTo>
                  <a:cubicBezTo>
                    <a:pt x="1353229" y="309291"/>
                    <a:pt x="1342513" y="285135"/>
                    <a:pt x="1329721" y="261723"/>
                  </a:cubicBezTo>
                  <a:cubicBezTo>
                    <a:pt x="1317872" y="239729"/>
                    <a:pt x="1303794" y="218232"/>
                    <a:pt x="1288649" y="198324"/>
                  </a:cubicBezTo>
                  <a:cubicBezTo>
                    <a:pt x="1270657" y="174664"/>
                    <a:pt x="1246853" y="156900"/>
                    <a:pt x="1224946" y="136707"/>
                  </a:cubicBezTo>
                  <a:cubicBezTo>
                    <a:pt x="1224518" y="136297"/>
                    <a:pt x="1223908" y="135926"/>
                    <a:pt x="1223460" y="135516"/>
                  </a:cubicBezTo>
                  <a:cubicBezTo>
                    <a:pt x="1223184" y="135259"/>
                    <a:pt x="1222841" y="135469"/>
                    <a:pt x="1222565" y="135221"/>
                  </a:cubicBezTo>
                  <a:cubicBezTo>
                    <a:pt x="1187598" y="103322"/>
                    <a:pt x="1147975" y="76938"/>
                    <a:pt x="1106483" y="55144"/>
                  </a:cubicBezTo>
                  <a:cubicBezTo>
                    <a:pt x="1106160" y="54983"/>
                    <a:pt x="1105921" y="54725"/>
                    <a:pt x="1105588" y="54554"/>
                  </a:cubicBezTo>
                  <a:cubicBezTo>
                    <a:pt x="1090882" y="47258"/>
                    <a:pt x="1076346" y="39914"/>
                    <a:pt x="1061240" y="33713"/>
                  </a:cubicBezTo>
                  <a:cubicBezTo>
                    <a:pt x="1058915" y="32846"/>
                    <a:pt x="1057020" y="31284"/>
                    <a:pt x="1054696" y="30446"/>
                  </a:cubicBezTo>
                  <a:cubicBezTo>
                    <a:pt x="1028417" y="20312"/>
                    <a:pt x="1001965" y="12034"/>
                    <a:pt x="974324" y="6929"/>
                  </a:cubicBezTo>
                  <a:cubicBezTo>
                    <a:pt x="944206" y="1366"/>
                    <a:pt x="913155" y="-567"/>
                    <a:pt x="882046" y="680"/>
                  </a:cubicBezTo>
                  <a:cubicBezTo>
                    <a:pt x="881084" y="719"/>
                    <a:pt x="880046" y="33"/>
                    <a:pt x="879074" y="80"/>
                  </a:cubicBezTo>
                  <a:cubicBezTo>
                    <a:pt x="875588" y="252"/>
                    <a:pt x="872140" y="-167"/>
                    <a:pt x="868654" y="80"/>
                  </a:cubicBezTo>
                  <a:close/>
                  <a:moveTo>
                    <a:pt x="885323" y="81043"/>
                  </a:moveTo>
                  <a:cubicBezTo>
                    <a:pt x="906849" y="79595"/>
                    <a:pt x="928937" y="80233"/>
                    <a:pt x="951407" y="83129"/>
                  </a:cubicBezTo>
                  <a:cubicBezTo>
                    <a:pt x="1070441" y="98474"/>
                    <a:pt x="1158480" y="162653"/>
                    <a:pt x="1210963" y="263209"/>
                  </a:cubicBezTo>
                  <a:cubicBezTo>
                    <a:pt x="1251854" y="341561"/>
                    <a:pt x="1269447" y="438021"/>
                    <a:pt x="1269894" y="548959"/>
                  </a:cubicBezTo>
                  <a:cubicBezTo>
                    <a:pt x="1270256" y="638456"/>
                    <a:pt x="1259446" y="732734"/>
                    <a:pt x="1241024" y="826669"/>
                  </a:cubicBezTo>
                  <a:cubicBezTo>
                    <a:pt x="1234719" y="858807"/>
                    <a:pt x="1227870" y="888792"/>
                    <a:pt x="1221079" y="915671"/>
                  </a:cubicBezTo>
                  <a:cubicBezTo>
                    <a:pt x="1216935" y="932111"/>
                    <a:pt x="1213601" y="944160"/>
                    <a:pt x="1211554" y="951095"/>
                  </a:cubicBezTo>
                  <a:cubicBezTo>
                    <a:pt x="1196733" y="1001377"/>
                    <a:pt x="1143974" y="1029914"/>
                    <a:pt x="1093682" y="1015093"/>
                  </a:cubicBezTo>
                  <a:cubicBezTo>
                    <a:pt x="1043400" y="1000263"/>
                    <a:pt x="1014567" y="947504"/>
                    <a:pt x="1029388" y="897221"/>
                  </a:cubicBezTo>
                  <a:cubicBezTo>
                    <a:pt x="1029655" y="896316"/>
                    <a:pt x="1035055" y="877438"/>
                    <a:pt x="1037132" y="869237"/>
                  </a:cubicBezTo>
                  <a:cubicBezTo>
                    <a:pt x="1043114" y="845529"/>
                    <a:pt x="1049077" y="818716"/>
                    <a:pt x="1054696" y="790065"/>
                  </a:cubicBezTo>
                  <a:cubicBezTo>
                    <a:pt x="1070889" y="707455"/>
                    <a:pt x="1080594" y="625273"/>
                    <a:pt x="1080290" y="549854"/>
                  </a:cubicBezTo>
                  <a:cubicBezTo>
                    <a:pt x="1079594" y="377166"/>
                    <a:pt x="1031436" y="285002"/>
                    <a:pt x="926994" y="271543"/>
                  </a:cubicBezTo>
                  <a:cubicBezTo>
                    <a:pt x="842879" y="260704"/>
                    <a:pt x="752820" y="331874"/>
                    <a:pt x="653751" y="503124"/>
                  </a:cubicBezTo>
                  <a:cubicBezTo>
                    <a:pt x="558596" y="667612"/>
                    <a:pt x="433087" y="1142286"/>
                    <a:pt x="352818" y="1258571"/>
                  </a:cubicBezTo>
                  <a:cubicBezTo>
                    <a:pt x="272549" y="1374856"/>
                    <a:pt x="149367" y="1342614"/>
                    <a:pt x="172138" y="1200831"/>
                  </a:cubicBezTo>
                  <a:cubicBezTo>
                    <a:pt x="288391" y="836566"/>
                    <a:pt x="385641" y="587306"/>
                    <a:pt x="489444" y="407874"/>
                  </a:cubicBezTo>
                  <a:cubicBezTo>
                    <a:pt x="605992" y="206401"/>
                    <a:pt x="734628" y="91197"/>
                    <a:pt x="885323" y="81043"/>
                  </a:cubicBezTo>
                  <a:close/>
                </a:path>
              </a:pathLst>
            </a:custGeom>
            <a:solidFill>
              <a:srgbClr val="0C0C0C">
                <a:alpha val="666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2" name="Google Shape;112;p2"/>
            <p:cNvGrpSpPr/>
            <p:nvPr/>
          </p:nvGrpSpPr>
          <p:grpSpPr>
            <a:xfrm>
              <a:off x="1255350" y="1427098"/>
              <a:ext cx="1841953" cy="1151991"/>
              <a:chOff x="620308" y="621798"/>
              <a:chExt cx="761767" cy="476423"/>
            </a:xfrm>
          </p:grpSpPr>
          <p:sp>
            <p:nvSpPr>
              <p:cNvPr id="113" name="Google Shape;113;p2"/>
              <p:cNvSpPr/>
              <p:nvPr/>
            </p:nvSpPr>
            <p:spPr>
              <a:xfrm>
                <a:off x="692563" y="804042"/>
                <a:ext cx="675457" cy="121990"/>
              </a:xfrm>
              <a:custGeom>
                <a:rect b="b" l="l" r="r" t="t"/>
                <a:pathLst>
                  <a:path extrusionOk="0" h="121990" w="675457">
                    <a:moveTo>
                      <a:pt x="307052" y="0"/>
                    </a:moveTo>
                    <a:cubicBezTo>
                      <a:pt x="301272" y="0"/>
                      <a:pt x="295782" y="376"/>
                      <a:pt x="290032" y="431"/>
                    </a:cubicBezTo>
                    <a:cubicBezTo>
                      <a:pt x="279017" y="522"/>
                      <a:pt x="268318" y="1014"/>
                      <a:pt x="257424" y="1287"/>
                    </a:cubicBezTo>
                    <a:cubicBezTo>
                      <a:pt x="238886" y="1755"/>
                      <a:pt x="220026" y="1737"/>
                      <a:pt x="201937" y="2714"/>
                    </a:cubicBezTo>
                    <a:cubicBezTo>
                      <a:pt x="147864" y="5641"/>
                      <a:pt x="97167" y="11391"/>
                      <a:pt x="49051" y="18593"/>
                    </a:cubicBezTo>
                    <a:cubicBezTo>
                      <a:pt x="46677" y="18945"/>
                      <a:pt x="44260" y="19225"/>
                      <a:pt x="41904" y="19595"/>
                    </a:cubicBezTo>
                    <a:cubicBezTo>
                      <a:pt x="38850" y="21623"/>
                      <a:pt x="35638" y="23499"/>
                      <a:pt x="32893" y="25886"/>
                    </a:cubicBezTo>
                    <a:cubicBezTo>
                      <a:pt x="20409" y="36712"/>
                      <a:pt x="17919" y="52020"/>
                      <a:pt x="20451" y="67219"/>
                    </a:cubicBezTo>
                    <a:cubicBezTo>
                      <a:pt x="21344" y="72569"/>
                      <a:pt x="23196" y="77706"/>
                      <a:pt x="25169" y="82806"/>
                    </a:cubicBezTo>
                    <a:cubicBezTo>
                      <a:pt x="21872" y="83814"/>
                      <a:pt x="18575" y="84677"/>
                      <a:pt x="15442" y="86668"/>
                    </a:cubicBezTo>
                    <a:cubicBezTo>
                      <a:pt x="11974" y="88860"/>
                      <a:pt x="9072" y="91538"/>
                      <a:pt x="6722" y="94392"/>
                    </a:cubicBezTo>
                    <a:cubicBezTo>
                      <a:pt x="4421" y="97210"/>
                      <a:pt x="2599" y="100191"/>
                      <a:pt x="1287" y="103258"/>
                    </a:cubicBezTo>
                    <a:cubicBezTo>
                      <a:pt x="1263" y="103312"/>
                      <a:pt x="1166" y="103343"/>
                      <a:pt x="1142" y="103397"/>
                    </a:cubicBezTo>
                    <a:cubicBezTo>
                      <a:pt x="540" y="104836"/>
                      <a:pt x="407" y="106263"/>
                      <a:pt x="0" y="107690"/>
                    </a:cubicBezTo>
                    <a:cubicBezTo>
                      <a:pt x="11331" y="105377"/>
                      <a:pt x="22637" y="103160"/>
                      <a:pt x="34611" y="101114"/>
                    </a:cubicBezTo>
                    <a:cubicBezTo>
                      <a:pt x="39530" y="100270"/>
                      <a:pt x="44886" y="99620"/>
                      <a:pt x="49913" y="98825"/>
                    </a:cubicBezTo>
                    <a:cubicBezTo>
                      <a:pt x="55312" y="97969"/>
                      <a:pt x="60849" y="97191"/>
                      <a:pt x="66357" y="96390"/>
                    </a:cubicBezTo>
                    <a:cubicBezTo>
                      <a:pt x="77426" y="94787"/>
                      <a:pt x="87913" y="92911"/>
                      <a:pt x="99396" y="91532"/>
                    </a:cubicBezTo>
                    <a:cubicBezTo>
                      <a:pt x="153651" y="84998"/>
                      <a:pt x="212435" y="81464"/>
                      <a:pt x="273303" y="80371"/>
                    </a:cubicBezTo>
                    <a:cubicBezTo>
                      <a:pt x="284646" y="80171"/>
                      <a:pt x="295570" y="79515"/>
                      <a:pt x="307052" y="79515"/>
                    </a:cubicBezTo>
                    <a:cubicBezTo>
                      <a:pt x="309390" y="79515"/>
                      <a:pt x="311588" y="79649"/>
                      <a:pt x="313920" y="79661"/>
                    </a:cubicBezTo>
                    <a:cubicBezTo>
                      <a:pt x="336545" y="79740"/>
                      <a:pt x="358544" y="80657"/>
                      <a:pt x="380562" y="81519"/>
                    </a:cubicBezTo>
                    <a:cubicBezTo>
                      <a:pt x="391152" y="81932"/>
                      <a:pt x="402046" y="81926"/>
                      <a:pt x="412453" y="82521"/>
                    </a:cubicBezTo>
                    <a:cubicBezTo>
                      <a:pt x="424646" y="83213"/>
                      <a:pt x="436013" y="84452"/>
                      <a:pt x="447921" y="85381"/>
                    </a:cubicBezTo>
                    <a:cubicBezTo>
                      <a:pt x="471724" y="87227"/>
                      <a:pt x="495284" y="89352"/>
                      <a:pt x="517715" y="92103"/>
                    </a:cubicBezTo>
                    <a:cubicBezTo>
                      <a:pt x="521182" y="92528"/>
                      <a:pt x="524291" y="93087"/>
                      <a:pt x="527728" y="93530"/>
                    </a:cubicBezTo>
                    <a:cubicBezTo>
                      <a:pt x="542095" y="95400"/>
                      <a:pt x="555963" y="97459"/>
                      <a:pt x="569632" y="99681"/>
                    </a:cubicBezTo>
                    <a:cubicBezTo>
                      <a:pt x="576858" y="100859"/>
                      <a:pt x="584782" y="101697"/>
                      <a:pt x="591795" y="102972"/>
                    </a:cubicBezTo>
                    <a:cubicBezTo>
                      <a:pt x="602719" y="104952"/>
                      <a:pt x="612192" y="107484"/>
                      <a:pt x="622545" y="109694"/>
                    </a:cubicBezTo>
                    <a:cubicBezTo>
                      <a:pt x="631331" y="111564"/>
                      <a:pt x="639942" y="113526"/>
                      <a:pt x="648285" y="115554"/>
                    </a:cubicBezTo>
                    <a:cubicBezTo>
                      <a:pt x="656264" y="117497"/>
                      <a:pt x="665336" y="119051"/>
                      <a:pt x="672883" y="121134"/>
                    </a:cubicBezTo>
                    <a:cubicBezTo>
                      <a:pt x="672926" y="121146"/>
                      <a:pt x="672987" y="121122"/>
                      <a:pt x="673029" y="121134"/>
                    </a:cubicBezTo>
                    <a:cubicBezTo>
                      <a:pt x="673952" y="121389"/>
                      <a:pt x="674547" y="121735"/>
                      <a:pt x="675458" y="121990"/>
                    </a:cubicBezTo>
                    <a:cubicBezTo>
                      <a:pt x="663648" y="103440"/>
                      <a:pt x="647216" y="91569"/>
                      <a:pt x="636705" y="85381"/>
                    </a:cubicBezTo>
                    <a:cubicBezTo>
                      <a:pt x="636663" y="85460"/>
                      <a:pt x="636602" y="85581"/>
                      <a:pt x="636560" y="85666"/>
                    </a:cubicBezTo>
                    <a:lnTo>
                      <a:pt x="629698" y="68792"/>
                    </a:lnTo>
                    <a:cubicBezTo>
                      <a:pt x="626243" y="62489"/>
                      <a:pt x="622090" y="56526"/>
                      <a:pt x="617110" y="51055"/>
                    </a:cubicBezTo>
                    <a:cubicBezTo>
                      <a:pt x="593216" y="24756"/>
                      <a:pt x="559534" y="18016"/>
                      <a:pt x="548889" y="16304"/>
                    </a:cubicBezTo>
                    <a:lnTo>
                      <a:pt x="544032" y="16018"/>
                    </a:lnTo>
                    <a:lnTo>
                      <a:pt x="543886" y="15448"/>
                    </a:lnTo>
                    <a:cubicBezTo>
                      <a:pt x="542568" y="15272"/>
                      <a:pt x="541348" y="15047"/>
                      <a:pt x="540024" y="14871"/>
                    </a:cubicBezTo>
                    <a:cubicBezTo>
                      <a:pt x="539435" y="14798"/>
                      <a:pt x="538901" y="14664"/>
                      <a:pt x="538312" y="14585"/>
                    </a:cubicBezTo>
                    <a:cubicBezTo>
                      <a:pt x="522852" y="12575"/>
                      <a:pt x="507198" y="10893"/>
                      <a:pt x="491113" y="9297"/>
                    </a:cubicBezTo>
                    <a:cubicBezTo>
                      <a:pt x="474991" y="7693"/>
                      <a:pt x="458578" y="6327"/>
                      <a:pt x="441916" y="5149"/>
                    </a:cubicBezTo>
                    <a:cubicBezTo>
                      <a:pt x="428952" y="4232"/>
                      <a:pt x="416255" y="3224"/>
                      <a:pt x="403017" y="2575"/>
                    </a:cubicBezTo>
                    <a:cubicBezTo>
                      <a:pt x="394771" y="2168"/>
                      <a:pt x="386185" y="2162"/>
                      <a:pt x="377848" y="1858"/>
                    </a:cubicBezTo>
                    <a:cubicBezTo>
                      <a:pt x="361356" y="1263"/>
                      <a:pt x="344870" y="753"/>
                      <a:pt x="328074" y="571"/>
                    </a:cubicBezTo>
                    <a:cubicBezTo>
                      <a:pt x="324892" y="540"/>
                      <a:pt x="321832" y="304"/>
                      <a:pt x="318638" y="285"/>
                    </a:cubicBezTo>
                    <a:cubicBezTo>
                      <a:pt x="314715" y="261"/>
                      <a:pt x="310987" y="0"/>
                      <a:pt x="307052" y="0"/>
                    </a:cubicBezTo>
                    <a:close/>
                  </a:path>
                </a:pathLst>
              </a:custGeom>
              <a:solidFill>
                <a:srgbClr val="FBEF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2"/>
              <p:cNvSpPr/>
              <p:nvPr/>
            </p:nvSpPr>
            <p:spPr>
              <a:xfrm>
                <a:off x="620308" y="627830"/>
                <a:ext cx="761767" cy="470391"/>
              </a:xfrm>
              <a:custGeom>
                <a:rect b="b" l="l" r="r" t="t"/>
                <a:pathLst>
                  <a:path extrusionOk="0" h="470391" w="761767">
                    <a:moveTo>
                      <a:pt x="378591" y="161"/>
                    </a:moveTo>
                    <a:cubicBezTo>
                      <a:pt x="375786" y="410"/>
                      <a:pt x="373187" y="1200"/>
                      <a:pt x="370582" y="1874"/>
                    </a:cubicBezTo>
                    <a:cubicBezTo>
                      <a:pt x="367637" y="2299"/>
                      <a:pt x="364692" y="2742"/>
                      <a:pt x="361716" y="3161"/>
                    </a:cubicBezTo>
                    <a:cubicBezTo>
                      <a:pt x="318428" y="9294"/>
                      <a:pt x="276997" y="31075"/>
                      <a:pt x="271763" y="58224"/>
                    </a:cubicBezTo>
                    <a:cubicBezTo>
                      <a:pt x="271599" y="59025"/>
                      <a:pt x="270937" y="65164"/>
                      <a:pt x="271472" y="72809"/>
                    </a:cubicBezTo>
                    <a:cubicBezTo>
                      <a:pt x="271496" y="72949"/>
                      <a:pt x="271593" y="73100"/>
                      <a:pt x="271617" y="73240"/>
                    </a:cubicBezTo>
                    <a:cubicBezTo>
                      <a:pt x="272419" y="83812"/>
                      <a:pt x="275734" y="97438"/>
                      <a:pt x="288923" y="107281"/>
                    </a:cubicBezTo>
                    <a:lnTo>
                      <a:pt x="292214" y="108993"/>
                    </a:lnTo>
                    <a:lnTo>
                      <a:pt x="288352" y="109139"/>
                    </a:lnTo>
                    <a:cubicBezTo>
                      <a:pt x="279353" y="109995"/>
                      <a:pt x="270518" y="111319"/>
                      <a:pt x="262181" y="113140"/>
                    </a:cubicBezTo>
                    <a:cubicBezTo>
                      <a:pt x="222912" y="121733"/>
                      <a:pt x="168943" y="146629"/>
                      <a:pt x="160636" y="177214"/>
                    </a:cubicBezTo>
                    <a:lnTo>
                      <a:pt x="160636" y="177639"/>
                    </a:lnTo>
                    <a:lnTo>
                      <a:pt x="160496" y="181501"/>
                    </a:lnTo>
                    <a:lnTo>
                      <a:pt x="141472" y="186225"/>
                    </a:lnTo>
                    <a:cubicBezTo>
                      <a:pt x="134374" y="188502"/>
                      <a:pt x="127597" y="191417"/>
                      <a:pt x="121306" y="194805"/>
                    </a:cubicBezTo>
                    <a:cubicBezTo>
                      <a:pt x="115635" y="197860"/>
                      <a:pt x="110352" y="201309"/>
                      <a:pt x="105579" y="205389"/>
                    </a:cubicBezTo>
                    <a:cubicBezTo>
                      <a:pt x="94000" y="215256"/>
                      <a:pt x="91085" y="229010"/>
                      <a:pt x="92706" y="242855"/>
                    </a:cubicBezTo>
                    <a:cubicBezTo>
                      <a:pt x="92718" y="242952"/>
                      <a:pt x="92688" y="243049"/>
                      <a:pt x="92706" y="243140"/>
                    </a:cubicBezTo>
                    <a:cubicBezTo>
                      <a:pt x="92718" y="243237"/>
                      <a:pt x="92694" y="243334"/>
                      <a:pt x="92706" y="243431"/>
                    </a:cubicBezTo>
                    <a:cubicBezTo>
                      <a:pt x="93599" y="248781"/>
                      <a:pt x="95451" y="253918"/>
                      <a:pt x="97424" y="259019"/>
                    </a:cubicBezTo>
                    <a:cubicBezTo>
                      <a:pt x="94127" y="260027"/>
                      <a:pt x="90830" y="260889"/>
                      <a:pt x="87697" y="262881"/>
                    </a:cubicBezTo>
                    <a:cubicBezTo>
                      <a:pt x="84229" y="265073"/>
                      <a:pt x="81327" y="267750"/>
                      <a:pt x="78977" y="270604"/>
                    </a:cubicBezTo>
                    <a:cubicBezTo>
                      <a:pt x="76676" y="273422"/>
                      <a:pt x="74854" y="276403"/>
                      <a:pt x="73542" y="279470"/>
                    </a:cubicBezTo>
                    <a:cubicBezTo>
                      <a:pt x="73518" y="279524"/>
                      <a:pt x="73421" y="279555"/>
                      <a:pt x="73397" y="279609"/>
                    </a:cubicBezTo>
                    <a:cubicBezTo>
                      <a:pt x="72796" y="281049"/>
                      <a:pt x="72662" y="282476"/>
                      <a:pt x="72255" y="283903"/>
                    </a:cubicBezTo>
                    <a:cubicBezTo>
                      <a:pt x="70865" y="288681"/>
                      <a:pt x="70239" y="293278"/>
                      <a:pt x="70822" y="297061"/>
                    </a:cubicBezTo>
                    <a:cubicBezTo>
                      <a:pt x="70986" y="298178"/>
                      <a:pt x="71921" y="299119"/>
                      <a:pt x="72255" y="300206"/>
                    </a:cubicBezTo>
                    <a:lnTo>
                      <a:pt x="72109" y="307645"/>
                    </a:lnTo>
                    <a:cubicBezTo>
                      <a:pt x="68897" y="307511"/>
                      <a:pt x="42489" y="306655"/>
                      <a:pt x="25487" y="324519"/>
                    </a:cubicBezTo>
                    <a:cubicBezTo>
                      <a:pt x="20678" y="329571"/>
                      <a:pt x="17909" y="334891"/>
                      <a:pt x="16191" y="339536"/>
                    </a:cubicBezTo>
                    <a:cubicBezTo>
                      <a:pt x="16172" y="339584"/>
                      <a:pt x="16063" y="339627"/>
                      <a:pt x="16051" y="339676"/>
                    </a:cubicBezTo>
                    <a:lnTo>
                      <a:pt x="15766" y="341394"/>
                    </a:lnTo>
                    <a:lnTo>
                      <a:pt x="12906" y="342681"/>
                    </a:lnTo>
                    <a:cubicBezTo>
                      <a:pt x="4058" y="348857"/>
                      <a:pt x="615" y="359507"/>
                      <a:pt x="33" y="370571"/>
                    </a:cubicBezTo>
                    <a:cubicBezTo>
                      <a:pt x="-301" y="381470"/>
                      <a:pt x="1988" y="392595"/>
                      <a:pt x="4465" y="400173"/>
                    </a:cubicBezTo>
                    <a:cubicBezTo>
                      <a:pt x="8005" y="411042"/>
                      <a:pt x="14697" y="421225"/>
                      <a:pt x="23198" y="430922"/>
                    </a:cubicBezTo>
                    <a:cubicBezTo>
                      <a:pt x="23222" y="430947"/>
                      <a:pt x="23319" y="430898"/>
                      <a:pt x="23344" y="430922"/>
                    </a:cubicBezTo>
                    <a:cubicBezTo>
                      <a:pt x="54172" y="439023"/>
                      <a:pt x="88899" y="445629"/>
                      <a:pt x="125739" y="451373"/>
                    </a:cubicBezTo>
                    <a:cubicBezTo>
                      <a:pt x="129322" y="451932"/>
                      <a:pt x="132977" y="452412"/>
                      <a:pt x="136608" y="452946"/>
                    </a:cubicBezTo>
                    <a:cubicBezTo>
                      <a:pt x="136639" y="452970"/>
                      <a:pt x="136730" y="452922"/>
                      <a:pt x="136754" y="452946"/>
                    </a:cubicBezTo>
                    <a:cubicBezTo>
                      <a:pt x="210312" y="463779"/>
                      <a:pt x="292439" y="470391"/>
                      <a:pt x="379307" y="470391"/>
                    </a:cubicBezTo>
                    <a:cubicBezTo>
                      <a:pt x="416160" y="470391"/>
                      <a:pt x="452168" y="469165"/>
                      <a:pt x="487283" y="467107"/>
                    </a:cubicBezTo>
                    <a:cubicBezTo>
                      <a:pt x="487423" y="467082"/>
                      <a:pt x="487575" y="467125"/>
                      <a:pt x="487714" y="467107"/>
                    </a:cubicBezTo>
                    <a:cubicBezTo>
                      <a:pt x="519684" y="465224"/>
                      <a:pt x="550908" y="462558"/>
                      <a:pt x="580673" y="459097"/>
                    </a:cubicBezTo>
                    <a:cubicBezTo>
                      <a:pt x="580716" y="459079"/>
                      <a:pt x="580777" y="459109"/>
                      <a:pt x="580819" y="459097"/>
                    </a:cubicBezTo>
                    <a:cubicBezTo>
                      <a:pt x="601434" y="456693"/>
                      <a:pt x="620477" y="453480"/>
                      <a:pt x="639738" y="450371"/>
                    </a:cubicBezTo>
                    <a:cubicBezTo>
                      <a:pt x="639774" y="450353"/>
                      <a:pt x="639847" y="450390"/>
                      <a:pt x="639883" y="450371"/>
                    </a:cubicBezTo>
                    <a:cubicBezTo>
                      <a:pt x="663753" y="446516"/>
                      <a:pt x="686008" y="442089"/>
                      <a:pt x="707388" y="437213"/>
                    </a:cubicBezTo>
                    <a:cubicBezTo>
                      <a:pt x="707412" y="437189"/>
                      <a:pt x="707503" y="437237"/>
                      <a:pt x="707527" y="437213"/>
                    </a:cubicBezTo>
                    <a:cubicBezTo>
                      <a:pt x="713539" y="435847"/>
                      <a:pt x="719757" y="434511"/>
                      <a:pt x="725550" y="433066"/>
                    </a:cubicBezTo>
                    <a:cubicBezTo>
                      <a:pt x="733188" y="424789"/>
                      <a:pt x="740074" y="415845"/>
                      <a:pt x="745284" y="405753"/>
                    </a:cubicBezTo>
                    <a:cubicBezTo>
                      <a:pt x="749438" y="397744"/>
                      <a:pt x="759918" y="377208"/>
                      <a:pt x="761588" y="352263"/>
                    </a:cubicBezTo>
                    <a:cubicBezTo>
                      <a:pt x="761588" y="352215"/>
                      <a:pt x="761588" y="352166"/>
                      <a:pt x="761588" y="352124"/>
                    </a:cubicBezTo>
                    <a:cubicBezTo>
                      <a:pt x="761880" y="347673"/>
                      <a:pt x="761807" y="343076"/>
                      <a:pt x="761442" y="338388"/>
                    </a:cubicBezTo>
                    <a:cubicBezTo>
                      <a:pt x="760422" y="327889"/>
                      <a:pt x="757435" y="316978"/>
                      <a:pt x="751575" y="306072"/>
                    </a:cubicBezTo>
                    <a:cubicBezTo>
                      <a:pt x="749753" y="302666"/>
                      <a:pt x="747264" y="300340"/>
                      <a:pt x="745139" y="297346"/>
                    </a:cubicBezTo>
                    <a:cubicBezTo>
                      <a:pt x="736977" y="285809"/>
                      <a:pt x="727578" y="276379"/>
                      <a:pt x="718967" y="270313"/>
                    </a:cubicBezTo>
                    <a:lnTo>
                      <a:pt x="709817" y="264453"/>
                    </a:lnTo>
                    <a:lnTo>
                      <a:pt x="708815" y="261879"/>
                    </a:lnTo>
                    <a:lnTo>
                      <a:pt x="701953" y="245004"/>
                    </a:lnTo>
                    <a:cubicBezTo>
                      <a:pt x="698498" y="238701"/>
                      <a:pt x="694345" y="232738"/>
                      <a:pt x="689366" y="227267"/>
                    </a:cubicBezTo>
                    <a:cubicBezTo>
                      <a:pt x="665471" y="200969"/>
                      <a:pt x="631789" y="194228"/>
                      <a:pt x="621145" y="192516"/>
                    </a:cubicBezTo>
                    <a:lnTo>
                      <a:pt x="616287" y="192231"/>
                    </a:lnTo>
                    <a:lnTo>
                      <a:pt x="616141" y="191660"/>
                    </a:lnTo>
                    <a:lnTo>
                      <a:pt x="615856" y="190512"/>
                    </a:lnTo>
                    <a:cubicBezTo>
                      <a:pt x="613985" y="183833"/>
                      <a:pt x="611071" y="178082"/>
                      <a:pt x="608132" y="172350"/>
                    </a:cubicBezTo>
                    <a:cubicBezTo>
                      <a:pt x="608114" y="172314"/>
                      <a:pt x="608150" y="172247"/>
                      <a:pt x="608132" y="172205"/>
                    </a:cubicBezTo>
                    <a:cubicBezTo>
                      <a:pt x="596133" y="148790"/>
                      <a:pt x="577388" y="132814"/>
                      <a:pt x="564801" y="124295"/>
                    </a:cubicBezTo>
                    <a:lnTo>
                      <a:pt x="562943" y="123153"/>
                    </a:lnTo>
                    <a:lnTo>
                      <a:pt x="562511" y="122722"/>
                    </a:lnTo>
                    <a:lnTo>
                      <a:pt x="561655" y="122297"/>
                    </a:lnTo>
                    <a:lnTo>
                      <a:pt x="553500" y="117288"/>
                    </a:lnTo>
                    <a:lnTo>
                      <a:pt x="546208" y="114142"/>
                    </a:lnTo>
                    <a:lnTo>
                      <a:pt x="531762" y="106418"/>
                    </a:lnTo>
                    <a:lnTo>
                      <a:pt x="518464" y="101846"/>
                    </a:lnTo>
                    <a:lnTo>
                      <a:pt x="517887" y="101700"/>
                    </a:lnTo>
                    <a:lnTo>
                      <a:pt x="516606" y="101269"/>
                    </a:lnTo>
                    <a:lnTo>
                      <a:pt x="501012" y="95980"/>
                    </a:lnTo>
                    <a:lnTo>
                      <a:pt x="491291" y="93691"/>
                    </a:lnTo>
                    <a:lnTo>
                      <a:pt x="480422" y="90400"/>
                    </a:lnTo>
                    <a:cubicBezTo>
                      <a:pt x="456795" y="84291"/>
                      <a:pt x="437880" y="81043"/>
                      <a:pt x="435657" y="80679"/>
                    </a:cubicBezTo>
                    <a:lnTo>
                      <a:pt x="412346" y="75669"/>
                    </a:lnTo>
                    <a:lnTo>
                      <a:pt x="412200" y="75529"/>
                    </a:lnTo>
                    <a:lnTo>
                      <a:pt x="400475" y="70526"/>
                    </a:lnTo>
                    <a:cubicBezTo>
                      <a:pt x="396868" y="68425"/>
                      <a:pt x="393547" y="65874"/>
                      <a:pt x="390608" y="62656"/>
                    </a:cubicBezTo>
                    <a:cubicBezTo>
                      <a:pt x="388428" y="61776"/>
                      <a:pt x="387547" y="60932"/>
                      <a:pt x="385598" y="60082"/>
                    </a:cubicBezTo>
                    <a:cubicBezTo>
                      <a:pt x="387420" y="60877"/>
                      <a:pt x="388306" y="61551"/>
                      <a:pt x="390322" y="62371"/>
                    </a:cubicBezTo>
                    <a:cubicBezTo>
                      <a:pt x="382356" y="53475"/>
                      <a:pt x="374031" y="35702"/>
                      <a:pt x="384602" y="25616"/>
                    </a:cubicBezTo>
                    <a:cubicBezTo>
                      <a:pt x="388027" y="22355"/>
                      <a:pt x="393055" y="20533"/>
                      <a:pt x="398757" y="19750"/>
                    </a:cubicBezTo>
                    <a:cubicBezTo>
                      <a:pt x="404416" y="19434"/>
                      <a:pt x="410500" y="19908"/>
                      <a:pt x="416633" y="22039"/>
                    </a:cubicBezTo>
                    <a:cubicBezTo>
                      <a:pt x="416597" y="21960"/>
                      <a:pt x="416396" y="21705"/>
                      <a:pt x="416348" y="21614"/>
                    </a:cubicBezTo>
                    <a:cubicBezTo>
                      <a:pt x="417623" y="21942"/>
                      <a:pt x="418801" y="21602"/>
                      <a:pt x="420070" y="22039"/>
                    </a:cubicBezTo>
                    <a:cubicBezTo>
                      <a:pt x="418309" y="18481"/>
                      <a:pt x="412310" y="7588"/>
                      <a:pt x="398757" y="2450"/>
                    </a:cubicBezTo>
                    <a:cubicBezTo>
                      <a:pt x="393037" y="289"/>
                      <a:pt x="387220" y="-337"/>
                      <a:pt x="381597" y="161"/>
                    </a:cubicBezTo>
                    <a:lnTo>
                      <a:pt x="380595" y="447"/>
                    </a:lnTo>
                    <a:cubicBezTo>
                      <a:pt x="379933" y="471"/>
                      <a:pt x="379247" y="101"/>
                      <a:pt x="378591" y="161"/>
                    </a:cubicBezTo>
                    <a:close/>
                  </a:path>
                </a:pathLst>
              </a:custGeom>
              <a:solidFill>
                <a:srgbClr val="E9D9C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2"/>
              <p:cNvSpPr/>
              <p:nvPr/>
            </p:nvSpPr>
            <p:spPr>
              <a:xfrm>
                <a:off x="620308" y="889423"/>
                <a:ext cx="761767" cy="208798"/>
              </a:xfrm>
              <a:custGeom>
                <a:rect b="b" l="l" r="r" t="t"/>
                <a:pathLst>
                  <a:path extrusionOk="0" h="208798" w="761767">
                    <a:moveTo>
                      <a:pt x="708960" y="0"/>
                    </a:moveTo>
                    <a:cubicBezTo>
                      <a:pt x="708918" y="79"/>
                      <a:pt x="708857" y="200"/>
                      <a:pt x="708815" y="285"/>
                    </a:cubicBezTo>
                    <a:cubicBezTo>
                      <a:pt x="705153" y="7444"/>
                      <a:pt x="700423" y="15557"/>
                      <a:pt x="694800" y="24313"/>
                    </a:cubicBezTo>
                    <a:cubicBezTo>
                      <a:pt x="678952" y="48978"/>
                      <a:pt x="654833" y="78325"/>
                      <a:pt x="617574" y="103397"/>
                    </a:cubicBezTo>
                    <a:cubicBezTo>
                      <a:pt x="507066" y="177618"/>
                      <a:pt x="365724" y="158435"/>
                      <a:pt x="327967" y="153311"/>
                    </a:cubicBezTo>
                    <a:cubicBezTo>
                      <a:pt x="300241" y="149522"/>
                      <a:pt x="226537" y="137177"/>
                      <a:pt x="140616" y="107119"/>
                    </a:cubicBezTo>
                    <a:cubicBezTo>
                      <a:pt x="82517" y="86820"/>
                      <a:pt x="39417" y="65938"/>
                      <a:pt x="16191" y="77943"/>
                    </a:cubicBezTo>
                    <a:cubicBezTo>
                      <a:pt x="16172" y="77991"/>
                      <a:pt x="16063" y="78034"/>
                      <a:pt x="16051" y="78082"/>
                    </a:cubicBezTo>
                    <a:cubicBezTo>
                      <a:pt x="15061" y="78604"/>
                      <a:pt x="13816" y="78726"/>
                      <a:pt x="12906" y="79370"/>
                    </a:cubicBezTo>
                    <a:cubicBezTo>
                      <a:pt x="3676" y="85873"/>
                      <a:pt x="385" y="97301"/>
                      <a:pt x="33" y="108977"/>
                    </a:cubicBezTo>
                    <a:cubicBezTo>
                      <a:pt x="-301" y="119877"/>
                      <a:pt x="1988" y="131001"/>
                      <a:pt x="4465" y="138579"/>
                    </a:cubicBezTo>
                    <a:cubicBezTo>
                      <a:pt x="8005" y="149449"/>
                      <a:pt x="14697" y="159632"/>
                      <a:pt x="23198" y="169329"/>
                    </a:cubicBezTo>
                    <a:cubicBezTo>
                      <a:pt x="23222" y="169353"/>
                      <a:pt x="23319" y="169305"/>
                      <a:pt x="23344" y="169329"/>
                    </a:cubicBezTo>
                    <a:cubicBezTo>
                      <a:pt x="54172" y="177429"/>
                      <a:pt x="88899" y="184036"/>
                      <a:pt x="125739" y="189780"/>
                    </a:cubicBezTo>
                    <a:cubicBezTo>
                      <a:pt x="129322" y="190339"/>
                      <a:pt x="132977" y="190818"/>
                      <a:pt x="136608" y="191353"/>
                    </a:cubicBezTo>
                    <a:cubicBezTo>
                      <a:pt x="136639" y="191377"/>
                      <a:pt x="136730" y="191328"/>
                      <a:pt x="136754" y="191353"/>
                    </a:cubicBezTo>
                    <a:cubicBezTo>
                      <a:pt x="210312" y="202186"/>
                      <a:pt x="292439" y="208798"/>
                      <a:pt x="379307" y="208798"/>
                    </a:cubicBezTo>
                    <a:cubicBezTo>
                      <a:pt x="416160" y="208798"/>
                      <a:pt x="452168" y="207572"/>
                      <a:pt x="487283" y="205513"/>
                    </a:cubicBezTo>
                    <a:cubicBezTo>
                      <a:pt x="487423" y="205489"/>
                      <a:pt x="487575" y="205531"/>
                      <a:pt x="487714" y="205513"/>
                    </a:cubicBezTo>
                    <a:cubicBezTo>
                      <a:pt x="519684" y="203631"/>
                      <a:pt x="550908" y="200965"/>
                      <a:pt x="580673" y="197504"/>
                    </a:cubicBezTo>
                    <a:cubicBezTo>
                      <a:pt x="580716" y="197486"/>
                      <a:pt x="580777" y="197516"/>
                      <a:pt x="580819" y="197504"/>
                    </a:cubicBezTo>
                    <a:cubicBezTo>
                      <a:pt x="601434" y="195099"/>
                      <a:pt x="620477" y="191887"/>
                      <a:pt x="639738" y="188778"/>
                    </a:cubicBezTo>
                    <a:cubicBezTo>
                      <a:pt x="639774" y="188760"/>
                      <a:pt x="639847" y="188796"/>
                      <a:pt x="639883" y="188778"/>
                    </a:cubicBezTo>
                    <a:cubicBezTo>
                      <a:pt x="663753" y="184922"/>
                      <a:pt x="686008" y="180496"/>
                      <a:pt x="707388" y="175620"/>
                    </a:cubicBezTo>
                    <a:cubicBezTo>
                      <a:pt x="707412" y="175596"/>
                      <a:pt x="707503" y="175644"/>
                      <a:pt x="707527" y="175620"/>
                    </a:cubicBezTo>
                    <a:cubicBezTo>
                      <a:pt x="713539" y="174254"/>
                      <a:pt x="719757" y="172918"/>
                      <a:pt x="725550" y="171473"/>
                    </a:cubicBezTo>
                    <a:cubicBezTo>
                      <a:pt x="733188" y="163196"/>
                      <a:pt x="740074" y="154252"/>
                      <a:pt x="745284" y="144160"/>
                    </a:cubicBezTo>
                    <a:cubicBezTo>
                      <a:pt x="749438" y="136151"/>
                      <a:pt x="759918" y="115614"/>
                      <a:pt x="761588" y="90670"/>
                    </a:cubicBezTo>
                    <a:cubicBezTo>
                      <a:pt x="761588" y="90621"/>
                      <a:pt x="761588" y="90573"/>
                      <a:pt x="761588" y="90530"/>
                    </a:cubicBezTo>
                    <a:cubicBezTo>
                      <a:pt x="761880" y="86079"/>
                      <a:pt x="761807" y="81483"/>
                      <a:pt x="761442" y="76795"/>
                    </a:cubicBezTo>
                    <a:cubicBezTo>
                      <a:pt x="760586" y="65671"/>
                      <a:pt x="757763" y="54091"/>
                      <a:pt x="751575" y="42475"/>
                    </a:cubicBezTo>
                    <a:cubicBezTo>
                      <a:pt x="750440" y="40325"/>
                      <a:pt x="748976" y="38595"/>
                      <a:pt x="747713" y="36609"/>
                    </a:cubicBezTo>
                    <a:cubicBezTo>
                      <a:pt x="747652" y="36591"/>
                      <a:pt x="747634" y="36488"/>
                      <a:pt x="747574" y="36470"/>
                    </a:cubicBezTo>
                    <a:cubicBezTo>
                      <a:pt x="735769" y="18016"/>
                      <a:pt x="719441" y="6169"/>
                      <a:pt x="708960" y="0"/>
                    </a:cubicBezTo>
                    <a:close/>
                  </a:path>
                </a:pathLst>
              </a:custGeom>
              <a:solidFill>
                <a:srgbClr val="FFFFFF">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2"/>
              <p:cNvSpPr/>
              <p:nvPr/>
            </p:nvSpPr>
            <p:spPr>
              <a:xfrm>
                <a:off x="740204" y="980378"/>
                <a:ext cx="592559" cy="117842"/>
              </a:xfrm>
              <a:custGeom>
                <a:rect b="b" l="l" r="r" t="t"/>
                <a:pathLst>
                  <a:path extrusionOk="0" h="117842" w="592559">
                    <a:moveTo>
                      <a:pt x="592495" y="0"/>
                    </a:moveTo>
                    <a:cubicBezTo>
                      <a:pt x="566494" y="27349"/>
                      <a:pt x="529569" y="45711"/>
                      <a:pt x="490525" y="56921"/>
                    </a:cubicBezTo>
                    <a:cubicBezTo>
                      <a:pt x="491053" y="56386"/>
                      <a:pt x="493518" y="55318"/>
                      <a:pt x="493530" y="54917"/>
                    </a:cubicBezTo>
                    <a:cubicBezTo>
                      <a:pt x="493306" y="55057"/>
                      <a:pt x="492486" y="55208"/>
                      <a:pt x="492243" y="55348"/>
                    </a:cubicBezTo>
                    <a:cubicBezTo>
                      <a:pt x="490956" y="56071"/>
                      <a:pt x="487312" y="57224"/>
                      <a:pt x="485375" y="58062"/>
                    </a:cubicBezTo>
                    <a:cubicBezTo>
                      <a:pt x="484295" y="58360"/>
                      <a:pt x="483171" y="58499"/>
                      <a:pt x="482084" y="58779"/>
                    </a:cubicBezTo>
                    <a:cubicBezTo>
                      <a:pt x="482042" y="58797"/>
                      <a:pt x="481987" y="58767"/>
                      <a:pt x="481945" y="58779"/>
                    </a:cubicBezTo>
                    <a:cubicBezTo>
                      <a:pt x="447394" y="67796"/>
                      <a:pt x="411507" y="72320"/>
                      <a:pt x="375542" y="75368"/>
                    </a:cubicBezTo>
                    <a:cubicBezTo>
                      <a:pt x="280718" y="83420"/>
                      <a:pt x="183910" y="84088"/>
                      <a:pt x="91084" y="65501"/>
                    </a:cubicBezTo>
                    <a:cubicBezTo>
                      <a:pt x="63893" y="60072"/>
                      <a:pt x="32955" y="53605"/>
                      <a:pt x="10136" y="67219"/>
                    </a:cubicBezTo>
                    <a:cubicBezTo>
                      <a:pt x="6996" y="69114"/>
                      <a:pt x="4106" y="71348"/>
                      <a:pt x="2272" y="74226"/>
                    </a:cubicBezTo>
                    <a:cubicBezTo>
                      <a:pt x="-1025" y="79461"/>
                      <a:pt x="-296" y="85982"/>
                      <a:pt x="1695" y="91672"/>
                    </a:cubicBezTo>
                    <a:cubicBezTo>
                      <a:pt x="2588" y="94271"/>
                      <a:pt x="4519" y="96408"/>
                      <a:pt x="5843" y="98825"/>
                    </a:cubicBezTo>
                    <a:cubicBezTo>
                      <a:pt x="9425" y="99384"/>
                      <a:pt x="13081" y="99863"/>
                      <a:pt x="16712" y="100398"/>
                    </a:cubicBezTo>
                    <a:cubicBezTo>
                      <a:pt x="16742" y="100422"/>
                      <a:pt x="16833" y="100373"/>
                      <a:pt x="16858" y="100398"/>
                    </a:cubicBezTo>
                    <a:cubicBezTo>
                      <a:pt x="90416" y="111230"/>
                      <a:pt x="172542" y="117843"/>
                      <a:pt x="259411" y="117843"/>
                    </a:cubicBezTo>
                    <a:cubicBezTo>
                      <a:pt x="296263" y="117843"/>
                      <a:pt x="332271" y="116616"/>
                      <a:pt x="367387" y="114558"/>
                    </a:cubicBezTo>
                    <a:cubicBezTo>
                      <a:pt x="367526" y="114534"/>
                      <a:pt x="367678" y="114576"/>
                      <a:pt x="367818" y="114558"/>
                    </a:cubicBezTo>
                    <a:cubicBezTo>
                      <a:pt x="399788" y="112676"/>
                      <a:pt x="431011" y="110010"/>
                      <a:pt x="460777" y="106549"/>
                    </a:cubicBezTo>
                    <a:cubicBezTo>
                      <a:pt x="460819" y="106530"/>
                      <a:pt x="460880" y="106561"/>
                      <a:pt x="460923" y="106549"/>
                    </a:cubicBezTo>
                    <a:cubicBezTo>
                      <a:pt x="477488" y="100798"/>
                      <a:pt x="493719" y="94289"/>
                      <a:pt x="508547" y="85666"/>
                    </a:cubicBezTo>
                    <a:cubicBezTo>
                      <a:pt x="526545" y="75265"/>
                      <a:pt x="542387" y="62544"/>
                      <a:pt x="558315" y="49913"/>
                    </a:cubicBezTo>
                    <a:cubicBezTo>
                      <a:pt x="575396" y="36366"/>
                      <a:pt x="593794" y="20287"/>
                      <a:pt x="592495" y="0"/>
                    </a:cubicBezTo>
                    <a:close/>
                  </a:path>
                </a:pathLst>
              </a:custGeom>
              <a:solidFill>
                <a:srgbClr val="E9D9C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2"/>
              <p:cNvSpPr/>
              <p:nvPr/>
            </p:nvSpPr>
            <p:spPr>
              <a:xfrm>
                <a:off x="747274" y="980378"/>
                <a:ext cx="585449" cy="117842"/>
              </a:xfrm>
              <a:custGeom>
                <a:rect b="b" l="l" r="r" t="t"/>
                <a:pathLst>
                  <a:path extrusionOk="0" h="117842" w="585449">
                    <a:moveTo>
                      <a:pt x="585425" y="0"/>
                    </a:moveTo>
                    <a:cubicBezTo>
                      <a:pt x="565891" y="16195"/>
                      <a:pt x="522511" y="40860"/>
                      <a:pt x="486746" y="54777"/>
                    </a:cubicBezTo>
                    <a:cubicBezTo>
                      <a:pt x="486746" y="54814"/>
                      <a:pt x="486485" y="54874"/>
                      <a:pt x="486461" y="54917"/>
                    </a:cubicBezTo>
                    <a:cubicBezTo>
                      <a:pt x="486236" y="55057"/>
                      <a:pt x="485416" y="55208"/>
                      <a:pt x="485174" y="55348"/>
                    </a:cubicBezTo>
                    <a:cubicBezTo>
                      <a:pt x="483886" y="56071"/>
                      <a:pt x="480243" y="57224"/>
                      <a:pt x="478306" y="58062"/>
                    </a:cubicBezTo>
                    <a:cubicBezTo>
                      <a:pt x="478215" y="58087"/>
                      <a:pt x="478112" y="58044"/>
                      <a:pt x="478020" y="58062"/>
                    </a:cubicBezTo>
                    <a:cubicBezTo>
                      <a:pt x="477025" y="58311"/>
                      <a:pt x="476011" y="58524"/>
                      <a:pt x="475015" y="58779"/>
                    </a:cubicBezTo>
                    <a:cubicBezTo>
                      <a:pt x="470169" y="60370"/>
                      <a:pt x="464674" y="62695"/>
                      <a:pt x="460429" y="63643"/>
                    </a:cubicBezTo>
                    <a:cubicBezTo>
                      <a:pt x="425848" y="71385"/>
                      <a:pt x="389445" y="74828"/>
                      <a:pt x="353170" y="77232"/>
                    </a:cubicBezTo>
                    <a:cubicBezTo>
                      <a:pt x="263976" y="83238"/>
                      <a:pt x="172996" y="83687"/>
                      <a:pt x="85727" y="69933"/>
                    </a:cubicBezTo>
                    <a:cubicBezTo>
                      <a:pt x="60236" y="65932"/>
                      <a:pt x="31132" y="61141"/>
                      <a:pt x="9642" y="71221"/>
                    </a:cubicBezTo>
                    <a:cubicBezTo>
                      <a:pt x="6643" y="72623"/>
                      <a:pt x="3758" y="74233"/>
                      <a:pt x="2064" y="76370"/>
                    </a:cubicBezTo>
                    <a:cubicBezTo>
                      <a:pt x="-1014" y="80244"/>
                      <a:pt x="-213" y="85035"/>
                      <a:pt x="1639" y="89243"/>
                    </a:cubicBezTo>
                    <a:cubicBezTo>
                      <a:pt x="3254" y="92983"/>
                      <a:pt x="5707" y="96414"/>
                      <a:pt x="8786" y="99681"/>
                    </a:cubicBezTo>
                    <a:cubicBezTo>
                      <a:pt x="9053" y="99960"/>
                      <a:pt x="9509" y="100124"/>
                      <a:pt x="9788" y="100398"/>
                    </a:cubicBezTo>
                    <a:cubicBezTo>
                      <a:pt x="83346" y="111230"/>
                      <a:pt x="165473" y="117843"/>
                      <a:pt x="252342" y="117843"/>
                    </a:cubicBezTo>
                    <a:cubicBezTo>
                      <a:pt x="289194" y="117843"/>
                      <a:pt x="325202" y="116616"/>
                      <a:pt x="360317" y="114558"/>
                    </a:cubicBezTo>
                    <a:cubicBezTo>
                      <a:pt x="401748" y="108455"/>
                      <a:pt x="443196" y="100665"/>
                      <a:pt x="478166" y="84665"/>
                    </a:cubicBezTo>
                    <a:cubicBezTo>
                      <a:pt x="495108" y="76922"/>
                      <a:pt x="510130" y="67553"/>
                      <a:pt x="525074" y="58208"/>
                    </a:cubicBezTo>
                    <a:cubicBezTo>
                      <a:pt x="541171" y="48195"/>
                      <a:pt x="586658" y="15023"/>
                      <a:pt x="585425" y="0"/>
                    </a:cubicBezTo>
                    <a:close/>
                  </a:path>
                </a:pathLst>
              </a:custGeom>
              <a:solidFill>
                <a:srgbClr val="FFFFFF">
                  <a:alpha val="4313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2"/>
              <p:cNvSpPr/>
              <p:nvPr/>
            </p:nvSpPr>
            <p:spPr>
              <a:xfrm>
                <a:off x="853078" y="1035095"/>
                <a:ext cx="380940" cy="60776"/>
              </a:xfrm>
              <a:custGeom>
                <a:rect b="b" l="l" r="r" t="t"/>
                <a:pathLst>
                  <a:path extrusionOk="0" h="60776" w="380940">
                    <a:moveTo>
                      <a:pt x="4211" y="44612"/>
                    </a:moveTo>
                    <a:cubicBezTo>
                      <a:pt x="2845" y="43386"/>
                      <a:pt x="1709" y="42086"/>
                      <a:pt x="950" y="40726"/>
                    </a:cubicBezTo>
                    <a:cubicBezTo>
                      <a:pt x="-191" y="38813"/>
                      <a:pt x="-568" y="36700"/>
                      <a:pt x="1327" y="34927"/>
                    </a:cubicBezTo>
                    <a:cubicBezTo>
                      <a:pt x="2389" y="33974"/>
                      <a:pt x="4059" y="33221"/>
                      <a:pt x="5802" y="32541"/>
                    </a:cubicBezTo>
                    <a:cubicBezTo>
                      <a:pt x="18705" y="27969"/>
                      <a:pt x="36230" y="30148"/>
                      <a:pt x="51556" y="31994"/>
                    </a:cubicBezTo>
                    <a:cubicBezTo>
                      <a:pt x="104062" y="38200"/>
                      <a:pt x="158845" y="38680"/>
                      <a:pt x="212493" y="35267"/>
                    </a:cubicBezTo>
                    <a:cubicBezTo>
                      <a:pt x="289659" y="30355"/>
                      <a:pt x="366065" y="9205"/>
                      <a:pt x="380936" y="0"/>
                    </a:cubicBezTo>
                    <a:cubicBezTo>
                      <a:pt x="381695" y="6752"/>
                      <a:pt x="297923" y="35200"/>
                      <a:pt x="287758" y="38680"/>
                    </a:cubicBezTo>
                    <a:cubicBezTo>
                      <a:pt x="264538" y="46659"/>
                      <a:pt x="236618" y="50278"/>
                      <a:pt x="209075" y="53138"/>
                    </a:cubicBezTo>
                    <a:cubicBezTo>
                      <a:pt x="173795" y="56824"/>
                      <a:pt x="138054" y="59483"/>
                      <a:pt x="102089" y="60509"/>
                    </a:cubicBezTo>
                    <a:cubicBezTo>
                      <a:pt x="75080" y="61256"/>
                      <a:pt x="46546" y="60849"/>
                      <a:pt x="23332" y="53824"/>
                    </a:cubicBezTo>
                    <a:cubicBezTo>
                      <a:pt x="15669" y="51504"/>
                      <a:pt x="8613" y="48365"/>
                      <a:pt x="4284" y="44479"/>
                    </a:cubicBezTo>
                    <a:lnTo>
                      <a:pt x="4211" y="44612"/>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2"/>
              <p:cNvSpPr/>
              <p:nvPr/>
            </p:nvSpPr>
            <p:spPr>
              <a:xfrm>
                <a:off x="1260191" y="919596"/>
                <a:ext cx="114915" cy="158605"/>
              </a:xfrm>
              <a:custGeom>
                <a:rect b="b" l="l" r="r" t="t"/>
                <a:pathLst>
                  <a:path extrusionOk="0" h="158605" w="114915">
                    <a:moveTo>
                      <a:pt x="80657" y="0"/>
                    </a:moveTo>
                    <a:cubicBezTo>
                      <a:pt x="85253" y="14136"/>
                      <a:pt x="93075" y="45790"/>
                      <a:pt x="78513" y="80663"/>
                    </a:cubicBezTo>
                    <a:cubicBezTo>
                      <a:pt x="75787" y="87197"/>
                      <a:pt x="66302" y="108164"/>
                      <a:pt x="36324" y="133436"/>
                    </a:cubicBezTo>
                    <a:cubicBezTo>
                      <a:pt x="24738" y="143219"/>
                      <a:pt x="12454" y="151410"/>
                      <a:pt x="0" y="158606"/>
                    </a:cubicBezTo>
                    <a:cubicBezTo>
                      <a:pt x="23870" y="154750"/>
                      <a:pt x="46124" y="150323"/>
                      <a:pt x="67504" y="145447"/>
                    </a:cubicBezTo>
                    <a:cubicBezTo>
                      <a:pt x="67529" y="145423"/>
                      <a:pt x="67620" y="145471"/>
                      <a:pt x="67644" y="145447"/>
                    </a:cubicBezTo>
                    <a:cubicBezTo>
                      <a:pt x="70176" y="143225"/>
                      <a:pt x="72957" y="141421"/>
                      <a:pt x="75368" y="139011"/>
                    </a:cubicBezTo>
                    <a:cubicBezTo>
                      <a:pt x="90318" y="124012"/>
                      <a:pt x="119640" y="94708"/>
                      <a:pt x="114266" y="55633"/>
                    </a:cubicBezTo>
                    <a:cubicBezTo>
                      <a:pt x="110374" y="27434"/>
                      <a:pt x="90318" y="8137"/>
                      <a:pt x="80657" y="0"/>
                    </a:cubicBezTo>
                    <a:close/>
                  </a:path>
                </a:pathLst>
              </a:custGeom>
              <a:solidFill>
                <a:srgbClr val="FFFFFF">
                  <a:alpha val="4313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2"/>
              <p:cNvSpPr/>
              <p:nvPr/>
            </p:nvSpPr>
            <p:spPr>
              <a:xfrm>
                <a:off x="690824" y="627880"/>
                <a:ext cx="543193" cy="364669"/>
              </a:xfrm>
              <a:custGeom>
                <a:rect b="b" l="l" r="r" t="t"/>
                <a:pathLst>
                  <a:path extrusionOk="0" h="364669" w="543193">
                    <a:moveTo>
                      <a:pt x="60737" y="259133"/>
                    </a:moveTo>
                    <a:cubicBezTo>
                      <a:pt x="58156" y="258337"/>
                      <a:pt x="35173" y="251348"/>
                      <a:pt x="17120" y="262825"/>
                    </a:cubicBezTo>
                    <a:cubicBezTo>
                      <a:pt x="3239" y="271605"/>
                      <a:pt x="-1236" y="287235"/>
                      <a:pt x="282" y="297066"/>
                    </a:cubicBezTo>
                    <a:cubicBezTo>
                      <a:pt x="5595" y="333092"/>
                      <a:pt x="98888" y="349979"/>
                      <a:pt x="131046" y="355784"/>
                    </a:cubicBezTo>
                    <a:cubicBezTo>
                      <a:pt x="250201" y="377291"/>
                      <a:pt x="345237" y="354533"/>
                      <a:pt x="393936" y="342328"/>
                    </a:cubicBezTo>
                    <a:cubicBezTo>
                      <a:pt x="494661" y="317055"/>
                      <a:pt x="517262" y="288225"/>
                      <a:pt x="523255" y="279979"/>
                    </a:cubicBezTo>
                    <a:cubicBezTo>
                      <a:pt x="552760" y="239143"/>
                      <a:pt x="541077" y="194282"/>
                      <a:pt x="540093" y="190717"/>
                    </a:cubicBezTo>
                    <a:cubicBezTo>
                      <a:pt x="527499" y="145328"/>
                      <a:pt x="486166" y="121841"/>
                      <a:pt x="478278" y="117353"/>
                    </a:cubicBezTo>
                    <a:cubicBezTo>
                      <a:pt x="436562" y="93672"/>
                      <a:pt x="366022" y="81400"/>
                      <a:pt x="361620" y="80671"/>
                    </a:cubicBezTo>
                    <a:cubicBezTo>
                      <a:pt x="347666" y="78297"/>
                      <a:pt x="328550" y="75789"/>
                      <a:pt x="316643" y="62333"/>
                    </a:cubicBezTo>
                    <a:cubicBezTo>
                      <a:pt x="308755" y="53425"/>
                      <a:pt x="300564" y="35743"/>
                      <a:pt x="311032" y="25651"/>
                    </a:cubicBezTo>
                    <a:cubicBezTo>
                      <a:pt x="318313" y="18656"/>
                      <a:pt x="332497" y="17205"/>
                      <a:pt x="346148" y="21959"/>
                    </a:cubicBezTo>
                    <a:cubicBezTo>
                      <a:pt x="344405" y="18395"/>
                      <a:pt x="338491" y="7507"/>
                      <a:pt x="325065" y="2364"/>
                    </a:cubicBezTo>
                    <a:cubicBezTo>
                      <a:pt x="302385" y="-6277"/>
                      <a:pt x="278115" y="11205"/>
                      <a:pt x="271666" y="15820"/>
                    </a:cubicBezTo>
                    <a:cubicBezTo>
                      <a:pt x="267798" y="18595"/>
                      <a:pt x="242313" y="37395"/>
                      <a:pt x="243528" y="67148"/>
                    </a:cubicBezTo>
                    <a:cubicBezTo>
                      <a:pt x="243752" y="72953"/>
                      <a:pt x="244590" y="92482"/>
                      <a:pt x="260366" y="103830"/>
                    </a:cubicBezTo>
                    <a:cubicBezTo>
                      <a:pt x="277052" y="115835"/>
                      <a:pt x="293739" y="106800"/>
                      <a:pt x="325065" y="112404"/>
                    </a:cubicBezTo>
                    <a:cubicBezTo>
                      <a:pt x="330603" y="113394"/>
                      <a:pt x="368906" y="120590"/>
                      <a:pt x="389764" y="144204"/>
                    </a:cubicBezTo>
                    <a:cubicBezTo>
                      <a:pt x="416312" y="174225"/>
                      <a:pt x="405084" y="220143"/>
                      <a:pt x="389764" y="246928"/>
                    </a:cubicBezTo>
                    <a:cubicBezTo>
                      <a:pt x="362761" y="294096"/>
                      <a:pt x="306860" y="309933"/>
                      <a:pt x="274471" y="319035"/>
                    </a:cubicBezTo>
                    <a:cubicBezTo>
                      <a:pt x="216221" y="335533"/>
                      <a:pt x="169726" y="327481"/>
                      <a:pt x="121258" y="319035"/>
                    </a:cubicBezTo>
                    <a:cubicBezTo>
                      <a:pt x="59291" y="308281"/>
                      <a:pt x="52545" y="293507"/>
                      <a:pt x="50948" y="288492"/>
                    </a:cubicBezTo>
                    <a:cubicBezTo>
                      <a:pt x="47614" y="277738"/>
                      <a:pt x="54513" y="266656"/>
                      <a:pt x="60809" y="259133"/>
                    </a:cubicBezTo>
                    <a:lnTo>
                      <a:pt x="60737" y="259133"/>
                    </a:lnTo>
                    <a:close/>
                  </a:path>
                </a:pathLst>
              </a:custGeom>
              <a:solidFill>
                <a:srgbClr val="FFFFFF">
                  <a:alpha val="2313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2"/>
              <p:cNvSpPr/>
              <p:nvPr/>
            </p:nvSpPr>
            <p:spPr>
              <a:xfrm>
                <a:off x="782532" y="633954"/>
                <a:ext cx="451485" cy="346439"/>
              </a:xfrm>
              <a:custGeom>
                <a:rect b="b" l="l" r="r" t="t"/>
                <a:pathLst>
                  <a:path extrusionOk="0" h="346439" w="451485">
                    <a:moveTo>
                      <a:pt x="212110" y="0"/>
                    </a:moveTo>
                    <a:cubicBezTo>
                      <a:pt x="188131" y="6266"/>
                      <a:pt x="171894" y="20579"/>
                      <a:pt x="172726" y="32978"/>
                    </a:cubicBezTo>
                    <a:cubicBezTo>
                      <a:pt x="173789" y="48480"/>
                      <a:pt x="201259" y="59762"/>
                      <a:pt x="213477" y="64772"/>
                    </a:cubicBezTo>
                    <a:cubicBezTo>
                      <a:pt x="216440" y="65962"/>
                      <a:pt x="221753" y="68008"/>
                      <a:pt x="227819" y="69921"/>
                    </a:cubicBezTo>
                    <a:cubicBezTo>
                      <a:pt x="238142" y="73285"/>
                      <a:pt x="245653" y="74931"/>
                      <a:pt x="254002" y="76844"/>
                    </a:cubicBezTo>
                    <a:cubicBezTo>
                      <a:pt x="294601" y="86079"/>
                      <a:pt x="308640" y="90433"/>
                      <a:pt x="316157" y="92874"/>
                    </a:cubicBezTo>
                    <a:cubicBezTo>
                      <a:pt x="319035" y="93797"/>
                      <a:pt x="321240" y="94520"/>
                      <a:pt x="324045" y="95509"/>
                    </a:cubicBezTo>
                    <a:cubicBezTo>
                      <a:pt x="327615" y="96766"/>
                      <a:pt x="367382" y="111145"/>
                      <a:pt x="385058" y="129544"/>
                    </a:cubicBezTo>
                    <a:cubicBezTo>
                      <a:pt x="409420" y="154810"/>
                      <a:pt x="404107" y="195707"/>
                      <a:pt x="387639" y="223408"/>
                    </a:cubicBezTo>
                    <a:cubicBezTo>
                      <a:pt x="350684" y="285806"/>
                      <a:pt x="236927" y="316349"/>
                      <a:pt x="162106" y="322281"/>
                    </a:cubicBezTo>
                    <a:cubicBezTo>
                      <a:pt x="117178" y="325846"/>
                      <a:pt x="66335" y="323933"/>
                      <a:pt x="23302" y="313446"/>
                    </a:cubicBezTo>
                    <a:cubicBezTo>
                      <a:pt x="19057" y="312390"/>
                      <a:pt x="7065" y="309354"/>
                      <a:pt x="3573" y="313446"/>
                    </a:cubicBezTo>
                    <a:cubicBezTo>
                      <a:pt x="-16690" y="337851"/>
                      <a:pt x="55175" y="340024"/>
                      <a:pt x="70130" y="342338"/>
                    </a:cubicBezTo>
                    <a:cubicBezTo>
                      <a:pt x="120742" y="350183"/>
                      <a:pt x="173030" y="345107"/>
                      <a:pt x="223799" y="340880"/>
                    </a:cubicBezTo>
                    <a:cubicBezTo>
                      <a:pt x="271988" y="336861"/>
                      <a:pt x="320402" y="328943"/>
                      <a:pt x="364115" y="310210"/>
                    </a:cubicBezTo>
                    <a:cubicBezTo>
                      <a:pt x="405704" y="292400"/>
                      <a:pt x="441518" y="259422"/>
                      <a:pt x="449642" y="218793"/>
                    </a:cubicBezTo>
                    <a:cubicBezTo>
                      <a:pt x="450929" y="212393"/>
                      <a:pt x="458143" y="173215"/>
                      <a:pt x="431353" y="138124"/>
                    </a:cubicBezTo>
                    <a:cubicBezTo>
                      <a:pt x="401982" y="99535"/>
                      <a:pt x="348030" y="87330"/>
                      <a:pt x="318811" y="80669"/>
                    </a:cubicBezTo>
                    <a:cubicBezTo>
                      <a:pt x="294601" y="75198"/>
                      <a:pt x="268576" y="72623"/>
                      <a:pt x="230175" y="57455"/>
                    </a:cubicBezTo>
                    <a:cubicBezTo>
                      <a:pt x="206500" y="48086"/>
                      <a:pt x="195497" y="40829"/>
                      <a:pt x="193596" y="30543"/>
                    </a:cubicBezTo>
                    <a:cubicBezTo>
                      <a:pt x="190943" y="16097"/>
                      <a:pt x="207714" y="3103"/>
                      <a:pt x="211886" y="0"/>
                    </a:cubicBezTo>
                    <a:lnTo>
                      <a:pt x="212110" y="0"/>
                    </a:lnTo>
                    <a:close/>
                  </a:path>
                </a:pathLst>
              </a:custGeom>
              <a:solidFill>
                <a:srgbClr val="FFFFFF">
                  <a:alpha val="2980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
              <p:cNvSpPr/>
              <p:nvPr/>
            </p:nvSpPr>
            <p:spPr>
              <a:xfrm>
                <a:off x="711988" y="621798"/>
                <a:ext cx="423266" cy="334285"/>
              </a:xfrm>
              <a:custGeom>
                <a:rect b="b" l="l" r="r" t="t"/>
                <a:pathLst>
                  <a:path extrusionOk="0" h="334285" w="423266">
                    <a:moveTo>
                      <a:pt x="285666" y="0"/>
                    </a:moveTo>
                    <a:cubicBezTo>
                      <a:pt x="280924" y="3018"/>
                      <a:pt x="219412" y="32832"/>
                      <a:pt x="227907" y="62373"/>
                    </a:cubicBezTo>
                    <a:cubicBezTo>
                      <a:pt x="229741" y="68804"/>
                      <a:pt x="235789" y="80663"/>
                      <a:pt x="284288" y="100428"/>
                    </a:cubicBezTo>
                    <a:cubicBezTo>
                      <a:pt x="332792" y="120193"/>
                      <a:pt x="415720" y="117515"/>
                      <a:pt x="422600" y="174126"/>
                    </a:cubicBezTo>
                    <a:cubicBezTo>
                      <a:pt x="426583" y="207086"/>
                      <a:pt x="412350" y="243331"/>
                      <a:pt x="389245" y="269793"/>
                    </a:cubicBezTo>
                    <a:cubicBezTo>
                      <a:pt x="347936" y="317162"/>
                      <a:pt x="280845" y="324461"/>
                      <a:pt x="227986" y="330224"/>
                    </a:cubicBezTo>
                    <a:cubicBezTo>
                      <a:pt x="194474" y="333843"/>
                      <a:pt x="64499" y="347979"/>
                      <a:pt x="18138" y="288216"/>
                    </a:cubicBezTo>
                    <a:cubicBezTo>
                      <a:pt x="2150" y="267583"/>
                      <a:pt x="-10857" y="229195"/>
                      <a:pt x="13474" y="208088"/>
                    </a:cubicBezTo>
                    <a:cubicBezTo>
                      <a:pt x="53715" y="173118"/>
                      <a:pt x="129829" y="177338"/>
                      <a:pt x="174126" y="184443"/>
                    </a:cubicBezTo>
                    <a:cubicBezTo>
                      <a:pt x="271433" y="199981"/>
                      <a:pt x="313969" y="141160"/>
                      <a:pt x="293772" y="126690"/>
                    </a:cubicBezTo>
                    <a:cubicBezTo>
                      <a:pt x="264936" y="105990"/>
                      <a:pt x="225460" y="130109"/>
                      <a:pt x="196696" y="108334"/>
                    </a:cubicBezTo>
                    <a:cubicBezTo>
                      <a:pt x="173744" y="90913"/>
                      <a:pt x="179099" y="60364"/>
                      <a:pt x="179482" y="58421"/>
                    </a:cubicBezTo>
                    <a:cubicBezTo>
                      <a:pt x="185372" y="27337"/>
                      <a:pt x="237010" y="2010"/>
                      <a:pt x="285666" y="0"/>
                    </a:cubicBezTo>
                    <a:close/>
                  </a:path>
                </a:pathLst>
              </a:custGeom>
              <a:solidFill>
                <a:srgbClr val="FFFFFF">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2"/>
              <p:cNvSpPr/>
              <p:nvPr/>
            </p:nvSpPr>
            <p:spPr>
              <a:xfrm>
                <a:off x="747262" y="737278"/>
                <a:ext cx="324504" cy="194493"/>
              </a:xfrm>
              <a:custGeom>
                <a:rect b="b" l="l" r="r" t="t"/>
                <a:pathLst>
                  <a:path extrusionOk="0" h="194493" w="324504">
                    <a:moveTo>
                      <a:pt x="322457" y="46489"/>
                    </a:moveTo>
                    <a:cubicBezTo>
                      <a:pt x="313251" y="19182"/>
                      <a:pt x="273782" y="-401"/>
                      <a:pt x="224349" y="6"/>
                    </a:cubicBezTo>
                    <a:cubicBezTo>
                      <a:pt x="164647" y="480"/>
                      <a:pt x="76041" y="30634"/>
                      <a:pt x="56878" y="58682"/>
                    </a:cubicBezTo>
                    <a:cubicBezTo>
                      <a:pt x="93305" y="45402"/>
                      <a:pt x="141299" y="30902"/>
                      <a:pt x="194152" y="37478"/>
                    </a:cubicBezTo>
                    <a:cubicBezTo>
                      <a:pt x="203430" y="38625"/>
                      <a:pt x="218720" y="40119"/>
                      <a:pt x="226249" y="44995"/>
                    </a:cubicBezTo>
                    <a:cubicBezTo>
                      <a:pt x="235376" y="50891"/>
                      <a:pt x="237732" y="58141"/>
                      <a:pt x="235376" y="67899"/>
                    </a:cubicBezTo>
                    <a:cubicBezTo>
                      <a:pt x="232024" y="81586"/>
                      <a:pt x="221762" y="84027"/>
                      <a:pt x="208755" y="91884"/>
                    </a:cubicBezTo>
                    <a:cubicBezTo>
                      <a:pt x="167762" y="116616"/>
                      <a:pt x="113841" y="112141"/>
                      <a:pt x="67067" y="111735"/>
                    </a:cubicBezTo>
                    <a:cubicBezTo>
                      <a:pt x="48893" y="111534"/>
                      <a:pt x="6989" y="109974"/>
                      <a:pt x="904" y="131117"/>
                    </a:cubicBezTo>
                    <a:cubicBezTo>
                      <a:pt x="-2138" y="141683"/>
                      <a:pt x="2884" y="152934"/>
                      <a:pt x="10182" y="161739"/>
                    </a:cubicBezTo>
                    <a:cubicBezTo>
                      <a:pt x="32923" y="188979"/>
                      <a:pt x="75361" y="197516"/>
                      <a:pt x="113155" y="193588"/>
                    </a:cubicBezTo>
                    <a:cubicBezTo>
                      <a:pt x="176433" y="186945"/>
                      <a:pt x="254157" y="163093"/>
                      <a:pt x="294239" y="116750"/>
                    </a:cubicBezTo>
                    <a:cubicBezTo>
                      <a:pt x="308078" y="100762"/>
                      <a:pt x="331577" y="73656"/>
                      <a:pt x="322457" y="46422"/>
                    </a:cubicBezTo>
                    <a:lnTo>
                      <a:pt x="322457" y="46489"/>
                    </a:lnTo>
                    <a:close/>
                  </a:path>
                </a:pathLst>
              </a:custGeom>
              <a:solidFill>
                <a:srgbClr val="E9D9C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2"/>
              <p:cNvSpPr/>
              <p:nvPr/>
            </p:nvSpPr>
            <p:spPr>
              <a:xfrm>
                <a:off x="789588" y="773748"/>
                <a:ext cx="232797" cy="145866"/>
              </a:xfrm>
              <a:custGeom>
                <a:rect b="b" l="l" r="r" t="t"/>
                <a:pathLst>
                  <a:path extrusionOk="0" h="145866" w="232797">
                    <a:moveTo>
                      <a:pt x="214799" y="0"/>
                    </a:moveTo>
                    <a:cubicBezTo>
                      <a:pt x="214799" y="0"/>
                      <a:pt x="236678" y="41188"/>
                      <a:pt x="203487" y="66903"/>
                    </a:cubicBezTo>
                    <a:cubicBezTo>
                      <a:pt x="165275" y="96517"/>
                      <a:pt x="114250" y="102505"/>
                      <a:pt x="67792" y="102978"/>
                    </a:cubicBezTo>
                    <a:cubicBezTo>
                      <a:pt x="55131" y="103112"/>
                      <a:pt x="42246" y="103045"/>
                      <a:pt x="29804" y="105668"/>
                    </a:cubicBezTo>
                    <a:cubicBezTo>
                      <a:pt x="16621" y="108431"/>
                      <a:pt x="-11924" y="121152"/>
                      <a:pt x="5455" y="135756"/>
                    </a:cubicBezTo>
                    <a:cubicBezTo>
                      <a:pt x="15869" y="144506"/>
                      <a:pt x="33101" y="144573"/>
                      <a:pt x="46442" y="145514"/>
                    </a:cubicBezTo>
                    <a:cubicBezTo>
                      <a:pt x="62175" y="146595"/>
                      <a:pt x="78133" y="145113"/>
                      <a:pt x="93568" y="142150"/>
                    </a:cubicBezTo>
                    <a:cubicBezTo>
                      <a:pt x="123462" y="136296"/>
                      <a:pt x="151709" y="124176"/>
                      <a:pt x="177862" y="109979"/>
                    </a:cubicBezTo>
                    <a:cubicBezTo>
                      <a:pt x="273918" y="57746"/>
                      <a:pt x="214799" y="67"/>
                      <a:pt x="214799" y="67"/>
                    </a:cubicBezTo>
                    <a:lnTo>
                      <a:pt x="214799" y="0"/>
                    </a:lnTo>
                    <a:close/>
                  </a:path>
                </a:pathLst>
              </a:custGeom>
              <a:solidFill>
                <a:srgbClr val="FFFFFF">
                  <a:alpha val="5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2"/>
              <p:cNvSpPr/>
              <p:nvPr/>
            </p:nvSpPr>
            <p:spPr>
              <a:xfrm>
                <a:off x="860131" y="761589"/>
                <a:ext cx="112869" cy="18237"/>
              </a:xfrm>
              <a:custGeom>
                <a:rect b="b" l="l" r="r" t="t"/>
                <a:pathLst>
                  <a:path extrusionOk="0" h="18237" w="112869">
                    <a:moveTo>
                      <a:pt x="0" y="18237"/>
                    </a:moveTo>
                    <a:cubicBezTo>
                      <a:pt x="34095" y="5813"/>
                      <a:pt x="55603" y="2644"/>
                      <a:pt x="76066" y="725"/>
                    </a:cubicBezTo>
                    <a:cubicBezTo>
                      <a:pt x="89929" y="-587"/>
                      <a:pt x="110611" y="-423"/>
                      <a:pt x="112481" y="3791"/>
                    </a:cubicBezTo>
                    <a:cubicBezTo>
                      <a:pt x="116683" y="12930"/>
                      <a:pt x="85654" y="10957"/>
                      <a:pt x="75089" y="11121"/>
                    </a:cubicBezTo>
                    <a:cubicBezTo>
                      <a:pt x="37393" y="11776"/>
                      <a:pt x="40690" y="11886"/>
                      <a:pt x="0" y="18237"/>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2"/>
              <p:cNvSpPr/>
              <p:nvPr/>
            </p:nvSpPr>
            <p:spPr>
              <a:xfrm>
                <a:off x="1012253" y="844283"/>
                <a:ext cx="276098" cy="184280"/>
              </a:xfrm>
              <a:custGeom>
                <a:rect b="b" l="l" r="r" t="t"/>
                <a:pathLst>
                  <a:path extrusionOk="0" h="184280" w="276098">
                    <a:moveTo>
                      <a:pt x="241574" y="0"/>
                    </a:moveTo>
                    <a:cubicBezTo>
                      <a:pt x="241574" y="0"/>
                      <a:pt x="279592" y="34150"/>
                      <a:pt x="243827" y="66909"/>
                    </a:cubicBezTo>
                    <a:cubicBezTo>
                      <a:pt x="202664" y="104636"/>
                      <a:pt x="139355" y="122846"/>
                      <a:pt x="80479" y="134645"/>
                    </a:cubicBezTo>
                    <a:cubicBezTo>
                      <a:pt x="64430" y="137863"/>
                      <a:pt x="48054" y="140948"/>
                      <a:pt x="32910" y="146504"/>
                    </a:cubicBezTo>
                    <a:cubicBezTo>
                      <a:pt x="16849" y="152369"/>
                      <a:pt x="-16245" y="171539"/>
                      <a:pt x="9459" y="181297"/>
                    </a:cubicBezTo>
                    <a:cubicBezTo>
                      <a:pt x="24858" y="187145"/>
                      <a:pt x="46760" y="182997"/>
                      <a:pt x="63932" y="180641"/>
                    </a:cubicBezTo>
                    <a:cubicBezTo>
                      <a:pt x="84177" y="177830"/>
                      <a:pt x="104076" y="172511"/>
                      <a:pt x="122942" y="165904"/>
                    </a:cubicBezTo>
                    <a:cubicBezTo>
                      <a:pt x="159454" y="152989"/>
                      <a:pt x="192311" y="134469"/>
                      <a:pt x="221991" y="114467"/>
                    </a:cubicBezTo>
                    <a:cubicBezTo>
                      <a:pt x="330993" y="40927"/>
                      <a:pt x="241592" y="67"/>
                      <a:pt x="241592" y="67"/>
                    </a:cubicBezTo>
                    <a:lnTo>
                      <a:pt x="241574" y="0"/>
                    </a:lnTo>
                    <a:close/>
                  </a:path>
                </a:pathLst>
              </a:custGeom>
              <a:solidFill>
                <a:srgbClr val="FFFFFF">
                  <a:alpha val="3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2"/>
              <p:cNvSpPr/>
              <p:nvPr/>
            </p:nvSpPr>
            <p:spPr>
              <a:xfrm>
                <a:off x="1075856" y="965957"/>
                <a:ext cx="107958" cy="42640"/>
              </a:xfrm>
              <a:custGeom>
                <a:rect b="b" l="l" r="r" t="t"/>
                <a:pathLst>
                  <a:path extrusionOk="0" h="42640" w="107958">
                    <a:moveTo>
                      <a:pt x="107959" y="0"/>
                    </a:moveTo>
                    <a:cubicBezTo>
                      <a:pt x="78253" y="21757"/>
                      <a:pt x="57954" y="30015"/>
                      <a:pt x="38274" y="36579"/>
                    </a:cubicBezTo>
                    <a:cubicBezTo>
                      <a:pt x="24946" y="41048"/>
                      <a:pt x="4343" y="45220"/>
                      <a:pt x="1070" y="40678"/>
                    </a:cubicBezTo>
                    <a:cubicBezTo>
                      <a:pt x="-6168" y="30853"/>
                      <a:pt x="25310" y="26614"/>
                      <a:pt x="35754" y="24192"/>
                    </a:cubicBezTo>
                    <a:cubicBezTo>
                      <a:pt x="72977" y="15460"/>
                      <a:pt x="69667" y="16031"/>
                      <a:pt x="107959" y="0"/>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8" name="Google Shape;128;p2"/>
            <p:cNvGrpSpPr/>
            <p:nvPr/>
          </p:nvGrpSpPr>
          <p:grpSpPr>
            <a:xfrm>
              <a:off x="1154056" y="1577491"/>
              <a:ext cx="972154" cy="816641"/>
              <a:chOff x="578416" y="683996"/>
              <a:chExt cx="402049" cy="337734"/>
            </a:xfrm>
          </p:grpSpPr>
          <p:sp>
            <p:nvSpPr>
              <p:cNvPr id="129" name="Google Shape;129;p2"/>
              <p:cNvSpPr/>
              <p:nvPr/>
            </p:nvSpPr>
            <p:spPr>
              <a:xfrm>
                <a:off x="600011" y="683996"/>
                <a:ext cx="380454" cy="337636"/>
              </a:xfrm>
              <a:custGeom>
                <a:rect b="b" l="l" r="r" t="t"/>
                <a:pathLst>
                  <a:path extrusionOk="0" h="337636" w="380454">
                    <a:moveTo>
                      <a:pt x="134158" y="217"/>
                    </a:moveTo>
                    <a:cubicBezTo>
                      <a:pt x="127643" y="-439"/>
                      <a:pt x="121382" y="369"/>
                      <a:pt x="115850" y="2932"/>
                    </a:cubicBezTo>
                    <a:cubicBezTo>
                      <a:pt x="81536" y="18816"/>
                      <a:pt x="98545" y="121206"/>
                      <a:pt x="98545" y="121206"/>
                    </a:cubicBezTo>
                    <a:cubicBezTo>
                      <a:pt x="98545" y="121206"/>
                      <a:pt x="953" y="149459"/>
                      <a:pt x="7" y="183846"/>
                    </a:cubicBezTo>
                    <a:cubicBezTo>
                      <a:pt x="-940" y="218239"/>
                      <a:pt x="94828" y="258789"/>
                      <a:pt x="94828" y="258789"/>
                    </a:cubicBezTo>
                    <a:cubicBezTo>
                      <a:pt x="94828" y="258789"/>
                      <a:pt x="86467" y="298076"/>
                      <a:pt x="85817" y="336161"/>
                    </a:cubicBezTo>
                    <a:cubicBezTo>
                      <a:pt x="91537" y="335930"/>
                      <a:pt x="97367" y="335985"/>
                      <a:pt x="103548" y="336732"/>
                    </a:cubicBezTo>
                    <a:cubicBezTo>
                      <a:pt x="160997" y="343648"/>
                      <a:pt x="196319" y="309504"/>
                      <a:pt x="239128" y="281955"/>
                    </a:cubicBezTo>
                    <a:cubicBezTo>
                      <a:pt x="251473" y="274012"/>
                      <a:pt x="264267" y="266477"/>
                      <a:pt x="278603" y="260787"/>
                    </a:cubicBezTo>
                    <a:cubicBezTo>
                      <a:pt x="285319" y="258121"/>
                      <a:pt x="292709" y="256779"/>
                      <a:pt x="300050" y="255498"/>
                    </a:cubicBezTo>
                    <a:cubicBezTo>
                      <a:pt x="316591" y="252608"/>
                      <a:pt x="334103" y="251691"/>
                      <a:pt x="351536" y="250209"/>
                    </a:cubicBezTo>
                    <a:cubicBezTo>
                      <a:pt x="357955" y="249663"/>
                      <a:pt x="364172" y="248564"/>
                      <a:pt x="370415" y="247489"/>
                    </a:cubicBezTo>
                    <a:cubicBezTo>
                      <a:pt x="357019" y="221190"/>
                      <a:pt x="341244" y="198432"/>
                      <a:pt x="341244" y="198432"/>
                    </a:cubicBezTo>
                    <a:cubicBezTo>
                      <a:pt x="341244" y="198432"/>
                      <a:pt x="398839" y="115686"/>
                      <a:pt x="374422" y="85598"/>
                    </a:cubicBezTo>
                    <a:cubicBezTo>
                      <a:pt x="365265" y="74310"/>
                      <a:pt x="344517" y="70436"/>
                      <a:pt x="322220" y="70005"/>
                    </a:cubicBezTo>
                    <a:cubicBezTo>
                      <a:pt x="286558" y="69313"/>
                      <a:pt x="248418" y="77219"/>
                      <a:pt x="245279" y="77874"/>
                    </a:cubicBezTo>
                    <a:cubicBezTo>
                      <a:pt x="245145" y="77899"/>
                      <a:pt x="243561" y="78160"/>
                      <a:pt x="243561" y="78160"/>
                    </a:cubicBezTo>
                    <a:cubicBezTo>
                      <a:pt x="243561" y="78160"/>
                      <a:pt x="243421" y="78014"/>
                      <a:pt x="243421" y="78014"/>
                    </a:cubicBezTo>
                    <a:cubicBezTo>
                      <a:pt x="243057" y="77595"/>
                      <a:pt x="179633" y="4796"/>
                      <a:pt x="134158" y="217"/>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2"/>
              <p:cNvSpPr/>
              <p:nvPr/>
            </p:nvSpPr>
            <p:spPr>
              <a:xfrm>
                <a:off x="578416" y="686454"/>
                <a:ext cx="380311" cy="335276"/>
              </a:xfrm>
              <a:custGeom>
                <a:rect b="b" l="l" r="r" t="t"/>
                <a:pathLst>
                  <a:path extrusionOk="0" h="335276" w="380311">
                    <a:moveTo>
                      <a:pt x="135588" y="474"/>
                    </a:moveTo>
                    <a:cubicBezTo>
                      <a:pt x="99337" y="11246"/>
                      <a:pt x="98402" y="122179"/>
                      <a:pt x="98402" y="122179"/>
                    </a:cubicBezTo>
                    <a:cubicBezTo>
                      <a:pt x="98402" y="122179"/>
                      <a:pt x="953" y="150433"/>
                      <a:pt x="7" y="184819"/>
                    </a:cubicBezTo>
                    <a:cubicBezTo>
                      <a:pt x="-939" y="219212"/>
                      <a:pt x="94686" y="259762"/>
                      <a:pt x="94686" y="259762"/>
                    </a:cubicBezTo>
                    <a:cubicBezTo>
                      <a:pt x="94686" y="259762"/>
                      <a:pt x="92312" y="298284"/>
                      <a:pt x="95682" y="335276"/>
                    </a:cubicBezTo>
                    <a:cubicBezTo>
                      <a:pt x="99519" y="334584"/>
                      <a:pt x="103357" y="333861"/>
                      <a:pt x="107413" y="333703"/>
                    </a:cubicBezTo>
                    <a:cubicBezTo>
                      <a:pt x="113133" y="333473"/>
                      <a:pt x="118962" y="333527"/>
                      <a:pt x="125144" y="334274"/>
                    </a:cubicBezTo>
                    <a:cubicBezTo>
                      <a:pt x="182593" y="341190"/>
                      <a:pt x="217915" y="307046"/>
                      <a:pt x="260724" y="279497"/>
                    </a:cubicBezTo>
                    <a:cubicBezTo>
                      <a:pt x="273068" y="271555"/>
                      <a:pt x="285863" y="264019"/>
                      <a:pt x="300199" y="258329"/>
                    </a:cubicBezTo>
                    <a:cubicBezTo>
                      <a:pt x="306915" y="255664"/>
                      <a:pt x="314305" y="254322"/>
                      <a:pt x="321646" y="253040"/>
                    </a:cubicBezTo>
                    <a:cubicBezTo>
                      <a:pt x="338187" y="250150"/>
                      <a:pt x="355699" y="249233"/>
                      <a:pt x="373132" y="247752"/>
                    </a:cubicBezTo>
                    <a:cubicBezTo>
                      <a:pt x="358449" y="221860"/>
                      <a:pt x="341101" y="199551"/>
                      <a:pt x="341101" y="199551"/>
                    </a:cubicBezTo>
                    <a:cubicBezTo>
                      <a:pt x="341101" y="199551"/>
                      <a:pt x="398696" y="116665"/>
                      <a:pt x="374280" y="86571"/>
                    </a:cubicBezTo>
                    <a:cubicBezTo>
                      <a:pt x="356962" y="65234"/>
                      <a:pt x="299489" y="70602"/>
                      <a:pt x="266875" y="75417"/>
                    </a:cubicBezTo>
                    <a:cubicBezTo>
                      <a:pt x="266741" y="75441"/>
                      <a:pt x="265156" y="75702"/>
                      <a:pt x="265156" y="75702"/>
                    </a:cubicBezTo>
                    <a:cubicBezTo>
                      <a:pt x="265156" y="75702"/>
                      <a:pt x="265017" y="75556"/>
                      <a:pt x="265017" y="75556"/>
                    </a:cubicBezTo>
                    <a:cubicBezTo>
                      <a:pt x="252520" y="77445"/>
                      <a:pt x="243418" y="79133"/>
                      <a:pt x="243418" y="79133"/>
                    </a:cubicBezTo>
                    <a:cubicBezTo>
                      <a:pt x="243418" y="79133"/>
                      <a:pt x="174183" y="-7122"/>
                      <a:pt x="137446" y="474"/>
                    </a:cubicBezTo>
                    <a:cubicBezTo>
                      <a:pt x="136869" y="595"/>
                      <a:pt x="136147" y="310"/>
                      <a:pt x="135588" y="474"/>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
              <p:cNvSpPr/>
              <p:nvPr/>
            </p:nvSpPr>
            <p:spPr>
              <a:xfrm>
                <a:off x="648207" y="756277"/>
                <a:ext cx="251854" cy="261086"/>
              </a:xfrm>
              <a:custGeom>
                <a:rect b="b" l="l" r="r" t="t"/>
                <a:pathLst>
                  <a:path extrusionOk="0" h="261086" w="251854">
                    <a:moveTo>
                      <a:pt x="88106" y="584"/>
                    </a:moveTo>
                    <a:cubicBezTo>
                      <a:pt x="64582" y="7573"/>
                      <a:pt x="63933" y="79529"/>
                      <a:pt x="63933" y="79529"/>
                    </a:cubicBezTo>
                    <a:cubicBezTo>
                      <a:pt x="63933" y="79529"/>
                      <a:pt x="624" y="97830"/>
                      <a:pt x="5" y="120145"/>
                    </a:cubicBezTo>
                    <a:cubicBezTo>
                      <a:pt x="-609" y="142461"/>
                      <a:pt x="61504" y="168771"/>
                      <a:pt x="61504" y="168771"/>
                    </a:cubicBezTo>
                    <a:cubicBezTo>
                      <a:pt x="61504" y="168771"/>
                      <a:pt x="55632" y="252531"/>
                      <a:pt x="78664" y="260443"/>
                    </a:cubicBezTo>
                    <a:cubicBezTo>
                      <a:pt x="101702" y="268361"/>
                      <a:pt x="153607" y="200523"/>
                      <a:pt x="153607" y="200523"/>
                    </a:cubicBezTo>
                    <a:cubicBezTo>
                      <a:pt x="153607" y="200523"/>
                      <a:pt x="172102" y="205715"/>
                      <a:pt x="190932" y="209674"/>
                    </a:cubicBezTo>
                    <a:cubicBezTo>
                      <a:pt x="203277" y="201731"/>
                      <a:pt x="216071" y="194196"/>
                      <a:pt x="230408" y="188506"/>
                    </a:cubicBezTo>
                    <a:cubicBezTo>
                      <a:pt x="237123" y="185840"/>
                      <a:pt x="244513" y="184498"/>
                      <a:pt x="251855" y="183217"/>
                    </a:cubicBezTo>
                    <a:cubicBezTo>
                      <a:pt x="243809" y="159299"/>
                      <a:pt x="221396" y="129727"/>
                      <a:pt x="221396" y="129727"/>
                    </a:cubicBezTo>
                    <a:cubicBezTo>
                      <a:pt x="221396" y="129727"/>
                      <a:pt x="258838" y="75891"/>
                      <a:pt x="242989" y="56363"/>
                    </a:cubicBezTo>
                    <a:cubicBezTo>
                      <a:pt x="227147" y="36835"/>
                      <a:pt x="158039" y="51645"/>
                      <a:pt x="158039" y="51645"/>
                    </a:cubicBezTo>
                    <a:cubicBezTo>
                      <a:pt x="158039" y="51645"/>
                      <a:pt x="111630" y="-6405"/>
                      <a:pt x="88106" y="584"/>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2" name="Google Shape;132;p2"/>
            <p:cNvSpPr/>
            <p:nvPr/>
          </p:nvSpPr>
          <p:spPr>
            <a:xfrm>
              <a:off x="1882752" y="2302952"/>
              <a:ext cx="123832" cy="124610"/>
            </a:xfrm>
            <a:custGeom>
              <a:rect b="b" l="l" r="r" t="t"/>
              <a:pathLst>
                <a:path extrusionOk="0" h="51545" w="51223">
                  <a:moveTo>
                    <a:pt x="31078" y="0"/>
                  </a:moveTo>
                  <a:cubicBezTo>
                    <a:pt x="26293" y="-24"/>
                    <a:pt x="18830" y="14810"/>
                    <a:pt x="18830" y="14810"/>
                  </a:cubicBezTo>
                  <a:cubicBezTo>
                    <a:pt x="18830" y="14810"/>
                    <a:pt x="2235" y="12867"/>
                    <a:pt x="219" y="17178"/>
                  </a:cubicBezTo>
                  <a:cubicBezTo>
                    <a:pt x="-1797" y="21490"/>
                    <a:pt x="10760" y="32049"/>
                    <a:pt x="10760" y="32049"/>
                  </a:cubicBezTo>
                  <a:cubicBezTo>
                    <a:pt x="10760" y="32049"/>
                    <a:pt x="6024" y="44345"/>
                    <a:pt x="9242" y="47290"/>
                  </a:cubicBezTo>
                  <a:cubicBezTo>
                    <a:pt x="12461" y="50235"/>
                    <a:pt x="23640" y="43829"/>
                    <a:pt x="23640" y="43829"/>
                  </a:cubicBezTo>
                  <a:cubicBezTo>
                    <a:pt x="23640" y="43829"/>
                    <a:pt x="33829" y="53532"/>
                    <a:pt x="38006" y="51176"/>
                  </a:cubicBezTo>
                  <a:cubicBezTo>
                    <a:pt x="42184" y="48820"/>
                    <a:pt x="40344" y="34411"/>
                    <a:pt x="40344" y="34411"/>
                  </a:cubicBezTo>
                  <a:cubicBezTo>
                    <a:pt x="40344" y="34411"/>
                    <a:pt x="51796" y="26693"/>
                    <a:pt x="51201" y="21817"/>
                  </a:cubicBezTo>
                  <a:cubicBezTo>
                    <a:pt x="50612" y="16941"/>
                    <a:pt x="37982" y="14895"/>
                    <a:pt x="37982" y="14895"/>
                  </a:cubicBezTo>
                  <a:cubicBezTo>
                    <a:pt x="37982" y="14895"/>
                    <a:pt x="35869" y="24"/>
                    <a:pt x="31078" y="0"/>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
            <p:cNvSpPr/>
            <p:nvPr/>
          </p:nvSpPr>
          <p:spPr>
            <a:xfrm>
              <a:off x="2131309" y="1955833"/>
              <a:ext cx="123314" cy="120152"/>
            </a:xfrm>
            <a:custGeom>
              <a:rect b="b" l="l" r="r" t="t"/>
              <a:pathLst>
                <a:path extrusionOk="0" h="49701" w="51009">
                  <a:moveTo>
                    <a:pt x="9954" y="745"/>
                  </a:moveTo>
                  <a:cubicBezTo>
                    <a:pt x="6542" y="4097"/>
                    <a:pt x="11685" y="19885"/>
                    <a:pt x="11685" y="19885"/>
                  </a:cubicBezTo>
                  <a:cubicBezTo>
                    <a:pt x="11685" y="19885"/>
                    <a:pt x="-1468" y="30195"/>
                    <a:pt x="135" y="34677"/>
                  </a:cubicBezTo>
                  <a:cubicBezTo>
                    <a:pt x="1738" y="39158"/>
                    <a:pt x="18097" y="37810"/>
                    <a:pt x="18097" y="37810"/>
                  </a:cubicBezTo>
                  <a:cubicBezTo>
                    <a:pt x="18097" y="37810"/>
                    <a:pt x="23392" y="49875"/>
                    <a:pt x="27752" y="49699"/>
                  </a:cubicBezTo>
                  <a:cubicBezTo>
                    <a:pt x="32112" y="49529"/>
                    <a:pt x="35536" y="37106"/>
                    <a:pt x="35536" y="37106"/>
                  </a:cubicBezTo>
                  <a:cubicBezTo>
                    <a:pt x="35536" y="37106"/>
                    <a:pt x="49600" y="36820"/>
                    <a:pt x="50905" y="32205"/>
                  </a:cubicBezTo>
                  <a:cubicBezTo>
                    <a:pt x="52217" y="27590"/>
                    <a:pt x="40764" y="18652"/>
                    <a:pt x="40764" y="18652"/>
                  </a:cubicBezTo>
                  <a:cubicBezTo>
                    <a:pt x="40764" y="18652"/>
                    <a:pt x="43461" y="5117"/>
                    <a:pt x="39605" y="2069"/>
                  </a:cubicBezTo>
                  <a:cubicBezTo>
                    <a:pt x="35749" y="-979"/>
                    <a:pt x="25341" y="6465"/>
                    <a:pt x="25341" y="6465"/>
                  </a:cubicBezTo>
                  <a:cubicBezTo>
                    <a:pt x="25341" y="6465"/>
                    <a:pt x="13373" y="-2613"/>
                    <a:pt x="9954" y="745"/>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2"/>
            <p:cNvSpPr/>
            <p:nvPr/>
          </p:nvSpPr>
          <p:spPr>
            <a:xfrm>
              <a:off x="2427746" y="2262806"/>
              <a:ext cx="126708" cy="11949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2"/>
            <p:cNvSpPr/>
            <p:nvPr/>
          </p:nvSpPr>
          <p:spPr>
            <a:xfrm>
              <a:off x="2720572" y="2026404"/>
              <a:ext cx="125089" cy="122710"/>
            </a:xfrm>
            <a:custGeom>
              <a:rect b="b" l="l" r="r" t="t"/>
              <a:pathLst>
                <a:path extrusionOk="0" h="50759" w="51743">
                  <a:moveTo>
                    <a:pt x="51313" y="15565"/>
                  </a:moveTo>
                  <a:cubicBezTo>
                    <a:pt x="48599" y="11618"/>
                    <a:pt x="32161" y="13962"/>
                    <a:pt x="32161" y="13962"/>
                  </a:cubicBezTo>
                  <a:cubicBezTo>
                    <a:pt x="32161" y="13962"/>
                    <a:pt x="24280" y="-776"/>
                    <a:pt x="19592" y="32"/>
                  </a:cubicBezTo>
                  <a:cubicBezTo>
                    <a:pt x="14898" y="840"/>
                    <a:pt x="13398" y="17180"/>
                    <a:pt x="13398" y="17180"/>
                  </a:cubicBezTo>
                  <a:cubicBezTo>
                    <a:pt x="13398" y="17180"/>
                    <a:pt x="598" y="20313"/>
                    <a:pt x="21" y="24636"/>
                  </a:cubicBezTo>
                  <a:cubicBezTo>
                    <a:pt x="-562" y="28960"/>
                    <a:pt x="11079" y="34473"/>
                    <a:pt x="11079" y="34473"/>
                  </a:cubicBezTo>
                  <a:cubicBezTo>
                    <a:pt x="11079" y="34473"/>
                    <a:pt x="8935" y="48379"/>
                    <a:pt x="13252" y="50468"/>
                  </a:cubicBezTo>
                  <a:cubicBezTo>
                    <a:pt x="17570" y="52550"/>
                    <a:pt x="28354" y="42817"/>
                    <a:pt x="28354" y="42817"/>
                  </a:cubicBezTo>
                  <a:cubicBezTo>
                    <a:pt x="28354" y="42817"/>
                    <a:pt x="41221" y="47808"/>
                    <a:pt x="44889" y="44541"/>
                  </a:cubicBezTo>
                  <a:cubicBezTo>
                    <a:pt x="48556" y="41268"/>
                    <a:pt x="43024" y="29731"/>
                    <a:pt x="43024" y="29731"/>
                  </a:cubicBezTo>
                  <a:cubicBezTo>
                    <a:pt x="43024" y="29731"/>
                    <a:pt x="54027" y="19506"/>
                    <a:pt x="51313" y="15565"/>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2"/>
            <p:cNvSpPr/>
            <p:nvPr/>
          </p:nvSpPr>
          <p:spPr>
            <a:xfrm>
              <a:off x="2368010" y="1720689"/>
              <a:ext cx="123126" cy="124272"/>
            </a:xfrm>
            <a:custGeom>
              <a:rect b="b" l="l" r="r" t="t"/>
              <a:pathLst>
                <a:path extrusionOk="0" h="51405" w="50931">
                  <a:moveTo>
                    <a:pt x="14330" y="492"/>
                  </a:moveTo>
                  <a:cubicBezTo>
                    <a:pt x="10498" y="3358"/>
                    <a:pt x="13474" y="19692"/>
                    <a:pt x="13474" y="19692"/>
                  </a:cubicBezTo>
                  <a:cubicBezTo>
                    <a:pt x="13474" y="19692"/>
                    <a:pt x="-936" y="28145"/>
                    <a:pt x="48" y="32796"/>
                  </a:cubicBezTo>
                  <a:cubicBezTo>
                    <a:pt x="1038" y="37453"/>
                    <a:pt x="17427" y="38315"/>
                    <a:pt x="17427" y="38315"/>
                  </a:cubicBezTo>
                  <a:cubicBezTo>
                    <a:pt x="17427" y="38315"/>
                    <a:pt x="21052" y="50982"/>
                    <a:pt x="25400" y="51395"/>
                  </a:cubicBezTo>
                  <a:cubicBezTo>
                    <a:pt x="29741" y="51808"/>
                    <a:pt x="34799" y="39961"/>
                    <a:pt x="34799" y="39961"/>
                  </a:cubicBezTo>
                  <a:cubicBezTo>
                    <a:pt x="34799" y="39961"/>
                    <a:pt x="48777" y="41558"/>
                    <a:pt x="50690" y="37162"/>
                  </a:cubicBezTo>
                  <a:cubicBezTo>
                    <a:pt x="52609" y="32766"/>
                    <a:pt x="42456" y="22376"/>
                    <a:pt x="42456" y="22376"/>
                  </a:cubicBezTo>
                  <a:cubicBezTo>
                    <a:pt x="42456" y="22376"/>
                    <a:pt x="46950" y="9321"/>
                    <a:pt x="43537" y="5781"/>
                  </a:cubicBezTo>
                  <a:cubicBezTo>
                    <a:pt x="40125" y="2247"/>
                    <a:pt x="28812" y="8222"/>
                    <a:pt x="28812" y="8222"/>
                  </a:cubicBezTo>
                  <a:cubicBezTo>
                    <a:pt x="28812" y="8222"/>
                    <a:pt x="18168" y="-2374"/>
                    <a:pt x="14330" y="492"/>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
            <p:cNvSpPr/>
            <p:nvPr/>
          </p:nvSpPr>
          <p:spPr>
            <a:xfrm>
              <a:off x="1879319" y="1626737"/>
              <a:ext cx="123123" cy="124272"/>
            </a:xfrm>
            <a:custGeom>
              <a:rect b="b" l="l" r="r" t="t"/>
              <a:pathLst>
                <a:path extrusionOk="0" h="51405" w="50930">
                  <a:moveTo>
                    <a:pt x="14324" y="492"/>
                  </a:moveTo>
                  <a:cubicBezTo>
                    <a:pt x="10493" y="3358"/>
                    <a:pt x="13474" y="19692"/>
                    <a:pt x="13474" y="19692"/>
                  </a:cubicBezTo>
                  <a:cubicBezTo>
                    <a:pt x="13474" y="19692"/>
                    <a:pt x="-941" y="28145"/>
                    <a:pt x="49" y="32796"/>
                  </a:cubicBezTo>
                  <a:cubicBezTo>
                    <a:pt x="1032" y="37453"/>
                    <a:pt x="17421" y="38315"/>
                    <a:pt x="17421" y="38315"/>
                  </a:cubicBezTo>
                  <a:cubicBezTo>
                    <a:pt x="17421" y="38315"/>
                    <a:pt x="21052" y="50982"/>
                    <a:pt x="25394" y="51395"/>
                  </a:cubicBezTo>
                  <a:cubicBezTo>
                    <a:pt x="29736" y="51808"/>
                    <a:pt x="34794" y="39961"/>
                    <a:pt x="34794" y="39961"/>
                  </a:cubicBezTo>
                  <a:cubicBezTo>
                    <a:pt x="34794" y="39961"/>
                    <a:pt x="48772" y="41558"/>
                    <a:pt x="50691" y="37162"/>
                  </a:cubicBezTo>
                  <a:cubicBezTo>
                    <a:pt x="52604" y="32765"/>
                    <a:pt x="42457" y="22376"/>
                    <a:pt x="42457" y="22376"/>
                  </a:cubicBezTo>
                  <a:cubicBezTo>
                    <a:pt x="42457" y="22376"/>
                    <a:pt x="46944" y="9321"/>
                    <a:pt x="43532" y="5781"/>
                  </a:cubicBezTo>
                  <a:cubicBezTo>
                    <a:pt x="40119" y="2247"/>
                    <a:pt x="28807" y="8222"/>
                    <a:pt x="28807" y="8222"/>
                  </a:cubicBezTo>
                  <a:cubicBezTo>
                    <a:pt x="28807" y="8222"/>
                    <a:pt x="18162" y="-2374"/>
                    <a:pt x="14324" y="492"/>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8" name="Google Shape;138;p2"/>
            <p:cNvPicPr preferRelativeResize="0"/>
            <p:nvPr/>
          </p:nvPicPr>
          <p:blipFill rotWithShape="1">
            <a:blip r:embed="rId2">
              <a:alphaModFix/>
            </a:blip>
            <a:srcRect b="0" l="0" r="0" t="0"/>
            <a:stretch/>
          </p:blipFill>
          <p:spPr>
            <a:xfrm rot="-3791786">
              <a:off x="2147523" y="1713470"/>
              <a:ext cx="172683" cy="172683"/>
            </a:xfrm>
            <a:custGeom>
              <a:rect b="b" l="l" r="r" t="t"/>
              <a:pathLst>
                <a:path extrusionOk="0" h="71439" w="71439">
                  <a:moveTo>
                    <a:pt x="129" y="88"/>
                  </a:moveTo>
                  <a:lnTo>
                    <a:pt x="71569" y="88"/>
                  </a:lnTo>
                  <a:lnTo>
                    <a:pt x="71569" y="71528"/>
                  </a:lnTo>
                  <a:lnTo>
                    <a:pt x="129" y="71528"/>
                  </a:lnTo>
                  <a:close/>
                </a:path>
              </a:pathLst>
            </a:custGeom>
            <a:noFill/>
            <a:ln>
              <a:noFill/>
            </a:ln>
          </p:spPr>
        </p:pic>
        <p:pic>
          <p:nvPicPr>
            <p:cNvPr id="139" name="Google Shape;139;p2"/>
            <p:cNvPicPr preferRelativeResize="0"/>
            <p:nvPr/>
          </p:nvPicPr>
          <p:blipFill rotWithShape="1">
            <a:blip r:embed="rId2">
              <a:alphaModFix/>
            </a:blip>
            <a:srcRect b="0" l="0" r="0" t="0"/>
            <a:stretch/>
          </p:blipFill>
          <p:spPr>
            <a:xfrm rot="-3791786">
              <a:off x="2232489" y="2059140"/>
              <a:ext cx="172683" cy="172683"/>
            </a:xfrm>
            <a:custGeom>
              <a:rect b="b" l="l" r="r" t="t"/>
              <a:pathLst>
                <a:path extrusionOk="0" h="71439" w="71439">
                  <a:moveTo>
                    <a:pt x="135" y="111"/>
                  </a:moveTo>
                  <a:lnTo>
                    <a:pt x="71575" y="111"/>
                  </a:lnTo>
                  <a:lnTo>
                    <a:pt x="71575" y="71551"/>
                  </a:lnTo>
                  <a:lnTo>
                    <a:pt x="135" y="71551"/>
                  </a:lnTo>
                  <a:close/>
                </a:path>
              </a:pathLst>
            </a:custGeom>
            <a:noFill/>
            <a:ln>
              <a:noFill/>
            </a:ln>
          </p:spPr>
        </p:pic>
        <p:pic>
          <p:nvPicPr>
            <p:cNvPr id="140" name="Google Shape;140;p2"/>
            <p:cNvPicPr preferRelativeResize="0"/>
            <p:nvPr/>
          </p:nvPicPr>
          <p:blipFill rotWithShape="1">
            <a:blip r:embed="rId2">
              <a:alphaModFix/>
            </a:blip>
            <a:srcRect b="0" l="0" r="0" t="0"/>
            <a:stretch/>
          </p:blipFill>
          <p:spPr>
            <a:xfrm rot="3171456">
              <a:off x="2047957" y="2249948"/>
              <a:ext cx="190932" cy="211454"/>
            </a:xfrm>
            <a:custGeom>
              <a:rect b="b" l="l" r="r" t="t"/>
              <a:pathLst>
                <a:path extrusionOk="0" h="87449" w="78962">
                  <a:moveTo>
                    <a:pt x="123" y="126"/>
                  </a:moveTo>
                  <a:lnTo>
                    <a:pt x="79085" y="126"/>
                  </a:lnTo>
                  <a:lnTo>
                    <a:pt x="79085" y="87576"/>
                  </a:lnTo>
                  <a:lnTo>
                    <a:pt x="123" y="87576"/>
                  </a:lnTo>
                  <a:close/>
                </a:path>
              </a:pathLst>
            </a:custGeom>
            <a:noFill/>
            <a:ln>
              <a:noFill/>
            </a:ln>
          </p:spPr>
        </p:pic>
        <p:pic>
          <p:nvPicPr>
            <p:cNvPr id="141" name="Google Shape;141;p2"/>
            <p:cNvPicPr preferRelativeResize="0"/>
            <p:nvPr/>
          </p:nvPicPr>
          <p:blipFill rotWithShape="1">
            <a:blip r:embed="rId2">
              <a:alphaModFix/>
            </a:blip>
            <a:srcRect b="0" l="0" r="0" t="0"/>
            <a:stretch/>
          </p:blipFill>
          <p:spPr>
            <a:xfrm rot="3171456">
              <a:off x="1551644" y="2305946"/>
              <a:ext cx="190932" cy="211454"/>
            </a:xfrm>
            <a:custGeom>
              <a:rect b="b" l="l" r="r" t="t"/>
              <a:pathLst>
                <a:path extrusionOk="0" h="87449" w="78962">
                  <a:moveTo>
                    <a:pt x="89" y="129"/>
                  </a:moveTo>
                  <a:lnTo>
                    <a:pt x="79051" y="129"/>
                  </a:lnTo>
                  <a:lnTo>
                    <a:pt x="79051" y="87579"/>
                  </a:lnTo>
                  <a:lnTo>
                    <a:pt x="89" y="87579"/>
                  </a:lnTo>
                  <a:close/>
                </a:path>
              </a:pathLst>
            </a:custGeom>
            <a:noFill/>
            <a:ln>
              <a:noFill/>
            </a:ln>
          </p:spPr>
        </p:pic>
        <p:pic>
          <p:nvPicPr>
            <p:cNvPr id="142" name="Google Shape;142;p2"/>
            <p:cNvPicPr preferRelativeResize="0"/>
            <p:nvPr/>
          </p:nvPicPr>
          <p:blipFill rotWithShape="1">
            <a:blip r:embed="rId2">
              <a:alphaModFix/>
            </a:blip>
            <a:srcRect b="0" l="0" r="0" t="0"/>
            <a:stretch/>
          </p:blipFill>
          <p:spPr>
            <a:xfrm>
              <a:off x="2683270" y="2202494"/>
              <a:ext cx="150175" cy="150175"/>
            </a:xfrm>
            <a:custGeom>
              <a:rect b="b" l="l" r="r" t="t"/>
              <a:pathLst>
                <a:path extrusionOk="0" h="62120" w="62120">
                  <a:moveTo>
                    <a:pt x="165" y="120"/>
                  </a:moveTo>
                  <a:lnTo>
                    <a:pt x="62285" y="120"/>
                  </a:lnTo>
                  <a:lnTo>
                    <a:pt x="62285" y="62241"/>
                  </a:lnTo>
                  <a:lnTo>
                    <a:pt x="165" y="62241"/>
                  </a:lnTo>
                  <a:close/>
                </a:path>
              </a:pathLst>
            </a:custGeom>
            <a:noFill/>
            <a:ln>
              <a:noFill/>
            </a:ln>
          </p:spPr>
        </p:pic>
        <p:pic>
          <p:nvPicPr>
            <p:cNvPr id="143" name="Google Shape;143;p2"/>
            <p:cNvPicPr preferRelativeResize="0"/>
            <p:nvPr/>
          </p:nvPicPr>
          <p:blipFill rotWithShape="1">
            <a:blip r:embed="rId2">
              <a:alphaModFix/>
            </a:blip>
            <a:srcRect b="0" l="0" r="0" t="0"/>
            <a:stretch/>
          </p:blipFill>
          <p:spPr>
            <a:xfrm>
              <a:off x="2515258" y="1847165"/>
              <a:ext cx="150175" cy="150175"/>
            </a:xfrm>
            <a:custGeom>
              <a:rect b="b" l="l" r="r" t="t"/>
              <a:pathLst>
                <a:path extrusionOk="0" h="62120" w="62120">
                  <a:moveTo>
                    <a:pt x="153" y="96"/>
                  </a:moveTo>
                  <a:lnTo>
                    <a:pt x="62274" y="96"/>
                  </a:lnTo>
                  <a:lnTo>
                    <a:pt x="62274" y="62217"/>
                  </a:lnTo>
                  <a:lnTo>
                    <a:pt x="153" y="62217"/>
                  </a:lnTo>
                  <a:close/>
                </a:path>
              </a:pathLst>
            </a:custGeom>
            <a:noFill/>
            <a:ln>
              <a:noFill/>
            </a:ln>
          </p:spPr>
        </p:pic>
        <p:grpSp>
          <p:nvGrpSpPr>
            <p:cNvPr id="144" name="Google Shape;144;p2"/>
            <p:cNvGrpSpPr/>
            <p:nvPr/>
          </p:nvGrpSpPr>
          <p:grpSpPr>
            <a:xfrm>
              <a:off x="907252" y="4823073"/>
              <a:ext cx="2977424" cy="1488475"/>
              <a:chOff x="404598" y="1921373"/>
              <a:chExt cx="1231358" cy="615581"/>
            </a:xfrm>
          </p:grpSpPr>
          <p:sp>
            <p:nvSpPr>
              <p:cNvPr id="145" name="Google Shape;145;p2"/>
              <p:cNvSpPr/>
              <p:nvPr/>
            </p:nvSpPr>
            <p:spPr>
              <a:xfrm>
                <a:off x="406347" y="1921373"/>
                <a:ext cx="1229609" cy="615581"/>
              </a:xfrm>
              <a:custGeom>
                <a:rect b="b" l="l" r="r" t="t"/>
                <a:pathLst>
                  <a:path extrusionOk="0" h="615581" w="1229609">
                    <a:moveTo>
                      <a:pt x="1185276" y="23323"/>
                    </a:moveTo>
                    <a:cubicBezTo>
                      <a:pt x="1185276" y="23323"/>
                      <a:pt x="1214514" y="23305"/>
                      <a:pt x="1225856" y="44151"/>
                    </a:cubicBezTo>
                    <a:cubicBezTo>
                      <a:pt x="1237163" y="64936"/>
                      <a:pt x="1219323" y="88751"/>
                      <a:pt x="1219323" y="88751"/>
                    </a:cubicBezTo>
                    <a:lnTo>
                      <a:pt x="121310" y="612532"/>
                    </a:lnTo>
                    <a:cubicBezTo>
                      <a:pt x="121310" y="612532"/>
                      <a:pt x="63062" y="629066"/>
                      <a:pt x="25782" y="585140"/>
                    </a:cubicBezTo>
                    <a:cubicBezTo>
                      <a:pt x="15002" y="572437"/>
                      <a:pt x="-21974" y="512365"/>
                      <a:pt x="18494" y="486152"/>
                    </a:cubicBezTo>
                    <a:cubicBezTo>
                      <a:pt x="58962" y="459932"/>
                      <a:pt x="1163981" y="0"/>
                      <a:pt x="1163981" y="0"/>
                    </a:cubicBezTo>
                    <a:cubicBezTo>
                      <a:pt x="1163981" y="0"/>
                      <a:pt x="1173241" y="1658"/>
                      <a:pt x="1178858" y="7445"/>
                    </a:cubicBezTo>
                    <a:cubicBezTo>
                      <a:pt x="1184474" y="13237"/>
                      <a:pt x="1185276" y="23323"/>
                      <a:pt x="1185276" y="23323"/>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
              <p:cNvSpPr/>
              <p:nvPr/>
            </p:nvSpPr>
            <p:spPr>
              <a:xfrm>
                <a:off x="404598" y="2406512"/>
                <a:ext cx="148416" cy="129998"/>
              </a:xfrm>
              <a:custGeom>
                <a:rect b="b" l="l" r="r" t="t"/>
                <a:pathLst>
                  <a:path extrusionOk="0" h="129998" w="148416">
                    <a:moveTo>
                      <a:pt x="63586" y="25465"/>
                    </a:moveTo>
                    <a:lnTo>
                      <a:pt x="29290" y="46032"/>
                    </a:lnTo>
                    <a:cubicBezTo>
                      <a:pt x="29290" y="46032"/>
                      <a:pt x="41512" y="66526"/>
                      <a:pt x="57561" y="56762"/>
                    </a:cubicBezTo>
                    <a:cubicBezTo>
                      <a:pt x="89972" y="37051"/>
                      <a:pt x="40840" y="-22037"/>
                      <a:pt x="10910" y="8694"/>
                    </a:cubicBezTo>
                    <a:cubicBezTo>
                      <a:pt x="-19020" y="39425"/>
                      <a:pt x="19028" y="101720"/>
                      <a:pt x="48267" y="117927"/>
                    </a:cubicBezTo>
                    <a:cubicBezTo>
                      <a:pt x="90752" y="141475"/>
                      <a:pt x="158408" y="132020"/>
                      <a:pt x="147177" y="76721"/>
                    </a:cubicBezTo>
                    <a:cubicBezTo>
                      <a:pt x="135947" y="21415"/>
                      <a:pt x="107414" y="19041"/>
                      <a:pt x="91299" y="34240"/>
                    </a:cubicBezTo>
                    <a:cubicBezTo>
                      <a:pt x="72864" y="51624"/>
                      <a:pt x="91467" y="83406"/>
                      <a:pt x="91467" y="83406"/>
                    </a:cubicBezTo>
                    <a:lnTo>
                      <a:pt x="143574" y="6233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
              <p:cNvSpPr/>
              <p:nvPr/>
            </p:nvSpPr>
            <p:spPr>
              <a:xfrm>
                <a:off x="520823" y="1944041"/>
                <a:ext cx="1071874" cy="488331"/>
              </a:xfrm>
              <a:custGeom>
                <a:rect b="b" l="l" r="r" t="t"/>
                <a:pathLst>
                  <a:path extrusionOk="0" h="488331" w="1071874">
                    <a:moveTo>
                      <a:pt x="0" y="488331"/>
                    </a:moveTo>
                    <a:lnTo>
                      <a:pt x="1071875"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
              <p:cNvSpPr/>
              <p:nvPr/>
            </p:nvSpPr>
            <p:spPr>
              <a:xfrm>
                <a:off x="407819" y="2404996"/>
                <a:ext cx="143438" cy="130593"/>
              </a:xfrm>
              <a:custGeom>
                <a:rect b="b" l="l" r="r" t="t"/>
                <a:pathLst>
                  <a:path extrusionOk="0" h="130593" w="143438">
                    <a:moveTo>
                      <a:pt x="62737" y="126547"/>
                    </a:moveTo>
                    <a:cubicBezTo>
                      <a:pt x="32047" y="119789"/>
                      <a:pt x="0" y="75547"/>
                      <a:pt x="0" y="44615"/>
                    </a:cubicBezTo>
                    <a:cubicBezTo>
                      <a:pt x="0" y="28403"/>
                      <a:pt x="11548" y="-8170"/>
                      <a:pt x="36095" y="1648"/>
                    </a:cubicBezTo>
                    <a:cubicBezTo>
                      <a:pt x="67755" y="14309"/>
                      <a:pt x="70471" y="63524"/>
                      <a:pt x="70471" y="63524"/>
                    </a:cubicBezTo>
                    <a:cubicBezTo>
                      <a:pt x="70471" y="63524"/>
                      <a:pt x="91971" y="23241"/>
                      <a:pt x="116306" y="26283"/>
                    </a:cubicBezTo>
                    <a:cubicBezTo>
                      <a:pt x="135190" y="28645"/>
                      <a:pt x="150111" y="68339"/>
                      <a:pt x="140370" y="95033"/>
                    </a:cubicBezTo>
                    <a:cubicBezTo>
                      <a:pt x="124900" y="137435"/>
                      <a:pt x="91273" y="132832"/>
                      <a:pt x="62737" y="126547"/>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2"/>
              <p:cNvSpPr/>
              <p:nvPr/>
            </p:nvSpPr>
            <p:spPr>
              <a:xfrm>
                <a:off x="527616" y="1970430"/>
                <a:ext cx="1108035" cy="563480"/>
              </a:xfrm>
              <a:custGeom>
                <a:rect b="b" l="l" r="r" t="t"/>
                <a:pathLst>
                  <a:path extrusionOk="0" h="563480" w="1108035">
                    <a:moveTo>
                      <a:pt x="1106367" y="0"/>
                    </a:moveTo>
                    <a:lnTo>
                      <a:pt x="11742" y="486734"/>
                    </a:lnTo>
                    <a:cubicBezTo>
                      <a:pt x="53062" y="532136"/>
                      <a:pt x="0" y="563481"/>
                      <a:pt x="0" y="563481"/>
                    </a:cubicBezTo>
                    <a:lnTo>
                      <a:pt x="1098072" y="39755"/>
                    </a:lnTo>
                    <a:cubicBezTo>
                      <a:pt x="1098072" y="39761"/>
                      <a:pt x="1112918" y="19467"/>
                      <a:pt x="1106367"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0" name="Google Shape;150;p2"/>
            <p:cNvGrpSpPr/>
            <p:nvPr/>
          </p:nvGrpSpPr>
          <p:grpSpPr>
            <a:xfrm>
              <a:off x="641961" y="4672752"/>
              <a:ext cx="3103771" cy="1127354"/>
              <a:chOff x="294883" y="1859206"/>
              <a:chExt cx="1283611" cy="466234"/>
            </a:xfrm>
          </p:grpSpPr>
          <p:sp>
            <p:nvSpPr>
              <p:cNvPr id="151" name="Google Shape;151;p2"/>
              <p:cNvSpPr/>
              <p:nvPr/>
            </p:nvSpPr>
            <p:spPr>
              <a:xfrm>
                <a:off x="296786" y="1859206"/>
                <a:ext cx="1281708" cy="466234"/>
              </a:xfrm>
              <a:custGeom>
                <a:rect b="b" l="l" r="r" t="t"/>
                <a:pathLst>
                  <a:path extrusionOk="0" h="466234" w="1281708">
                    <a:moveTo>
                      <a:pt x="1242337" y="25995"/>
                    </a:moveTo>
                    <a:cubicBezTo>
                      <a:pt x="1242337" y="25995"/>
                      <a:pt x="1271308" y="29942"/>
                      <a:pt x="1279724" y="52130"/>
                    </a:cubicBezTo>
                    <a:cubicBezTo>
                      <a:pt x="1288110" y="74251"/>
                      <a:pt x="1267209" y="95431"/>
                      <a:pt x="1267209" y="95431"/>
                    </a:cubicBezTo>
                    <a:lnTo>
                      <a:pt x="108372" y="465664"/>
                    </a:lnTo>
                    <a:cubicBezTo>
                      <a:pt x="108372" y="465664"/>
                      <a:pt x="48420" y="474159"/>
                      <a:pt x="17434" y="425588"/>
                    </a:cubicBezTo>
                    <a:cubicBezTo>
                      <a:pt x="8474" y="411543"/>
                      <a:pt x="-20025" y="347013"/>
                      <a:pt x="23621" y="326520"/>
                    </a:cubicBezTo>
                    <a:cubicBezTo>
                      <a:pt x="67267" y="306026"/>
                      <a:pt x="1224400" y="0"/>
                      <a:pt x="1224400" y="0"/>
                    </a:cubicBezTo>
                    <a:cubicBezTo>
                      <a:pt x="1224400" y="0"/>
                      <a:pt x="1233351" y="2897"/>
                      <a:pt x="1238136" y="9400"/>
                    </a:cubicBezTo>
                    <a:cubicBezTo>
                      <a:pt x="1242914" y="15897"/>
                      <a:pt x="1242337" y="25995"/>
                      <a:pt x="1242337" y="25995"/>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
              <p:cNvSpPr/>
              <p:nvPr/>
            </p:nvSpPr>
            <p:spPr>
              <a:xfrm>
                <a:off x="294883" y="2185856"/>
                <a:ext cx="141173" cy="138667"/>
              </a:xfrm>
              <a:custGeom>
                <a:rect b="b" l="l" r="r" t="t"/>
                <a:pathLst>
                  <a:path extrusionOk="0" h="138667" w="141173">
                    <a:moveTo>
                      <a:pt x="65155" y="29970"/>
                    </a:moveTo>
                    <a:lnTo>
                      <a:pt x="28389" y="45703"/>
                    </a:lnTo>
                    <a:cubicBezTo>
                      <a:pt x="28389" y="45703"/>
                      <a:pt x="37723" y="67660"/>
                      <a:pt x="54946" y="60161"/>
                    </a:cubicBezTo>
                    <a:cubicBezTo>
                      <a:pt x="89729" y="45023"/>
                      <a:pt x="49052" y="-20174"/>
                      <a:pt x="15236" y="6221"/>
                    </a:cubicBezTo>
                    <a:cubicBezTo>
                      <a:pt x="-18581" y="32617"/>
                      <a:pt x="10679" y="99490"/>
                      <a:pt x="37453" y="119504"/>
                    </a:cubicBezTo>
                    <a:cubicBezTo>
                      <a:pt x="76357" y="148590"/>
                      <a:pt x="144670" y="148389"/>
                      <a:pt x="141034" y="92076"/>
                    </a:cubicBezTo>
                    <a:cubicBezTo>
                      <a:pt x="137398" y="35757"/>
                      <a:pt x="109450" y="29545"/>
                      <a:pt x="91423" y="42418"/>
                    </a:cubicBezTo>
                    <a:cubicBezTo>
                      <a:pt x="70804" y="57149"/>
                      <a:pt x="84931" y="91153"/>
                      <a:pt x="84931" y="91153"/>
                    </a:cubicBezTo>
                    <a:lnTo>
                      <a:pt x="139413" y="77333"/>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2"/>
              <p:cNvSpPr/>
              <p:nvPr/>
            </p:nvSpPr>
            <p:spPr>
              <a:xfrm>
                <a:off x="412139" y="1884697"/>
                <a:ext cx="1128137" cy="338646"/>
              </a:xfrm>
              <a:custGeom>
                <a:rect b="b" l="l" r="r" t="t"/>
                <a:pathLst>
                  <a:path extrusionOk="0" h="338646" w="1128137">
                    <a:moveTo>
                      <a:pt x="0" y="338646"/>
                    </a:moveTo>
                    <a:lnTo>
                      <a:pt x="1128138"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2"/>
              <p:cNvSpPr/>
              <p:nvPr/>
            </p:nvSpPr>
            <p:spPr>
              <a:xfrm>
                <a:off x="297391" y="2184560"/>
                <a:ext cx="138916" cy="138896"/>
              </a:xfrm>
              <a:custGeom>
                <a:rect b="b" l="l" r="r" t="t"/>
                <a:pathLst>
                  <a:path extrusionOk="0" h="138896" w="138916">
                    <a:moveTo>
                      <a:pt x="51511" y="130236"/>
                    </a:moveTo>
                    <a:cubicBezTo>
                      <a:pt x="22020" y="119379"/>
                      <a:pt x="-3740" y="71208"/>
                      <a:pt x="449" y="40562"/>
                    </a:cubicBezTo>
                    <a:cubicBezTo>
                      <a:pt x="2645" y="24501"/>
                      <a:pt x="19041" y="-10177"/>
                      <a:pt x="42032" y="2878"/>
                    </a:cubicBezTo>
                    <a:cubicBezTo>
                      <a:pt x="71684" y="19710"/>
                      <a:pt x="67710" y="68840"/>
                      <a:pt x="67710" y="68840"/>
                    </a:cubicBezTo>
                    <a:cubicBezTo>
                      <a:pt x="67710" y="68840"/>
                      <a:pt x="94468" y="31842"/>
                      <a:pt x="118167" y="38151"/>
                    </a:cubicBezTo>
                    <a:cubicBezTo>
                      <a:pt x="136557" y="43045"/>
                      <a:pt x="145963" y="84397"/>
                      <a:pt x="132696" y="109530"/>
                    </a:cubicBezTo>
                    <a:cubicBezTo>
                      <a:pt x="111626" y="149442"/>
                      <a:pt x="78933" y="140328"/>
                      <a:pt x="51511" y="130236"/>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2"/>
              <p:cNvSpPr/>
              <p:nvPr/>
            </p:nvSpPr>
            <p:spPr>
              <a:xfrm>
                <a:off x="405116" y="1916437"/>
                <a:ext cx="1173048" cy="408433"/>
              </a:xfrm>
              <a:custGeom>
                <a:rect b="b" l="l" r="r" t="t"/>
                <a:pathLst>
                  <a:path extrusionOk="0" h="408433" w="1173048">
                    <a:moveTo>
                      <a:pt x="1172493" y="0"/>
                    </a:moveTo>
                    <a:lnTo>
                      <a:pt x="22029" y="333982"/>
                    </a:lnTo>
                    <a:cubicBezTo>
                      <a:pt x="56818" y="384564"/>
                      <a:pt x="0" y="408434"/>
                      <a:pt x="0" y="408434"/>
                    </a:cubicBezTo>
                    <a:lnTo>
                      <a:pt x="1158891" y="38267"/>
                    </a:lnTo>
                    <a:cubicBezTo>
                      <a:pt x="1158891" y="38267"/>
                      <a:pt x="1176349" y="20172"/>
                      <a:pt x="1172493"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6" name="Google Shape;156;p2"/>
            <p:cNvGrpSpPr/>
            <p:nvPr/>
          </p:nvGrpSpPr>
          <p:grpSpPr>
            <a:xfrm>
              <a:off x="2001330" y="4529732"/>
              <a:ext cx="1718823" cy="1638272"/>
              <a:chOff x="1827841" y="4276132"/>
              <a:chExt cx="1718823" cy="1638272"/>
            </a:xfrm>
          </p:grpSpPr>
          <p:sp>
            <p:nvSpPr>
              <p:cNvPr id="157" name="Google Shape;157;p2"/>
              <p:cNvSpPr/>
              <p:nvPr/>
            </p:nvSpPr>
            <p:spPr>
              <a:xfrm>
                <a:off x="1827841" y="4336562"/>
                <a:ext cx="1718823" cy="1577842"/>
              </a:xfrm>
              <a:custGeom>
                <a:rect b="b" l="l" r="r" t="t"/>
                <a:pathLst>
                  <a:path extrusionOk="0" h="652675" w="710992">
                    <a:moveTo>
                      <a:pt x="257935" y="120"/>
                    </a:moveTo>
                    <a:cubicBezTo>
                      <a:pt x="284956" y="-5788"/>
                      <a:pt x="430221" y="208706"/>
                      <a:pt x="430221" y="208706"/>
                    </a:cubicBezTo>
                    <a:cubicBezTo>
                      <a:pt x="430221" y="208706"/>
                      <a:pt x="648225" y="121309"/>
                      <a:pt x="705801" y="149131"/>
                    </a:cubicBezTo>
                    <a:cubicBezTo>
                      <a:pt x="715140" y="153643"/>
                      <a:pt x="709493" y="209841"/>
                      <a:pt x="707143" y="220747"/>
                    </a:cubicBezTo>
                    <a:cubicBezTo>
                      <a:pt x="701326" y="247695"/>
                      <a:pt x="568710" y="392796"/>
                      <a:pt x="568710" y="392796"/>
                    </a:cubicBezTo>
                    <a:cubicBezTo>
                      <a:pt x="568710" y="392796"/>
                      <a:pt x="640386" y="445187"/>
                      <a:pt x="657576" y="495052"/>
                    </a:cubicBezTo>
                    <a:cubicBezTo>
                      <a:pt x="664911" y="516323"/>
                      <a:pt x="642493" y="555422"/>
                      <a:pt x="634666" y="560467"/>
                    </a:cubicBezTo>
                    <a:cubicBezTo>
                      <a:pt x="608488" y="577360"/>
                      <a:pt x="388554" y="499831"/>
                      <a:pt x="388554" y="499831"/>
                    </a:cubicBezTo>
                    <a:cubicBezTo>
                      <a:pt x="388554" y="499831"/>
                      <a:pt x="234448" y="661709"/>
                      <a:pt x="196430" y="652279"/>
                    </a:cubicBezTo>
                    <a:cubicBezTo>
                      <a:pt x="154793" y="641956"/>
                      <a:pt x="162426" y="415245"/>
                      <a:pt x="162426" y="415245"/>
                    </a:cubicBezTo>
                    <a:cubicBezTo>
                      <a:pt x="162426" y="415245"/>
                      <a:pt x="7894" y="340229"/>
                      <a:pt x="3668" y="314896"/>
                    </a:cubicBezTo>
                    <a:cubicBezTo>
                      <a:pt x="2606" y="308520"/>
                      <a:pt x="-7936" y="242103"/>
                      <a:pt x="12430" y="233972"/>
                    </a:cubicBezTo>
                    <a:cubicBezTo>
                      <a:pt x="73019" y="209786"/>
                      <a:pt x="206443" y="242485"/>
                      <a:pt x="206443" y="242485"/>
                    </a:cubicBezTo>
                    <a:cubicBezTo>
                      <a:pt x="206443" y="242485"/>
                      <a:pt x="230914" y="6034"/>
                      <a:pt x="257935" y="12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
              <p:cNvSpPr/>
              <p:nvPr/>
            </p:nvSpPr>
            <p:spPr>
              <a:xfrm>
                <a:off x="1854861" y="4276132"/>
                <a:ext cx="1686453" cy="1485977"/>
              </a:xfrm>
              <a:custGeom>
                <a:rect b="b" l="l" r="r" t="t"/>
                <a:pathLst>
                  <a:path extrusionOk="0" h="614675" w="697602">
                    <a:moveTo>
                      <a:pt x="255085" y="155"/>
                    </a:moveTo>
                    <a:cubicBezTo>
                      <a:pt x="282107" y="-5759"/>
                      <a:pt x="440864" y="159756"/>
                      <a:pt x="440864" y="159756"/>
                    </a:cubicBezTo>
                    <a:cubicBezTo>
                      <a:pt x="440864" y="159756"/>
                      <a:pt x="684067" y="152154"/>
                      <a:pt x="696734" y="176643"/>
                    </a:cubicBezTo>
                    <a:cubicBezTo>
                      <a:pt x="709400" y="201132"/>
                      <a:pt x="579358" y="343847"/>
                      <a:pt x="579358" y="343847"/>
                    </a:cubicBezTo>
                    <a:cubicBezTo>
                      <a:pt x="579358" y="343847"/>
                      <a:pt x="666336" y="508512"/>
                      <a:pt x="640159" y="525405"/>
                    </a:cubicBezTo>
                    <a:cubicBezTo>
                      <a:pt x="613976" y="542292"/>
                      <a:pt x="385977" y="460378"/>
                      <a:pt x="385977" y="460378"/>
                    </a:cubicBezTo>
                    <a:cubicBezTo>
                      <a:pt x="385977" y="460378"/>
                      <a:pt x="219618" y="625894"/>
                      <a:pt x="193441" y="614071"/>
                    </a:cubicBezTo>
                    <a:cubicBezTo>
                      <a:pt x="167263" y="602249"/>
                      <a:pt x="187532" y="388599"/>
                      <a:pt x="187532" y="388599"/>
                    </a:cubicBezTo>
                    <a:cubicBezTo>
                      <a:pt x="187532" y="388599"/>
                      <a:pt x="4286" y="292336"/>
                      <a:pt x="60" y="267003"/>
                    </a:cubicBezTo>
                    <a:cubicBezTo>
                      <a:pt x="-4161" y="241664"/>
                      <a:pt x="217086" y="193536"/>
                      <a:pt x="217086" y="193536"/>
                    </a:cubicBezTo>
                    <a:cubicBezTo>
                      <a:pt x="217086" y="193536"/>
                      <a:pt x="228064" y="6063"/>
                      <a:pt x="255085" y="155"/>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
              <p:cNvSpPr/>
              <p:nvPr/>
            </p:nvSpPr>
            <p:spPr>
              <a:xfrm>
                <a:off x="2012799" y="4403583"/>
                <a:ext cx="1372062" cy="1214127"/>
              </a:xfrm>
              <a:custGeom>
                <a:rect b="b" l="l" r="r" t="t"/>
                <a:pathLst>
                  <a:path extrusionOk="0" h="502224" w="567554">
                    <a:moveTo>
                      <a:pt x="208020" y="297"/>
                    </a:moveTo>
                    <a:cubicBezTo>
                      <a:pt x="192463" y="3698"/>
                      <a:pt x="185183" y="31284"/>
                      <a:pt x="178273" y="84106"/>
                    </a:cubicBezTo>
                    <a:cubicBezTo>
                      <a:pt x="176068" y="100932"/>
                      <a:pt x="174180" y="118887"/>
                      <a:pt x="172692" y="136879"/>
                    </a:cubicBezTo>
                    <a:cubicBezTo>
                      <a:pt x="172322" y="141409"/>
                      <a:pt x="171794" y="148653"/>
                      <a:pt x="171405" y="154179"/>
                    </a:cubicBezTo>
                    <a:cubicBezTo>
                      <a:pt x="165448" y="155533"/>
                      <a:pt x="156522" y="157506"/>
                      <a:pt x="151245" y="158757"/>
                    </a:cubicBezTo>
                    <a:cubicBezTo>
                      <a:pt x="131110" y="163530"/>
                      <a:pt x="110993" y="168576"/>
                      <a:pt x="92175" y="173774"/>
                    </a:cubicBezTo>
                    <a:cubicBezTo>
                      <a:pt x="74730" y="178595"/>
                      <a:pt x="59343" y="183325"/>
                      <a:pt x="46415" y="187788"/>
                    </a:cubicBezTo>
                    <a:cubicBezTo>
                      <a:pt x="12909" y="199362"/>
                      <a:pt x="-2017" y="207408"/>
                      <a:pt x="218" y="220827"/>
                    </a:cubicBezTo>
                    <a:cubicBezTo>
                      <a:pt x="2185" y="232619"/>
                      <a:pt x="22843" y="248116"/>
                      <a:pt x="63004" y="272599"/>
                    </a:cubicBezTo>
                    <a:cubicBezTo>
                      <a:pt x="67898" y="275580"/>
                      <a:pt x="72987" y="278762"/>
                      <a:pt x="78306" y="281895"/>
                    </a:cubicBezTo>
                    <a:cubicBezTo>
                      <a:pt x="94549" y="291465"/>
                      <a:pt x="111976" y="301278"/>
                      <a:pt x="129361" y="310781"/>
                    </a:cubicBezTo>
                    <a:cubicBezTo>
                      <a:pt x="134055" y="313349"/>
                      <a:pt x="142277" y="317709"/>
                      <a:pt x="147238" y="320363"/>
                    </a:cubicBezTo>
                    <a:cubicBezTo>
                      <a:pt x="147068" y="322281"/>
                      <a:pt x="146910" y="323575"/>
                      <a:pt x="146806" y="324801"/>
                    </a:cubicBezTo>
                    <a:cubicBezTo>
                      <a:pt x="146114" y="333114"/>
                      <a:pt x="145452" y="342204"/>
                      <a:pt x="144809" y="351828"/>
                    </a:cubicBezTo>
                    <a:cubicBezTo>
                      <a:pt x="143600" y="369717"/>
                      <a:pt x="142568" y="387278"/>
                      <a:pt x="142088" y="403746"/>
                    </a:cubicBezTo>
                    <a:cubicBezTo>
                      <a:pt x="140364" y="462950"/>
                      <a:pt x="143181" y="494446"/>
                      <a:pt x="157676" y="500992"/>
                    </a:cubicBezTo>
                    <a:cubicBezTo>
                      <a:pt x="171538" y="507252"/>
                      <a:pt x="197115" y="489552"/>
                      <a:pt x="241915" y="450508"/>
                    </a:cubicBezTo>
                    <a:cubicBezTo>
                      <a:pt x="246093" y="446870"/>
                      <a:pt x="250416" y="443124"/>
                      <a:pt x="254788" y="439213"/>
                    </a:cubicBezTo>
                    <a:cubicBezTo>
                      <a:pt x="269701" y="425848"/>
                      <a:pt x="285070" y="411470"/>
                      <a:pt x="299977" y="397163"/>
                    </a:cubicBezTo>
                    <a:cubicBezTo>
                      <a:pt x="304094" y="393217"/>
                      <a:pt x="311399" y="386082"/>
                      <a:pt x="315425" y="382147"/>
                    </a:cubicBezTo>
                    <a:cubicBezTo>
                      <a:pt x="320477" y="383920"/>
                      <a:pt x="328948" y="386895"/>
                      <a:pt x="333872" y="388583"/>
                    </a:cubicBezTo>
                    <a:cubicBezTo>
                      <a:pt x="352071" y="394820"/>
                      <a:pt x="370937" y="401068"/>
                      <a:pt x="389506" y="406891"/>
                    </a:cubicBezTo>
                    <a:cubicBezTo>
                      <a:pt x="397047" y="409253"/>
                      <a:pt x="404407" y="411488"/>
                      <a:pt x="411530" y="413613"/>
                    </a:cubicBezTo>
                    <a:cubicBezTo>
                      <a:pt x="471140" y="431380"/>
                      <a:pt x="506025" y="438351"/>
                      <a:pt x="518218" y="430488"/>
                    </a:cubicBezTo>
                    <a:cubicBezTo>
                      <a:pt x="533149" y="420851"/>
                      <a:pt x="526938" y="394461"/>
                      <a:pt x="507780" y="348398"/>
                    </a:cubicBezTo>
                    <a:cubicBezTo>
                      <a:pt x="505236" y="342277"/>
                      <a:pt x="502418" y="335895"/>
                      <a:pt x="499485" y="329374"/>
                    </a:cubicBezTo>
                    <a:cubicBezTo>
                      <a:pt x="493771" y="316658"/>
                      <a:pt x="487723" y="303870"/>
                      <a:pt x="481609" y="291617"/>
                    </a:cubicBezTo>
                    <a:cubicBezTo>
                      <a:pt x="480230" y="288854"/>
                      <a:pt x="478269" y="285132"/>
                      <a:pt x="476314" y="281324"/>
                    </a:cubicBezTo>
                    <a:cubicBezTo>
                      <a:pt x="479708" y="277523"/>
                      <a:pt x="484007" y="272599"/>
                      <a:pt x="486758" y="269453"/>
                    </a:cubicBezTo>
                    <a:cubicBezTo>
                      <a:pt x="497743" y="256884"/>
                      <a:pt x="508812" y="243974"/>
                      <a:pt x="519080" y="231265"/>
                    </a:cubicBezTo>
                    <a:cubicBezTo>
                      <a:pt x="522663" y="226826"/>
                      <a:pt x="526094" y="222473"/>
                      <a:pt x="529373" y="218253"/>
                    </a:cubicBezTo>
                    <a:cubicBezTo>
                      <a:pt x="559308" y="179737"/>
                      <a:pt x="572564" y="157021"/>
                      <a:pt x="565842" y="144026"/>
                    </a:cubicBezTo>
                    <a:cubicBezTo>
                      <a:pt x="558968" y="130734"/>
                      <a:pt x="524278" y="126714"/>
                      <a:pt x="457435" y="125293"/>
                    </a:cubicBezTo>
                    <a:cubicBezTo>
                      <a:pt x="430614" y="124723"/>
                      <a:pt x="402021" y="124765"/>
                      <a:pt x="374635" y="125293"/>
                    </a:cubicBezTo>
                    <a:cubicBezTo>
                      <a:pt x="370694" y="125366"/>
                      <a:pt x="363869" y="125482"/>
                      <a:pt x="360044" y="125579"/>
                    </a:cubicBezTo>
                    <a:cubicBezTo>
                      <a:pt x="356771" y="122215"/>
                      <a:pt x="347966" y="113246"/>
                      <a:pt x="343600" y="108844"/>
                    </a:cubicBezTo>
                    <a:cubicBezTo>
                      <a:pt x="328917" y="94040"/>
                      <a:pt x="313871" y="79199"/>
                      <a:pt x="299261" y="65367"/>
                    </a:cubicBezTo>
                    <a:cubicBezTo>
                      <a:pt x="295393" y="61705"/>
                      <a:pt x="291531" y="58214"/>
                      <a:pt x="287821" y="54783"/>
                    </a:cubicBezTo>
                    <a:cubicBezTo>
                      <a:pt x="245996" y="16085"/>
                      <a:pt x="221397" y="-2629"/>
                      <a:pt x="208020" y="297"/>
                    </a:cubicBezTo>
                    <a:close/>
                    <a:moveTo>
                      <a:pt x="212307" y="18745"/>
                    </a:moveTo>
                    <a:cubicBezTo>
                      <a:pt x="213425" y="19121"/>
                      <a:pt x="214876" y="19674"/>
                      <a:pt x="216600" y="20603"/>
                    </a:cubicBezTo>
                    <a:cubicBezTo>
                      <a:pt x="220711" y="22819"/>
                      <a:pt x="226030" y="26262"/>
                      <a:pt x="232333" y="31047"/>
                    </a:cubicBezTo>
                    <a:cubicBezTo>
                      <a:pt x="243937" y="39852"/>
                      <a:pt x="258480" y="52597"/>
                      <a:pt x="275379" y="68227"/>
                    </a:cubicBezTo>
                    <a:cubicBezTo>
                      <a:pt x="279034" y="71609"/>
                      <a:pt x="282860" y="75052"/>
                      <a:pt x="286679" y="78671"/>
                    </a:cubicBezTo>
                    <a:cubicBezTo>
                      <a:pt x="301131" y="92352"/>
                      <a:pt x="316032" y="107040"/>
                      <a:pt x="330581" y="121717"/>
                    </a:cubicBezTo>
                    <a:cubicBezTo>
                      <a:pt x="335676" y="126854"/>
                      <a:pt x="349520" y="141075"/>
                      <a:pt x="349745" y="141312"/>
                    </a:cubicBezTo>
                    <a:cubicBezTo>
                      <a:pt x="351543" y="143182"/>
                      <a:pt x="354020" y="144111"/>
                      <a:pt x="356613" y="144026"/>
                    </a:cubicBezTo>
                    <a:cubicBezTo>
                      <a:pt x="357475" y="144002"/>
                      <a:pt x="369941" y="143692"/>
                      <a:pt x="374920" y="143601"/>
                    </a:cubicBezTo>
                    <a:cubicBezTo>
                      <a:pt x="402075" y="143079"/>
                      <a:pt x="430469" y="143030"/>
                      <a:pt x="457010" y="143601"/>
                    </a:cubicBezTo>
                    <a:cubicBezTo>
                      <a:pt x="483497" y="144160"/>
                      <a:pt x="505794" y="145380"/>
                      <a:pt x="522511" y="147317"/>
                    </a:cubicBezTo>
                    <a:cubicBezTo>
                      <a:pt x="531722" y="148386"/>
                      <a:pt x="539082" y="149588"/>
                      <a:pt x="544249" y="151033"/>
                    </a:cubicBezTo>
                    <a:cubicBezTo>
                      <a:pt x="546350" y="151622"/>
                      <a:pt x="547796" y="152193"/>
                      <a:pt x="548967" y="152752"/>
                    </a:cubicBezTo>
                    <a:cubicBezTo>
                      <a:pt x="548840" y="153456"/>
                      <a:pt x="548749" y="154130"/>
                      <a:pt x="548397" y="155181"/>
                    </a:cubicBezTo>
                    <a:cubicBezTo>
                      <a:pt x="547231" y="158630"/>
                      <a:pt x="545039" y="163141"/>
                      <a:pt x="541814" y="168625"/>
                    </a:cubicBezTo>
                    <a:cubicBezTo>
                      <a:pt x="535773" y="178911"/>
                      <a:pt x="526652" y="191875"/>
                      <a:pt x="514933" y="206952"/>
                    </a:cubicBezTo>
                    <a:cubicBezTo>
                      <a:pt x="511727" y="211081"/>
                      <a:pt x="508290" y="215332"/>
                      <a:pt x="504774" y="219686"/>
                    </a:cubicBezTo>
                    <a:cubicBezTo>
                      <a:pt x="494676" y="232188"/>
                      <a:pt x="483868" y="245037"/>
                      <a:pt x="473029" y="257436"/>
                    </a:cubicBezTo>
                    <a:cubicBezTo>
                      <a:pt x="469234" y="261778"/>
                      <a:pt x="458753" y="273558"/>
                      <a:pt x="458583" y="273740"/>
                    </a:cubicBezTo>
                    <a:cubicBezTo>
                      <a:pt x="455984" y="276594"/>
                      <a:pt x="455492" y="280772"/>
                      <a:pt x="457296" y="284184"/>
                    </a:cubicBezTo>
                    <a:cubicBezTo>
                      <a:pt x="457684" y="284919"/>
                      <a:pt x="463058" y="295558"/>
                      <a:pt x="465159" y="299772"/>
                    </a:cubicBezTo>
                    <a:cubicBezTo>
                      <a:pt x="471171" y="311819"/>
                      <a:pt x="477291" y="324485"/>
                      <a:pt x="482896" y="336958"/>
                    </a:cubicBezTo>
                    <a:cubicBezTo>
                      <a:pt x="485756" y="343327"/>
                      <a:pt x="488428" y="349448"/>
                      <a:pt x="490905" y="355405"/>
                    </a:cubicBezTo>
                    <a:cubicBezTo>
                      <a:pt x="498204" y="372954"/>
                      <a:pt x="503426" y="387849"/>
                      <a:pt x="506061" y="399167"/>
                    </a:cubicBezTo>
                    <a:cubicBezTo>
                      <a:pt x="507452" y="405118"/>
                      <a:pt x="508077" y="409891"/>
                      <a:pt x="507926" y="413182"/>
                    </a:cubicBezTo>
                    <a:cubicBezTo>
                      <a:pt x="507877" y="414123"/>
                      <a:pt x="507762" y="414676"/>
                      <a:pt x="507634" y="415186"/>
                    </a:cubicBezTo>
                    <a:cubicBezTo>
                      <a:pt x="505485" y="416090"/>
                      <a:pt x="494676" y="415410"/>
                      <a:pt x="478603" y="412180"/>
                    </a:cubicBezTo>
                    <a:cubicBezTo>
                      <a:pt x="462330" y="408913"/>
                      <a:pt x="441265" y="403351"/>
                      <a:pt x="416679" y="396022"/>
                    </a:cubicBezTo>
                    <a:cubicBezTo>
                      <a:pt x="409641" y="393921"/>
                      <a:pt x="402403" y="391784"/>
                      <a:pt x="394940" y="389440"/>
                    </a:cubicBezTo>
                    <a:cubicBezTo>
                      <a:pt x="376542" y="383671"/>
                      <a:pt x="357797" y="377465"/>
                      <a:pt x="339738" y="371278"/>
                    </a:cubicBezTo>
                    <a:cubicBezTo>
                      <a:pt x="333417" y="369116"/>
                      <a:pt x="316415" y="363080"/>
                      <a:pt x="316142" y="362983"/>
                    </a:cubicBezTo>
                    <a:cubicBezTo>
                      <a:pt x="312814" y="361787"/>
                      <a:pt x="309061" y="362637"/>
                      <a:pt x="306560" y="365127"/>
                    </a:cubicBezTo>
                    <a:cubicBezTo>
                      <a:pt x="306329" y="365357"/>
                      <a:pt x="292418" y="379044"/>
                      <a:pt x="287250" y="384005"/>
                    </a:cubicBezTo>
                    <a:cubicBezTo>
                      <a:pt x="272483" y="398178"/>
                      <a:pt x="257229" y="412271"/>
                      <a:pt x="242486" y="425484"/>
                    </a:cubicBezTo>
                    <a:cubicBezTo>
                      <a:pt x="238175" y="429340"/>
                      <a:pt x="234009" y="433196"/>
                      <a:pt x="229898" y="436778"/>
                    </a:cubicBezTo>
                    <a:cubicBezTo>
                      <a:pt x="212168" y="452232"/>
                      <a:pt x="196896" y="464492"/>
                      <a:pt x="184849" y="472817"/>
                    </a:cubicBezTo>
                    <a:cubicBezTo>
                      <a:pt x="178345" y="477322"/>
                      <a:pt x="172959" y="480559"/>
                      <a:pt x="168830" y="482399"/>
                    </a:cubicBezTo>
                    <a:cubicBezTo>
                      <a:pt x="167470" y="483012"/>
                      <a:pt x="166462" y="483146"/>
                      <a:pt x="165545" y="483401"/>
                    </a:cubicBezTo>
                    <a:cubicBezTo>
                      <a:pt x="165132" y="482532"/>
                      <a:pt x="164677" y="481707"/>
                      <a:pt x="164258" y="480255"/>
                    </a:cubicBezTo>
                    <a:cubicBezTo>
                      <a:pt x="162983" y="475871"/>
                      <a:pt x="161957" y="469611"/>
                      <a:pt x="161252" y="461662"/>
                    </a:cubicBezTo>
                    <a:cubicBezTo>
                      <a:pt x="159965" y="447077"/>
                      <a:pt x="159722" y="427482"/>
                      <a:pt x="160396" y="404317"/>
                    </a:cubicBezTo>
                    <a:cubicBezTo>
                      <a:pt x="160870" y="388104"/>
                      <a:pt x="161781" y="370786"/>
                      <a:pt x="162971" y="353116"/>
                    </a:cubicBezTo>
                    <a:cubicBezTo>
                      <a:pt x="163608" y="343595"/>
                      <a:pt x="165485" y="320879"/>
                      <a:pt x="165685" y="318650"/>
                    </a:cubicBezTo>
                    <a:cubicBezTo>
                      <a:pt x="165806" y="317320"/>
                      <a:pt x="165928" y="316403"/>
                      <a:pt x="165970" y="315930"/>
                    </a:cubicBezTo>
                    <a:cubicBezTo>
                      <a:pt x="166323" y="312232"/>
                      <a:pt x="164398" y="308795"/>
                      <a:pt x="161113" y="307064"/>
                    </a:cubicBezTo>
                    <a:cubicBezTo>
                      <a:pt x="160833" y="306919"/>
                      <a:pt x="144117" y="297920"/>
                      <a:pt x="138087" y="294622"/>
                    </a:cubicBezTo>
                    <a:cubicBezTo>
                      <a:pt x="120860" y="285205"/>
                      <a:pt x="103658" y="275477"/>
                      <a:pt x="87603" y="266022"/>
                    </a:cubicBezTo>
                    <a:cubicBezTo>
                      <a:pt x="82356" y="262932"/>
                      <a:pt x="77395" y="259944"/>
                      <a:pt x="72586" y="257011"/>
                    </a:cubicBezTo>
                    <a:cubicBezTo>
                      <a:pt x="42766" y="238831"/>
                      <a:pt x="23049" y="224149"/>
                      <a:pt x="20098" y="219540"/>
                    </a:cubicBezTo>
                    <a:cubicBezTo>
                      <a:pt x="21276" y="218659"/>
                      <a:pt x="22211" y="217785"/>
                      <a:pt x="24246" y="216680"/>
                    </a:cubicBezTo>
                    <a:cubicBezTo>
                      <a:pt x="30548" y="213255"/>
                      <a:pt x="40039" y="209320"/>
                      <a:pt x="52275" y="205094"/>
                    </a:cubicBezTo>
                    <a:cubicBezTo>
                      <a:pt x="64796" y="200771"/>
                      <a:pt x="79933" y="196095"/>
                      <a:pt x="97039" y="191365"/>
                    </a:cubicBezTo>
                    <a:cubicBezTo>
                      <a:pt x="115614" y="186234"/>
                      <a:pt x="135603" y="181218"/>
                      <a:pt x="155532" y="176494"/>
                    </a:cubicBezTo>
                    <a:cubicBezTo>
                      <a:pt x="162509" y="174836"/>
                      <a:pt x="181667" y="170555"/>
                      <a:pt x="181989" y="170483"/>
                    </a:cubicBezTo>
                    <a:cubicBezTo>
                      <a:pt x="186002" y="169614"/>
                      <a:pt x="189045" y="166147"/>
                      <a:pt x="189288" y="162048"/>
                    </a:cubicBezTo>
                    <a:cubicBezTo>
                      <a:pt x="189300" y="161763"/>
                      <a:pt x="190490" y="144658"/>
                      <a:pt x="191000" y="138452"/>
                    </a:cubicBezTo>
                    <a:cubicBezTo>
                      <a:pt x="192463" y="120727"/>
                      <a:pt x="194279" y="103039"/>
                      <a:pt x="196435" y="86535"/>
                    </a:cubicBezTo>
                    <a:cubicBezTo>
                      <a:pt x="199094" y="66217"/>
                      <a:pt x="202112" y="49136"/>
                      <a:pt x="205446" y="36621"/>
                    </a:cubicBezTo>
                    <a:cubicBezTo>
                      <a:pt x="207249" y="29857"/>
                      <a:pt x="209065" y="24562"/>
                      <a:pt x="210880" y="21034"/>
                    </a:cubicBezTo>
                    <a:cubicBezTo>
                      <a:pt x="211445" y="19935"/>
                      <a:pt x="211852" y="19364"/>
                      <a:pt x="212307" y="18745"/>
                    </a:cubicBezTo>
                    <a:close/>
                  </a:path>
                </a:pathLst>
              </a:custGeom>
              <a:solidFill>
                <a:srgbClr val="F5F5F4"/>
              </a:solidFill>
              <a:ln>
                <a:noFill/>
              </a:ln>
              <a:effectLst>
                <a:outerShdw rotWithShape="0" algn="bl" dir="5400000" dist="28575">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
              <p:cNvSpPr/>
              <p:nvPr/>
            </p:nvSpPr>
            <p:spPr>
              <a:xfrm>
                <a:off x="2288376" y="4618032"/>
                <a:ext cx="867899" cy="769572"/>
              </a:xfrm>
              <a:custGeom>
                <a:rect b="b" l="l" r="r" t="t"/>
                <a:pathLst>
                  <a:path extrusionOk="0" h="318334" w="359007">
                    <a:moveTo>
                      <a:pt x="131806" y="274"/>
                    </a:moveTo>
                    <a:cubicBezTo>
                      <a:pt x="119741" y="2915"/>
                      <a:pt x="115126" y="19784"/>
                      <a:pt x="110493" y="55197"/>
                    </a:cubicBezTo>
                    <a:cubicBezTo>
                      <a:pt x="109121" y="65690"/>
                      <a:pt x="107991" y="76881"/>
                      <a:pt x="107062" y="88090"/>
                    </a:cubicBezTo>
                    <a:cubicBezTo>
                      <a:pt x="106886" y="90239"/>
                      <a:pt x="106734" y="92881"/>
                      <a:pt x="106491" y="96239"/>
                    </a:cubicBezTo>
                    <a:cubicBezTo>
                      <a:pt x="102532" y="97144"/>
                      <a:pt x="99102" y="97909"/>
                      <a:pt x="96478" y="98528"/>
                    </a:cubicBezTo>
                    <a:cubicBezTo>
                      <a:pt x="83958" y="101497"/>
                      <a:pt x="71437" y="104588"/>
                      <a:pt x="59723" y="107825"/>
                    </a:cubicBezTo>
                    <a:cubicBezTo>
                      <a:pt x="48842" y="110830"/>
                      <a:pt x="39218" y="113751"/>
                      <a:pt x="31123" y="116550"/>
                    </a:cubicBezTo>
                    <a:cubicBezTo>
                      <a:pt x="7788" y="124608"/>
                      <a:pt x="-1630" y="129824"/>
                      <a:pt x="228" y="141003"/>
                    </a:cubicBezTo>
                    <a:cubicBezTo>
                      <a:pt x="1716" y="149923"/>
                      <a:pt x="14206" y="159317"/>
                      <a:pt x="40705" y="175469"/>
                    </a:cubicBezTo>
                    <a:cubicBezTo>
                      <a:pt x="43754" y="177333"/>
                      <a:pt x="46972" y="179240"/>
                      <a:pt x="50287" y="181189"/>
                    </a:cubicBezTo>
                    <a:cubicBezTo>
                      <a:pt x="60397" y="187146"/>
                      <a:pt x="71224" y="193157"/>
                      <a:pt x="82033" y="199071"/>
                    </a:cubicBezTo>
                    <a:cubicBezTo>
                      <a:pt x="84431" y="200377"/>
                      <a:pt x="87759" y="202235"/>
                      <a:pt x="91190" y="204075"/>
                    </a:cubicBezTo>
                    <a:cubicBezTo>
                      <a:pt x="90752" y="209394"/>
                      <a:pt x="90054" y="216960"/>
                      <a:pt x="89757" y="221381"/>
                    </a:cubicBezTo>
                    <a:cubicBezTo>
                      <a:pt x="89010" y="232511"/>
                      <a:pt x="88481" y="243441"/>
                      <a:pt x="88184" y="253703"/>
                    </a:cubicBezTo>
                    <a:cubicBezTo>
                      <a:pt x="87036" y="293172"/>
                      <a:pt x="88755" y="312160"/>
                      <a:pt x="99915" y="317200"/>
                    </a:cubicBezTo>
                    <a:cubicBezTo>
                      <a:pt x="110602" y="322027"/>
                      <a:pt x="125983" y="311461"/>
                      <a:pt x="155834" y="285448"/>
                    </a:cubicBezTo>
                    <a:cubicBezTo>
                      <a:pt x="158433" y="283183"/>
                      <a:pt x="161117" y="280736"/>
                      <a:pt x="163843" y="278301"/>
                    </a:cubicBezTo>
                    <a:cubicBezTo>
                      <a:pt x="173122" y="269982"/>
                      <a:pt x="182600" y="261166"/>
                      <a:pt x="191873" y="252270"/>
                    </a:cubicBezTo>
                    <a:cubicBezTo>
                      <a:pt x="194034" y="250193"/>
                      <a:pt x="197125" y="247236"/>
                      <a:pt x="200021" y="244406"/>
                    </a:cubicBezTo>
                    <a:cubicBezTo>
                      <a:pt x="203525" y="245633"/>
                      <a:pt x="206846" y="246847"/>
                      <a:pt x="209318" y="247691"/>
                    </a:cubicBezTo>
                    <a:cubicBezTo>
                      <a:pt x="220630" y="251571"/>
                      <a:pt x="232386" y="255373"/>
                      <a:pt x="243929" y="258992"/>
                    </a:cubicBezTo>
                    <a:cubicBezTo>
                      <a:pt x="248617" y="260461"/>
                      <a:pt x="253226" y="261815"/>
                      <a:pt x="257659" y="263139"/>
                    </a:cubicBezTo>
                    <a:cubicBezTo>
                      <a:pt x="296521" y="274725"/>
                      <a:pt x="317785" y="279066"/>
                      <a:pt x="326736" y="273292"/>
                    </a:cubicBezTo>
                    <a:cubicBezTo>
                      <a:pt x="338400" y="265768"/>
                      <a:pt x="334490" y="249118"/>
                      <a:pt x="321587" y="218090"/>
                    </a:cubicBezTo>
                    <a:cubicBezTo>
                      <a:pt x="319996" y="214264"/>
                      <a:pt x="318265" y="210293"/>
                      <a:pt x="316437" y="206218"/>
                    </a:cubicBezTo>
                    <a:cubicBezTo>
                      <a:pt x="312873" y="198288"/>
                      <a:pt x="309096" y="190261"/>
                      <a:pt x="305283" y="182622"/>
                    </a:cubicBezTo>
                    <a:cubicBezTo>
                      <a:pt x="304706" y="181468"/>
                      <a:pt x="303947" y="180193"/>
                      <a:pt x="302993" y="178329"/>
                    </a:cubicBezTo>
                    <a:cubicBezTo>
                      <a:pt x="305034" y="176040"/>
                      <a:pt x="306698" y="174242"/>
                      <a:pt x="307997" y="172755"/>
                    </a:cubicBezTo>
                    <a:cubicBezTo>
                      <a:pt x="314840" y="164927"/>
                      <a:pt x="321623" y="156930"/>
                      <a:pt x="328023" y="149012"/>
                    </a:cubicBezTo>
                    <a:cubicBezTo>
                      <a:pt x="330258" y="146243"/>
                      <a:pt x="332413" y="143493"/>
                      <a:pt x="334460" y="140863"/>
                    </a:cubicBezTo>
                    <a:cubicBezTo>
                      <a:pt x="354467" y="115117"/>
                      <a:pt x="362683" y="101145"/>
                      <a:pt x="357485" y="91090"/>
                    </a:cubicBezTo>
                    <a:cubicBezTo>
                      <a:pt x="352227" y="80925"/>
                      <a:pt x="331478" y="78593"/>
                      <a:pt x="287121" y="77646"/>
                    </a:cubicBezTo>
                    <a:cubicBezTo>
                      <a:pt x="270434" y="77294"/>
                      <a:pt x="252661" y="77324"/>
                      <a:pt x="235635" y="77646"/>
                    </a:cubicBezTo>
                    <a:cubicBezTo>
                      <a:pt x="233607" y="77688"/>
                      <a:pt x="230929" y="77725"/>
                      <a:pt x="228196" y="77792"/>
                    </a:cubicBezTo>
                    <a:cubicBezTo>
                      <a:pt x="225579" y="75102"/>
                      <a:pt x="221468" y="70936"/>
                      <a:pt x="219046" y="68495"/>
                    </a:cubicBezTo>
                    <a:cubicBezTo>
                      <a:pt x="209919" y="59290"/>
                      <a:pt x="200531" y="50072"/>
                      <a:pt x="191441" y="41468"/>
                    </a:cubicBezTo>
                    <a:cubicBezTo>
                      <a:pt x="189037" y="39185"/>
                      <a:pt x="186602" y="36877"/>
                      <a:pt x="184294" y="34746"/>
                    </a:cubicBezTo>
                    <a:cubicBezTo>
                      <a:pt x="156678" y="9194"/>
                      <a:pt x="141929" y="-1936"/>
                      <a:pt x="131806" y="274"/>
                    </a:cubicBezTo>
                    <a:close/>
                    <a:moveTo>
                      <a:pt x="136810" y="19729"/>
                    </a:moveTo>
                    <a:cubicBezTo>
                      <a:pt x="139099" y="21023"/>
                      <a:pt x="141923" y="22814"/>
                      <a:pt x="145390" y="25449"/>
                    </a:cubicBezTo>
                    <a:cubicBezTo>
                      <a:pt x="152482" y="30823"/>
                      <a:pt x="161445" y="38565"/>
                      <a:pt x="171846" y="48190"/>
                    </a:cubicBezTo>
                    <a:cubicBezTo>
                      <a:pt x="174105" y="50272"/>
                      <a:pt x="176498" y="52531"/>
                      <a:pt x="178860" y="54766"/>
                    </a:cubicBezTo>
                    <a:cubicBezTo>
                      <a:pt x="187792" y="63224"/>
                      <a:pt x="197028" y="72290"/>
                      <a:pt x="206033" y="81368"/>
                    </a:cubicBezTo>
                    <a:cubicBezTo>
                      <a:pt x="209178" y="84544"/>
                      <a:pt x="217187" y="92784"/>
                      <a:pt x="217758" y="93379"/>
                    </a:cubicBezTo>
                    <a:cubicBezTo>
                      <a:pt x="219550" y="95249"/>
                      <a:pt x="222173" y="96324"/>
                      <a:pt x="224766" y="96239"/>
                    </a:cubicBezTo>
                    <a:cubicBezTo>
                      <a:pt x="225294" y="96227"/>
                      <a:pt x="232987" y="96014"/>
                      <a:pt x="236066" y="95953"/>
                    </a:cubicBezTo>
                    <a:cubicBezTo>
                      <a:pt x="252862" y="95632"/>
                      <a:pt x="270428" y="95607"/>
                      <a:pt x="286835" y="95953"/>
                    </a:cubicBezTo>
                    <a:cubicBezTo>
                      <a:pt x="303157" y="96300"/>
                      <a:pt x="316929" y="97059"/>
                      <a:pt x="327161" y="98243"/>
                    </a:cubicBezTo>
                    <a:cubicBezTo>
                      <a:pt x="332462" y="98856"/>
                      <a:pt x="336482" y="99451"/>
                      <a:pt x="339463" y="100246"/>
                    </a:cubicBezTo>
                    <a:cubicBezTo>
                      <a:pt x="338747" y="101959"/>
                      <a:pt x="337927" y="103756"/>
                      <a:pt x="336457" y="106252"/>
                    </a:cubicBezTo>
                    <a:cubicBezTo>
                      <a:pt x="332802" y="112476"/>
                      <a:pt x="327197" y="120467"/>
                      <a:pt x="320014" y="129709"/>
                    </a:cubicBezTo>
                    <a:cubicBezTo>
                      <a:pt x="318040" y="132247"/>
                      <a:pt x="315885" y="134749"/>
                      <a:pt x="313723" y="137427"/>
                    </a:cubicBezTo>
                    <a:cubicBezTo>
                      <a:pt x="307487" y="145144"/>
                      <a:pt x="300820" y="153081"/>
                      <a:pt x="294128" y="160738"/>
                    </a:cubicBezTo>
                    <a:cubicBezTo>
                      <a:pt x="291784" y="163421"/>
                      <a:pt x="285694" y="170277"/>
                      <a:pt x="285263" y="170751"/>
                    </a:cubicBezTo>
                    <a:cubicBezTo>
                      <a:pt x="282664" y="173605"/>
                      <a:pt x="282172" y="177782"/>
                      <a:pt x="283975" y="181189"/>
                    </a:cubicBezTo>
                    <a:cubicBezTo>
                      <a:pt x="284212" y="181638"/>
                      <a:pt x="287540" y="188317"/>
                      <a:pt x="288833" y="190916"/>
                    </a:cubicBezTo>
                    <a:cubicBezTo>
                      <a:pt x="292543" y="198349"/>
                      <a:pt x="296253" y="206115"/>
                      <a:pt x="299702" y="213796"/>
                    </a:cubicBezTo>
                    <a:cubicBezTo>
                      <a:pt x="301469" y="217719"/>
                      <a:pt x="303188" y="221435"/>
                      <a:pt x="304712" y="225097"/>
                    </a:cubicBezTo>
                    <a:cubicBezTo>
                      <a:pt x="309169" y="235814"/>
                      <a:pt x="312278" y="244904"/>
                      <a:pt x="313863" y="251699"/>
                    </a:cubicBezTo>
                    <a:cubicBezTo>
                      <a:pt x="314464" y="254286"/>
                      <a:pt x="314628" y="255943"/>
                      <a:pt x="314719" y="257559"/>
                    </a:cubicBezTo>
                    <a:cubicBezTo>
                      <a:pt x="314446" y="257553"/>
                      <a:pt x="314312" y="257577"/>
                      <a:pt x="314009" y="257559"/>
                    </a:cubicBezTo>
                    <a:cubicBezTo>
                      <a:pt x="310760" y="257377"/>
                      <a:pt x="306388" y="256642"/>
                      <a:pt x="300990" y="255561"/>
                    </a:cubicBezTo>
                    <a:cubicBezTo>
                      <a:pt x="291025" y="253557"/>
                      <a:pt x="277958" y="250205"/>
                      <a:pt x="262808" y="245694"/>
                    </a:cubicBezTo>
                    <a:cubicBezTo>
                      <a:pt x="258460" y="244394"/>
                      <a:pt x="253973" y="242991"/>
                      <a:pt x="249364" y="241546"/>
                    </a:cubicBezTo>
                    <a:cubicBezTo>
                      <a:pt x="237985" y="237976"/>
                      <a:pt x="226496" y="234217"/>
                      <a:pt x="215323" y="230392"/>
                    </a:cubicBezTo>
                    <a:cubicBezTo>
                      <a:pt x="211419" y="229050"/>
                      <a:pt x="201436" y="225491"/>
                      <a:pt x="200738" y="225242"/>
                    </a:cubicBezTo>
                    <a:cubicBezTo>
                      <a:pt x="197410" y="224046"/>
                      <a:pt x="193664" y="224890"/>
                      <a:pt x="191156" y="227386"/>
                    </a:cubicBezTo>
                    <a:cubicBezTo>
                      <a:pt x="190579" y="227957"/>
                      <a:pt x="182339" y="235905"/>
                      <a:pt x="179145" y="238972"/>
                    </a:cubicBezTo>
                    <a:cubicBezTo>
                      <a:pt x="170013" y="247728"/>
                      <a:pt x="160649" y="256551"/>
                      <a:pt x="151541" y="264712"/>
                    </a:cubicBezTo>
                    <a:cubicBezTo>
                      <a:pt x="148881" y="267098"/>
                      <a:pt x="146355" y="269369"/>
                      <a:pt x="143817" y="271579"/>
                    </a:cubicBezTo>
                    <a:cubicBezTo>
                      <a:pt x="132912" y="281082"/>
                      <a:pt x="123415" y="288666"/>
                      <a:pt x="116073" y="293743"/>
                    </a:cubicBezTo>
                    <a:cubicBezTo>
                      <a:pt x="112867" y="295965"/>
                      <a:pt x="110523" y="297216"/>
                      <a:pt x="108350" y="298321"/>
                    </a:cubicBezTo>
                    <a:cubicBezTo>
                      <a:pt x="107791" y="295929"/>
                      <a:pt x="107269" y="293227"/>
                      <a:pt x="106923" y="289310"/>
                    </a:cubicBezTo>
                    <a:cubicBezTo>
                      <a:pt x="106133" y="280427"/>
                      <a:pt x="106079" y="268513"/>
                      <a:pt x="106491" y="254274"/>
                    </a:cubicBezTo>
                    <a:cubicBezTo>
                      <a:pt x="106783" y="244267"/>
                      <a:pt x="107329" y="233580"/>
                      <a:pt x="108064" y="222668"/>
                    </a:cubicBezTo>
                    <a:cubicBezTo>
                      <a:pt x="108459" y="216784"/>
                      <a:pt x="109752" y="199928"/>
                      <a:pt x="109783" y="199642"/>
                    </a:cubicBezTo>
                    <a:cubicBezTo>
                      <a:pt x="110129" y="195944"/>
                      <a:pt x="108204" y="192356"/>
                      <a:pt x="104919" y="190631"/>
                    </a:cubicBezTo>
                    <a:cubicBezTo>
                      <a:pt x="104220" y="190267"/>
                      <a:pt x="94487" y="185087"/>
                      <a:pt x="90758" y="183053"/>
                    </a:cubicBezTo>
                    <a:cubicBezTo>
                      <a:pt x="80108" y="177230"/>
                      <a:pt x="69506" y="171303"/>
                      <a:pt x="59584" y="165462"/>
                    </a:cubicBezTo>
                    <a:cubicBezTo>
                      <a:pt x="56347" y="163555"/>
                      <a:pt x="53257" y="161691"/>
                      <a:pt x="50287" y="159882"/>
                    </a:cubicBezTo>
                    <a:cubicBezTo>
                      <a:pt x="40232" y="153755"/>
                      <a:pt x="32010" y="148284"/>
                      <a:pt x="26114" y="143863"/>
                    </a:cubicBezTo>
                    <a:cubicBezTo>
                      <a:pt x="24225" y="142448"/>
                      <a:pt x="23157" y="141440"/>
                      <a:pt x="21827" y="140286"/>
                    </a:cubicBezTo>
                    <a:cubicBezTo>
                      <a:pt x="25531" y="138404"/>
                      <a:pt x="30383" y="136182"/>
                      <a:pt x="37129" y="133856"/>
                    </a:cubicBezTo>
                    <a:cubicBezTo>
                      <a:pt x="44816" y="131197"/>
                      <a:pt x="54046" y="128330"/>
                      <a:pt x="64587" y="125416"/>
                    </a:cubicBezTo>
                    <a:cubicBezTo>
                      <a:pt x="76058" y="122246"/>
                      <a:pt x="88451" y="119186"/>
                      <a:pt x="100771" y="116265"/>
                    </a:cubicBezTo>
                    <a:cubicBezTo>
                      <a:pt x="105083" y="115239"/>
                      <a:pt x="116268" y="112719"/>
                      <a:pt x="117075" y="112543"/>
                    </a:cubicBezTo>
                    <a:cubicBezTo>
                      <a:pt x="121089" y="111668"/>
                      <a:pt x="123985" y="108207"/>
                      <a:pt x="124222" y="104109"/>
                    </a:cubicBezTo>
                    <a:cubicBezTo>
                      <a:pt x="124265" y="103398"/>
                      <a:pt x="125054" y="93349"/>
                      <a:pt x="125370" y="89517"/>
                    </a:cubicBezTo>
                    <a:cubicBezTo>
                      <a:pt x="126275" y="78581"/>
                      <a:pt x="127325" y="67657"/>
                      <a:pt x="128661" y="57486"/>
                    </a:cubicBezTo>
                    <a:cubicBezTo>
                      <a:pt x="130288" y="45020"/>
                      <a:pt x="132213" y="34606"/>
                      <a:pt x="134235" y="27022"/>
                    </a:cubicBezTo>
                    <a:cubicBezTo>
                      <a:pt x="135110" y="23749"/>
                      <a:pt x="135972" y="21636"/>
                      <a:pt x="136810" y="19729"/>
                    </a:cubicBezTo>
                    <a:close/>
                  </a:path>
                </a:pathLst>
              </a:custGeom>
              <a:solidFill>
                <a:srgbClr val="F5F5F4"/>
              </a:solidFill>
              <a:ln>
                <a:noFill/>
              </a:ln>
              <a:effectLst>
                <a:outerShdw rotWithShape="0" algn="bl" dir="5400000" dist="28575">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1" name="Google Shape;161;p2"/>
            <p:cNvGrpSpPr/>
            <p:nvPr/>
          </p:nvGrpSpPr>
          <p:grpSpPr>
            <a:xfrm>
              <a:off x="651239" y="4206503"/>
              <a:ext cx="1549654" cy="1479361"/>
              <a:chOff x="477750" y="3952903"/>
              <a:chExt cx="1549654" cy="1479361"/>
            </a:xfrm>
          </p:grpSpPr>
          <p:sp>
            <p:nvSpPr>
              <p:cNvPr id="162" name="Google Shape;162;p2"/>
              <p:cNvSpPr/>
              <p:nvPr/>
            </p:nvSpPr>
            <p:spPr>
              <a:xfrm>
                <a:off x="482878" y="3954615"/>
                <a:ext cx="1544526" cy="1477649"/>
              </a:xfrm>
              <a:custGeom>
                <a:rect b="b" l="l" r="r" t="t"/>
                <a:pathLst>
                  <a:path extrusionOk="0" h="611230" w="638894">
                    <a:moveTo>
                      <a:pt x="257343" y="609074"/>
                    </a:moveTo>
                    <a:cubicBezTo>
                      <a:pt x="257343" y="609074"/>
                      <a:pt x="231511" y="618917"/>
                      <a:pt x="214102" y="596547"/>
                    </a:cubicBezTo>
                    <a:cubicBezTo>
                      <a:pt x="119659" y="475188"/>
                      <a:pt x="-148865" y="58029"/>
                      <a:pt x="108781" y="2432"/>
                    </a:cubicBezTo>
                    <a:cubicBezTo>
                      <a:pt x="233703" y="-24528"/>
                      <a:pt x="338679" y="181538"/>
                      <a:pt x="338679" y="181538"/>
                    </a:cubicBezTo>
                    <a:cubicBezTo>
                      <a:pt x="338679" y="181538"/>
                      <a:pt x="392321" y="117251"/>
                      <a:pt x="465102" y="100765"/>
                    </a:cubicBezTo>
                    <a:cubicBezTo>
                      <a:pt x="508962" y="90837"/>
                      <a:pt x="564565" y="100783"/>
                      <a:pt x="605995" y="145487"/>
                    </a:cubicBezTo>
                    <a:cubicBezTo>
                      <a:pt x="771736" y="324313"/>
                      <a:pt x="257343" y="609074"/>
                      <a:pt x="257343" y="609074"/>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
              <p:cNvSpPr/>
              <p:nvPr/>
            </p:nvSpPr>
            <p:spPr>
              <a:xfrm>
                <a:off x="477750" y="3952903"/>
                <a:ext cx="1468368" cy="1443922"/>
              </a:xfrm>
              <a:custGeom>
                <a:rect b="b" l="l" r="r" t="t"/>
                <a:pathLst>
                  <a:path extrusionOk="0" h="597279" w="607391">
                    <a:moveTo>
                      <a:pt x="216315" y="597279"/>
                    </a:moveTo>
                    <a:cubicBezTo>
                      <a:pt x="216315" y="597279"/>
                      <a:pt x="-191905" y="68094"/>
                      <a:pt x="113230" y="2247"/>
                    </a:cubicBezTo>
                    <a:cubicBezTo>
                      <a:pt x="238152" y="-24707"/>
                      <a:pt x="306763" y="199691"/>
                      <a:pt x="306763" y="199691"/>
                    </a:cubicBezTo>
                    <a:cubicBezTo>
                      <a:pt x="306763" y="199691"/>
                      <a:pt x="464825" y="23178"/>
                      <a:pt x="575011" y="142066"/>
                    </a:cubicBezTo>
                    <a:cubicBezTo>
                      <a:pt x="740751" y="320898"/>
                      <a:pt x="216315" y="597279"/>
                      <a:pt x="216315" y="597279"/>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
              <p:cNvSpPr/>
              <p:nvPr/>
            </p:nvSpPr>
            <p:spPr>
              <a:xfrm>
                <a:off x="617940" y="4220101"/>
                <a:ext cx="1139206" cy="1020905"/>
              </a:xfrm>
              <a:custGeom>
                <a:rect b="b" l="l" r="r" t="t"/>
                <a:pathLst>
                  <a:path extrusionOk="0" h="422298" w="471233">
                    <a:moveTo>
                      <a:pt x="92265" y="94"/>
                    </a:moveTo>
                    <a:cubicBezTo>
                      <a:pt x="87009" y="-197"/>
                      <a:pt x="81637" y="173"/>
                      <a:pt x="76247" y="1382"/>
                    </a:cubicBezTo>
                    <a:cubicBezTo>
                      <a:pt x="28239" y="12154"/>
                      <a:pt x="3282" y="40942"/>
                      <a:pt x="306" y="83757"/>
                    </a:cubicBezTo>
                    <a:cubicBezTo>
                      <a:pt x="-2140" y="118964"/>
                      <a:pt x="10153" y="162787"/>
                      <a:pt x="34630" y="213471"/>
                    </a:cubicBezTo>
                    <a:cubicBezTo>
                      <a:pt x="48370" y="241926"/>
                      <a:pt x="65733" y="271837"/>
                      <a:pt x="85686" y="302714"/>
                    </a:cubicBezTo>
                    <a:cubicBezTo>
                      <a:pt x="104252" y="331448"/>
                      <a:pt x="124016" y="359465"/>
                      <a:pt x="143894" y="385521"/>
                    </a:cubicBezTo>
                    <a:cubicBezTo>
                      <a:pt x="150853" y="394641"/>
                      <a:pt x="157395" y="402760"/>
                      <a:pt x="163201" y="409979"/>
                    </a:cubicBezTo>
                    <a:cubicBezTo>
                      <a:pt x="165237" y="412505"/>
                      <a:pt x="170147" y="418572"/>
                      <a:pt x="170495" y="418984"/>
                    </a:cubicBezTo>
                    <a:cubicBezTo>
                      <a:pt x="173176" y="422185"/>
                      <a:pt x="177740" y="423217"/>
                      <a:pt x="181507" y="421419"/>
                    </a:cubicBezTo>
                    <a:cubicBezTo>
                      <a:pt x="182092" y="421140"/>
                      <a:pt x="190511" y="417011"/>
                      <a:pt x="193949" y="415268"/>
                    </a:cubicBezTo>
                    <a:cubicBezTo>
                      <a:pt x="203756" y="410301"/>
                      <a:pt x="214657" y="404654"/>
                      <a:pt x="226414" y="398248"/>
                    </a:cubicBezTo>
                    <a:cubicBezTo>
                      <a:pt x="260009" y="379940"/>
                      <a:pt x="293552" y="359702"/>
                      <a:pt x="324951" y="338327"/>
                    </a:cubicBezTo>
                    <a:cubicBezTo>
                      <a:pt x="388904" y="294790"/>
                      <a:pt x="435423" y="251914"/>
                      <a:pt x="457386" y="210897"/>
                    </a:cubicBezTo>
                    <a:cubicBezTo>
                      <a:pt x="477800" y="172769"/>
                      <a:pt x="476179" y="137059"/>
                      <a:pt x="448945" y="106497"/>
                    </a:cubicBezTo>
                    <a:cubicBezTo>
                      <a:pt x="423837" y="78323"/>
                      <a:pt x="389517" y="74886"/>
                      <a:pt x="349981" y="91196"/>
                    </a:cubicBezTo>
                    <a:cubicBezTo>
                      <a:pt x="326075" y="101057"/>
                      <a:pt x="300924" y="117743"/>
                      <a:pt x="275323" y="139390"/>
                    </a:cubicBezTo>
                    <a:cubicBezTo>
                      <a:pt x="260623" y="151820"/>
                      <a:pt x="246754" y="165137"/>
                      <a:pt x="233994" y="178435"/>
                    </a:cubicBezTo>
                    <a:cubicBezTo>
                      <a:pt x="231862" y="180657"/>
                      <a:pt x="230188" y="182527"/>
                      <a:pt x="228273" y="184586"/>
                    </a:cubicBezTo>
                    <a:cubicBezTo>
                      <a:pt x="226533" y="179540"/>
                      <a:pt x="224951" y="174536"/>
                      <a:pt x="222838" y="168853"/>
                    </a:cubicBezTo>
                    <a:cubicBezTo>
                      <a:pt x="214320" y="145936"/>
                      <a:pt x="204494" y="123081"/>
                      <a:pt x="193663" y="101634"/>
                    </a:cubicBezTo>
                    <a:cubicBezTo>
                      <a:pt x="162572" y="40080"/>
                      <a:pt x="129059" y="2129"/>
                      <a:pt x="92265" y="94"/>
                    </a:cubicBezTo>
                    <a:close/>
                    <a:moveTo>
                      <a:pt x="92122" y="18542"/>
                    </a:moveTo>
                    <a:cubicBezTo>
                      <a:pt x="120043" y="21280"/>
                      <a:pt x="149451" y="54532"/>
                      <a:pt x="177359" y="109789"/>
                    </a:cubicBezTo>
                    <a:cubicBezTo>
                      <a:pt x="187852" y="130562"/>
                      <a:pt x="197379" y="152968"/>
                      <a:pt x="205676" y="175289"/>
                    </a:cubicBezTo>
                    <a:cubicBezTo>
                      <a:pt x="208581" y="183104"/>
                      <a:pt x="211087" y="190385"/>
                      <a:pt x="213256" y="196882"/>
                    </a:cubicBezTo>
                    <a:cubicBezTo>
                      <a:pt x="214013" y="199153"/>
                      <a:pt x="215726" y="204551"/>
                      <a:pt x="215830" y="204891"/>
                    </a:cubicBezTo>
                    <a:cubicBezTo>
                      <a:pt x="217943" y="211820"/>
                      <a:pt x="226878" y="213702"/>
                      <a:pt x="231562" y="208182"/>
                    </a:cubicBezTo>
                    <a:cubicBezTo>
                      <a:pt x="231722" y="207994"/>
                      <a:pt x="234400" y="204909"/>
                      <a:pt x="235566" y="203604"/>
                    </a:cubicBezTo>
                    <a:cubicBezTo>
                      <a:pt x="238917" y="199863"/>
                      <a:pt x="242832" y="195661"/>
                      <a:pt x="247151" y="191162"/>
                    </a:cubicBezTo>
                    <a:cubicBezTo>
                      <a:pt x="259499" y="178295"/>
                      <a:pt x="273022" y="165392"/>
                      <a:pt x="287194" y="153405"/>
                    </a:cubicBezTo>
                    <a:cubicBezTo>
                      <a:pt x="311471" y="132881"/>
                      <a:pt x="335110" y="117093"/>
                      <a:pt x="356988" y="108070"/>
                    </a:cubicBezTo>
                    <a:cubicBezTo>
                      <a:pt x="390009" y="94450"/>
                      <a:pt x="416149" y="97098"/>
                      <a:pt x="435362" y="118654"/>
                    </a:cubicBezTo>
                    <a:cubicBezTo>
                      <a:pt x="457094" y="143040"/>
                      <a:pt x="458382" y="170547"/>
                      <a:pt x="441367" y="202317"/>
                    </a:cubicBezTo>
                    <a:cubicBezTo>
                      <a:pt x="421153" y="240067"/>
                      <a:pt x="376352" y="281164"/>
                      <a:pt x="314653" y="323165"/>
                    </a:cubicBezTo>
                    <a:cubicBezTo>
                      <a:pt x="283800" y="344169"/>
                      <a:pt x="250792" y="364049"/>
                      <a:pt x="217690" y="382090"/>
                    </a:cubicBezTo>
                    <a:cubicBezTo>
                      <a:pt x="206102" y="388405"/>
                      <a:pt x="195300" y="394082"/>
                      <a:pt x="185654" y="398964"/>
                    </a:cubicBezTo>
                    <a:cubicBezTo>
                      <a:pt x="184098" y="399754"/>
                      <a:pt x="182448" y="400507"/>
                      <a:pt x="180077" y="401679"/>
                    </a:cubicBezTo>
                    <a:cubicBezTo>
                      <a:pt x="178959" y="400312"/>
                      <a:pt x="178227" y="399438"/>
                      <a:pt x="177502" y="398533"/>
                    </a:cubicBezTo>
                    <a:cubicBezTo>
                      <a:pt x="171792" y="391435"/>
                      <a:pt x="165342" y="383359"/>
                      <a:pt x="158481" y="374366"/>
                    </a:cubicBezTo>
                    <a:cubicBezTo>
                      <a:pt x="138875" y="348668"/>
                      <a:pt x="119275" y="321143"/>
                      <a:pt x="100989" y="292847"/>
                    </a:cubicBezTo>
                    <a:cubicBezTo>
                      <a:pt x="81420" y="262565"/>
                      <a:pt x="64601" y="233175"/>
                      <a:pt x="51219" y="205462"/>
                    </a:cubicBezTo>
                    <a:cubicBezTo>
                      <a:pt x="1018" y="101506"/>
                      <a:pt x="5506" y="36030"/>
                      <a:pt x="80252" y="19258"/>
                    </a:cubicBezTo>
                    <a:cubicBezTo>
                      <a:pt x="84173" y="18378"/>
                      <a:pt x="88134" y="18153"/>
                      <a:pt x="92122" y="18542"/>
                    </a:cubicBezTo>
                    <a:close/>
                  </a:path>
                </a:pathLst>
              </a:custGeom>
              <a:solidFill>
                <a:srgbClr val="F5F5F4"/>
              </a:solidFill>
              <a:ln>
                <a:noFill/>
              </a:ln>
              <a:effectLst>
                <a:outerShdw rotWithShape="0" algn="bl" dir="5400000" dist="28575">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65" name="Google Shape;165;p2"/>
          <p:cNvGrpSpPr/>
          <p:nvPr/>
        </p:nvGrpSpPr>
        <p:grpSpPr>
          <a:xfrm rot="-741889">
            <a:off x="447236" y="4533916"/>
            <a:ext cx="1487925" cy="1760135"/>
            <a:chOff x="700405" y="421498"/>
            <a:chExt cx="1609180" cy="1903573"/>
          </a:xfrm>
        </p:grpSpPr>
        <p:grpSp>
          <p:nvGrpSpPr>
            <p:cNvPr id="166" name="Google Shape;166;p2"/>
            <p:cNvGrpSpPr/>
            <p:nvPr/>
          </p:nvGrpSpPr>
          <p:grpSpPr>
            <a:xfrm>
              <a:off x="700405" y="421498"/>
              <a:ext cx="1579673" cy="1903573"/>
              <a:chOff x="5460295" y="2037356"/>
              <a:chExt cx="1579673" cy="1903573"/>
            </a:xfrm>
          </p:grpSpPr>
          <p:grpSp>
            <p:nvGrpSpPr>
              <p:cNvPr id="167" name="Google Shape;167;p2"/>
              <p:cNvGrpSpPr/>
              <p:nvPr/>
            </p:nvGrpSpPr>
            <p:grpSpPr>
              <a:xfrm>
                <a:off x="5475026" y="2047322"/>
                <a:ext cx="1552144" cy="1884845"/>
                <a:chOff x="2609767" y="872536"/>
                <a:chExt cx="989509" cy="1201610"/>
              </a:xfrm>
            </p:grpSpPr>
            <p:sp>
              <p:nvSpPr>
                <p:cNvPr id="168" name="Google Shape;168;p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0" name="Google Shape;170;p2"/>
              <p:cNvPicPr preferRelativeResize="0"/>
              <p:nvPr/>
            </p:nvPicPr>
            <p:blipFill rotWithShape="1">
              <a:blip r:embed="rId4">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171" name="Google Shape;171;p2"/>
            <p:cNvGrpSpPr/>
            <p:nvPr/>
          </p:nvGrpSpPr>
          <p:grpSpPr>
            <a:xfrm>
              <a:off x="1366467" y="1254009"/>
              <a:ext cx="256951" cy="256951"/>
              <a:chOff x="3025916" y="1405541"/>
              <a:chExt cx="163809" cy="163809"/>
            </a:xfrm>
          </p:grpSpPr>
          <p:sp>
            <p:nvSpPr>
              <p:cNvPr id="172" name="Google Shape;172;p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 name="Google Shape;173;p2"/>
              <p:cNvGrpSpPr/>
              <p:nvPr/>
            </p:nvGrpSpPr>
            <p:grpSpPr>
              <a:xfrm>
                <a:off x="3026226" y="1406561"/>
                <a:ext cx="163311" cy="161896"/>
                <a:chOff x="3026226" y="1406561"/>
                <a:chExt cx="163311" cy="161896"/>
              </a:xfrm>
            </p:grpSpPr>
            <p:sp>
              <p:nvSpPr>
                <p:cNvPr id="174" name="Google Shape;174;p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2" name="Google Shape;182;p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3" name="Google Shape;183;p2"/>
            <p:cNvSpPr/>
            <p:nvPr/>
          </p:nvSpPr>
          <p:spPr>
            <a:xfrm>
              <a:off x="944411" y="1907234"/>
              <a:ext cx="386346" cy="300482"/>
            </a:xfrm>
            <a:custGeom>
              <a:rect b="b" l="l" r="r" t="t"/>
              <a:pathLst>
                <a:path extrusionOk="0" h="191695" w="246473">
                  <a:moveTo>
                    <a:pt x="7415" y="3"/>
                  </a:moveTo>
                  <a:cubicBezTo>
                    <a:pt x="5472" y="70"/>
                    <a:pt x="3474" y="975"/>
                    <a:pt x="2041" y="2505"/>
                  </a:cubicBezTo>
                  <a:cubicBezTo>
                    <a:pt x="-831" y="5566"/>
                    <a:pt x="-642" y="10253"/>
                    <a:pt x="2418" y="13125"/>
                  </a:cubicBezTo>
                  <a:cubicBezTo>
                    <a:pt x="8812" y="19131"/>
                    <a:pt x="10870" y="27304"/>
                    <a:pt x="11660" y="45114"/>
                  </a:cubicBezTo>
                  <a:cubicBezTo>
                    <a:pt x="11690" y="45782"/>
                    <a:pt x="11733" y="46274"/>
                    <a:pt x="11787" y="47488"/>
                  </a:cubicBezTo>
                  <a:cubicBezTo>
                    <a:pt x="12382" y="61509"/>
                    <a:pt x="12965" y="67684"/>
                    <a:pt x="15412" y="74855"/>
                  </a:cubicBezTo>
                  <a:cubicBezTo>
                    <a:pt x="18904" y="85081"/>
                    <a:pt x="25589" y="92416"/>
                    <a:pt x="36155" y="96594"/>
                  </a:cubicBezTo>
                  <a:cubicBezTo>
                    <a:pt x="48469" y="101464"/>
                    <a:pt x="58786" y="100814"/>
                    <a:pt x="76766" y="96345"/>
                  </a:cubicBezTo>
                  <a:cubicBezTo>
                    <a:pt x="77397" y="96187"/>
                    <a:pt x="77883" y="96005"/>
                    <a:pt x="79012" y="95719"/>
                  </a:cubicBezTo>
                  <a:cubicBezTo>
                    <a:pt x="93993" y="91961"/>
                    <a:pt x="100484" y="91226"/>
                    <a:pt x="108250" y="92969"/>
                  </a:cubicBezTo>
                  <a:cubicBezTo>
                    <a:pt x="121390" y="95920"/>
                    <a:pt x="125562" y="105180"/>
                    <a:pt x="129242" y="132456"/>
                  </a:cubicBezTo>
                  <a:cubicBezTo>
                    <a:pt x="129345" y="133209"/>
                    <a:pt x="129393" y="133324"/>
                    <a:pt x="129491" y="134084"/>
                  </a:cubicBezTo>
                  <a:cubicBezTo>
                    <a:pt x="132921" y="159538"/>
                    <a:pt x="135873" y="169715"/>
                    <a:pt x="146110" y="178313"/>
                  </a:cubicBezTo>
                  <a:cubicBezTo>
                    <a:pt x="148363" y="180208"/>
                    <a:pt x="150761" y="181835"/>
                    <a:pt x="153111" y="183311"/>
                  </a:cubicBezTo>
                  <a:cubicBezTo>
                    <a:pt x="171626" y="194957"/>
                    <a:pt x="188537" y="193688"/>
                    <a:pt x="213584" y="184312"/>
                  </a:cubicBezTo>
                  <a:cubicBezTo>
                    <a:pt x="230192" y="178095"/>
                    <a:pt x="233325" y="177336"/>
                    <a:pt x="235578" y="178441"/>
                  </a:cubicBezTo>
                  <a:cubicBezTo>
                    <a:pt x="239349" y="180287"/>
                    <a:pt x="243854" y="178708"/>
                    <a:pt x="245700" y="174943"/>
                  </a:cubicBezTo>
                  <a:cubicBezTo>
                    <a:pt x="247546" y="171172"/>
                    <a:pt x="245973" y="166539"/>
                    <a:pt x="242203" y="164693"/>
                  </a:cubicBezTo>
                  <a:cubicBezTo>
                    <a:pt x="237223" y="162258"/>
                    <a:pt x="231758" y="162386"/>
                    <a:pt x="224958" y="164195"/>
                  </a:cubicBezTo>
                  <a:cubicBezTo>
                    <a:pt x="222547" y="164839"/>
                    <a:pt x="219960" y="165750"/>
                    <a:pt x="216711" y="166946"/>
                  </a:cubicBezTo>
                  <a:cubicBezTo>
                    <a:pt x="215005" y="167572"/>
                    <a:pt x="208976" y="169782"/>
                    <a:pt x="208217" y="170067"/>
                  </a:cubicBezTo>
                  <a:cubicBezTo>
                    <a:pt x="187201" y="177937"/>
                    <a:pt x="174528" y="178884"/>
                    <a:pt x="161109" y="170444"/>
                  </a:cubicBezTo>
                  <a:cubicBezTo>
                    <a:pt x="159354" y="169339"/>
                    <a:pt x="157708" y="168142"/>
                    <a:pt x="155983" y="166697"/>
                  </a:cubicBezTo>
                  <a:cubicBezTo>
                    <a:pt x="149887" y="161578"/>
                    <a:pt x="147482" y="153296"/>
                    <a:pt x="144610" y="131958"/>
                  </a:cubicBezTo>
                  <a:cubicBezTo>
                    <a:pt x="144513" y="131199"/>
                    <a:pt x="144465" y="131217"/>
                    <a:pt x="144361" y="130458"/>
                  </a:cubicBezTo>
                  <a:cubicBezTo>
                    <a:pt x="142273" y="114962"/>
                    <a:pt x="140700" y="107263"/>
                    <a:pt x="137117" y="99344"/>
                  </a:cubicBezTo>
                  <a:cubicBezTo>
                    <a:pt x="132041" y="88123"/>
                    <a:pt x="123680" y="80836"/>
                    <a:pt x="111499" y="78104"/>
                  </a:cubicBezTo>
                  <a:cubicBezTo>
                    <a:pt x="100636" y="75663"/>
                    <a:pt x="92644" y="76647"/>
                    <a:pt x="75387" y="80976"/>
                  </a:cubicBezTo>
                  <a:cubicBezTo>
                    <a:pt x="74264" y="81262"/>
                    <a:pt x="73754" y="81450"/>
                    <a:pt x="73141" y="81602"/>
                  </a:cubicBezTo>
                  <a:cubicBezTo>
                    <a:pt x="58027" y="85360"/>
                    <a:pt x="50309" y="85852"/>
                    <a:pt x="41778" y="82476"/>
                  </a:cubicBezTo>
                  <a:cubicBezTo>
                    <a:pt x="30532" y="78031"/>
                    <a:pt x="27909" y="70459"/>
                    <a:pt x="26907" y="46863"/>
                  </a:cubicBezTo>
                  <a:cubicBezTo>
                    <a:pt x="26852" y="45642"/>
                    <a:pt x="26810" y="45168"/>
                    <a:pt x="26780" y="44488"/>
                  </a:cubicBezTo>
                  <a:cubicBezTo>
                    <a:pt x="25820" y="22865"/>
                    <a:pt x="23063" y="11778"/>
                    <a:pt x="12789" y="2129"/>
                  </a:cubicBezTo>
                  <a:cubicBezTo>
                    <a:pt x="11259" y="696"/>
                    <a:pt x="9359" y="-57"/>
                    <a:pt x="7415"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
            <p:cNvSpPr/>
            <p:nvPr/>
          </p:nvSpPr>
          <p:spPr>
            <a:xfrm>
              <a:off x="1673374" y="1921156"/>
              <a:ext cx="393112" cy="242337"/>
            </a:xfrm>
            <a:custGeom>
              <a:rect b="b" l="l" r="r" t="t"/>
              <a:pathLst>
                <a:path extrusionOk="0" h="154601" w="250789">
                  <a:moveTo>
                    <a:pt x="243188" y="0"/>
                  </a:moveTo>
                  <a:cubicBezTo>
                    <a:pt x="241245" y="12"/>
                    <a:pt x="239296" y="759"/>
                    <a:pt x="237814" y="2253"/>
                  </a:cubicBezTo>
                  <a:cubicBezTo>
                    <a:pt x="231250" y="8878"/>
                    <a:pt x="228542" y="15587"/>
                    <a:pt x="224571" y="31369"/>
                  </a:cubicBezTo>
                  <a:cubicBezTo>
                    <a:pt x="224437" y="31897"/>
                    <a:pt x="224455" y="31964"/>
                    <a:pt x="224322" y="32492"/>
                  </a:cubicBezTo>
                  <a:cubicBezTo>
                    <a:pt x="219768" y="50569"/>
                    <a:pt x="216209" y="56787"/>
                    <a:pt x="206700" y="59605"/>
                  </a:cubicBezTo>
                  <a:cubicBezTo>
                    <a:pt x="198503" y="62034"/>
                    <a:pt x="190919" y="60218"/>
                    <a:pt x="172593" y="52859"/>
                  </a:cubicBezTo>
                  <a:cubicBezTo>
                    <a:pt x="172095" y="52658"/>
                    <a:pt x="172083" y="52682"/>
                    <a:pt x="171591" y="52482"/>
                  </a:cubicBezTo>
                  <a:cubicBezTo>
                    <a:pt x="145681" y="42092"/>
                    <a:pt x="132486" y="40368"/>
                    <a:pt x="117111" y="51110"/>
                  </a:cubicBezTo>
                  <a:cubicBezTo>
                    <a:pt x="101949" y="61700"/>
                    <a:pt x="98955" y="72939"/>
                    <a:pt x="98992" y="97841"/>
                  </a:cubicBezTo>
                  <a:cubicBezTo>
                    <a:pt x="98992" y="98011"/>
                    <a:pt x="98992" y="98048"/>
                    <a:pt x="98992" y="98218"/>
                  </a:cubicBezTo>
                  <a:cubicBezTo>
                    <a:pt x="99016" y="115353"/>
                    <a:pt x="97644" y="122112"/>
                    <a:pt x="91620" y="128579"/>
                  </a:cubicBezTo>
                  <a:cubicBezTo>
                    <a:pt x="85858" y="134766"/>
                    <a:pt x="73312" y="137025"/>
                    <a:pt x="48884" y="137080"/>
                  </a:cubicBezTo>
                  <a:cubicBezTo>
                    <a:pt x="47044" y="137080"/>
                    <a:pt x="45563" y="136964"/>
                    <a:pt x="42265" y="136952"/>
                  </a:cubicBezTo>
                  <a:cubicBezTo>
                    <a:pt x="21912" y="136885"/>
                    <a:pt x="13878" y="137383"/>
                    <a:pt x="5529" y="139703"/>
                  </a:cubicBezTo>
                  <a:cubicBezTo>
                    <a:pt x="1485" y="140820"/>
                    <a:pt x="-841" y="145028"/>
                    <a:pt x="282" y="149072"/>
                  </a:cubicBezTo>
                  <a:cubicBezTo>
                    <a:pt x="1400" y="153116"/>
                    <a:pt x="5480" y="155442"/>
                    <a:pt x="9524" y="154319"/>
                  </a:cubicBezTo>
                  <a:cubicBezTo>
                    <a:pt x="15961" y="152534"/>
                    <a:pt x="23563" y="152139"/>
                    <a:pt x="42265" y="152199"/>
                  </a:cubicBezTo>
                  <a:cubicBezTo>
                    <a:pt x="45587" y="152206"/>
                    <a:pt x="47008" y="152199"/>
                    <a:pt x="48884" y="152199"/>
                  </a:cubicBezTo>
                  <a:cubicBezTo>
                    <a:pt x="77867" y="152133"/>
                    <a:pt x="92871" y="149546"/>
                    <a:pt x="102738" y="138950"/>
                  </a:cubicBezTo>
                  <a:cubicBezTo>
                    <a:pt x="112284" y="128706"/>
                    <a:pt x="114269" y="119070"/>
                    <a:pt x="114239" y="98218"/>
                  </a:cubicBezTo>
                  <a:cubicBezTo>
                    <a:pt x="114239" y="98048"/>
                    <a:pt x="114239" y="98011"/>
                    <a:pt x="114239" y="97841"/>
                  </a:cubicBezTo>
                  <a:cubicBezTo>
                    <a:pt x="114209" y="77572"/>
                    <a:pt x="116109" y="70292"/>
                    <a:pt x="125855" y="63479"/>
                  </a:cubicBezTo>
                  <a:cubicBezTo>
                    <a:pt x="135486" y="56751"/>
                    <a:pt x="144491" y="58038"/>
                    <a:pt x="165841" y="66606"/>
                  </a:cubicBezTo>
                  <a:cubicBezTo>
                    <a:pt x="166332" y="66800"/>
                    <a:pt x="166351" y="66782"/>
                    <a:pt x="166842" y="66976"/>
                  </a:cubicBezTo>
                  <a:cubicBezTo>
                    <a:pt x="188466" y="75660"/>
                    <a:pt x="198309" y="77882"/>
                    <a:pt x="211079" y="74099"/>
                  </a:cubicBezTo>
                  <a:cubicBezTo>
                    <a:pt x="227534" y="69223"/>
                    <a:pt x="233278" y="59076"/>
                    <a:pt x="239065" y="36117"/>
                  </a:cubicBezTo>
                  <a:cubicBezTo>
                    <a:pt x="239199" y="35583"/>
                    <a:pt x="239181" y="35644"/>
                    <a:pt x="239314" y="35116"/>
                  </a:cubicBezTo>
                  <a:cubicBezTo>
                    <a:pt x="242593" y="22079"/>
                    <a:pt x="244639" y="16826"/>
                    <a:pt x="248562" y="12873"/>
                  </a:cubicBezTo>
                  <a:cubicBezTo>
                    <a:pt x="251519" y="9892"/>
                    <a:pt x="251544" y="5082"/>
                    <a:pt x="248562" y="2125"/>
                  </a:cubicBezTo>
                  <a:cubicBezTo>
                    <a:pt x="247074" y="650"/>
                    <a:pt x="245137" y="-6"/>
                    <a:pt x="243188" y="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
            <p:cNvSpPr/>
            <p:nvPr/>
          </p:nvSpPr>
          <p:spPr>
            <a:xfrm>
              <a:off x="2000648" y="897838"/>
              <a:ext cx="190664" cy="317064"/>
            </a:xfrm>
            <a:custGeom>
              <a:rect b="b" l="l" r="r" t="t"/>
              <a:pathLst>
                <a:path extrusionOk="0" h="202274" w="121636">
                  <a:moveTo>
                    <a:pt x="10063" y="358"/>
                  </a:moveTo>
                  <a:cubicBezTo>
                    <a:pt x="8217" y="-249"/>
                    <a:pt x="6061" y="-85"/>
                    <a:pt x="4191" y="862"/>
                  </a:cubicBezTo>
                  <a:cubicBezTo>
                    <a:pt x="444" y="2750"/>
                    <a:pt x="-1080" y="7359"/>
                    <a:pt x="815" y="11106"/>
                  </a:cubicBezTo>
                  <a:cubicBezTo>
                    <a:pt x="8970" y="27239"/>
                    <a:pt x="19056" y="33816"/>
                    <a:pt x="41923" y="42845"/>
                  </a:cubicBezTo>
                  <a:cubicBezTo>
                    <a:pt x="42142" y="42930"/>
                    <a:pt x="42209" y="43009"/>
                    <a:pt x="42427" y="43094"/>
                  </a:cubicBezTo>
                  <a:cubicBezTo>
                    <a:pt x="63565" y="51437"/>
                    <a:pt x="71125" y="56611"/>
                    <a:pt x="76790" y="70334"/>
                  </a:cubicBezTo>
                  <a:cubicBezTo>
                    <a:pt x="79559" y="77056"/>
                    <a:pt x="78132" y="83164"/>
                    <a:pt x="72163" y="93074"/>
                  </a:cubicBezTo>
                  <a:cubicBezTo>
                    <a:pt x="71082" y="94871"/>
                    <a:pt x="70724" y="95369"/>
                    <a:pt x="67791" y="99948"/>
                  </a:cubicBezTo>
                  <a:cubicBezTo>
                    <a:pt x="60571" y="111206"/>
                    <a:pt x="57396" y="117436"/>
                    <a:pt x="55792" y="125688"/>
                  </a:cubicBezTo>
                  <a:cubicBezTo>
                    <a:pt x="53612" y="136946"/>
                    <a:pt x="56193" y="148210"/>
                    <a:pt x="64294" y="159801"/>
                  </a:cubicBezTo>
                  <a:cubicBezTo>
                    <a:pt x="70852" y="169183"/>
                    <a:pt x="78636" y="176567"/>
                    <a:pt x="90155" y="185541"/>
                  </a:cubicBezTo>
                  <a:cubicBezTo>
                    <a:pt x="92456" y="187333"/>
                    <a:pt x="100041" y="193180"/>
                    <a:pt x="101152" y="194036"/>
                  </a:cubicBezTo>
                  <a:cubicBezTo>
                    <a:pt x="104339" y="196496"/>
                    <a:pt x="106793" y="198469"/>
                    <a:pt x="109027" y="200412"/>
                  </a:cubicBezTo>
                  <a:cubicBezTo>
                    <a:pt x="112197" y="203163"/>
                    <a:pt x="117018" y="202829"/>
                    <a:pt x="119769" y="199659"/>
                  </a:cubicBezTo>
                  <a:cubicBezTo>
                    <a:pt x="122526" y="196490"/>
                    <a:pt x="122192" y="191668"/>
                    <a:pt x="119022" y="188918"/>
                  </a:cubicBezTo>
                  <a:cubicBezTo>
                    <a:pt x="116526" y="186750"/>
                    <a:pt x="113928" y="184667"/>
                    <a:pt x="110527" y="182044"/>
                  </a:cubicBezTo>
                  <a:cubicBezTo>
                    <a:pt x="109331" y="181127"/>
                    <a:pt x="101607" y="175261"/>
                    <a:pt x="99403" y="173543"/>
                  </a:cubicBezTo>
                  <a:cubicBezTo>
                    <a:pt x="88977" y="165424"/>
                    <a:pt x="82310" y="158951"/>
                    <a:pt x="76790" y="151051"/>
                  </a:cubicBezTo>
                  <a:cubicBezTo>
                    <a:pt x="66504" y="136338"/>
                    <a:pt x="68180" y="127473"/>
                    <a:pt x="80537" y="108194"/>
                  </a:cubicBezTo>
                  <a:cubicBezTo>
                    <a:pt x="83573" y="103458"/>
                    <a:pt x="83973" y="102923"/>
                    <a:pt x="85157" y="100950"/>
                  </a:cubicBezTo>
                  <a:cubicBezTo>
                    <a:pt x="93361" y="87330"/>
                    <a:pt x="95802" y="76758"/>
                    <a:pt x="90780" y="64583"/>
                  </a:cubicBezTo>
                  <a:cubicBezTo>
                    <a:pt x="83087" y="45936"/>
                    <a:pt x="72612" y="38588"/>
                    <a:pt x="47923" y="28849"/>
                  </a:cubicBezTo>
                  <a:cubicBezTo>
                    <a:pt x="47704" y="28764"/>
                    <a:pt x="47765" y="28812"/>
                    <a:pt x="47546" y="28721"/>
                  </a:cubicBezTo>
                  <a:cubicBezTo>
                    <a:pt x="27903" y="20973"/>
                    <a:pt x="20416" y="16067"/>
                    <a:pt x="14435" y="4232"/>
                  </a:cubicBezTo>
                  <a:cubicBezTo>
                    <a:pt x="13488" y="2362"/>
                    <a:pt x="11909" y="965"/>
                    <a:pt x="10063" y="35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
            <p:cNvSpPr/>
            <p:nvPr/>
          </p:nvSpPr>
          <p:spPr>
            <a:xfrm>
              <a:off x="806982" y="895824"/>
              <a:ext cx="159161" cy="366359"/>
            </a:xfrm>
            <a:custGeom>
              <a:rect b="b" l="l" r="r" t="t"/>
              <a:pathLst>
                <a:path extrusionOk="0" h="233722" w="101538">
                  <a:moveTo>
                    <a:pt x="89524" y="519"/>
                  </a:moveTo>
                  <a:cubicBezTo>
                    <a:pt x="87727" y="-210"/>
                    <a:pt x="85711" y="-174"/>
                    <a:pt x="83780" y="646"/>
                  </a:cubicBezTo>
                  <a:cubicBezTo>
                    <a:pt x="79912" y="2279"/>
                    <a:pt x="78024" y="6651"/>
                    <a:pt x="79657" y="10513"/>
                  </a:cubicBezTo>
                  <a:cubicBezTo>
                    <a:pt x="81521" y="14934"/>
                    <a:pt x="81734" y="15444"/>
                    <a:pt x="82402" y="17138"/>
                  </a:cubicBezTo>
                  <a:cubicBezTo>
                    <a:pt x="88073" y="31438"/>
                    <a:pt x="88006" y="40607"/>
                    <a:pt x="79530" y="55126"/>
                  </a:cubicBezTo>
                  <a:cubicBezTo>
                    <a:pt x="74903" y="63050"/>
                    <a:pt x="66699" y="68928"/>
                    <a:pt x="49290" y="78243"/>
                  </a:cubicBezTo>
                  <a:cubicBezTo>
                    <a:pt x="48397" y="78716"/>
                    <a:pt x="44171" y="81011"/>
                    <a:pt x="43042" y="81613"/>
                  </a:cubicBezTo>
                  <a:cubicBezTo>
                    <a:pt x="21103" y="93362"/>
                    <a:pt x="11734" y="100910"/>
                    <a:pt x="8558" y="114226"/>
                  </a:cubicBezTo>
                  <a:cubicBezTo>
                    <a:pt x="5491" y="127069"/>
                    <a:pt x="9062" y="136772"/>
                    <a:pt x="19051" y="150714"/>
                  </a:cubicBezTo>
                  <a:cubicBezTo>
                    <a:pt x="19464" y="151291"/>
                    <a:pt x="21127" y="153538"/>
                    <a:pt x="21801" y="154461"/>
                  </a:cubicBezTo>
                  <a:cubicBezTo>
                    <a:pt x="30053" y="165803"/>
                    <a:pt x="32980" y="171511"/>
                    <a:pt x="33175" y="178956"/>
                  </a:cubicBezTo>
                  <a:cubicBezTo>
                    <a:pt x="33618" y="196007"/>
                    <a:pt x="23125" y="210738"/>
                    <a:pt x="4435" y="219190"/>
                  </a:cubicBezTo>
                  <a:cubicBezTo>
                    <a:pt x="609" y="220915"/>
                    <a:pt x="-1042" y="225359"/>
                    <a:pt x="682" y="229185"/>
                  </a:cubicBezTo>
                  <a:cubicBezTo>
                    <a:pt x="2413" y="233010"/>
                    <a:pt x="6858" y="234790"/>
                    <a:pt x="10683" y="233059"/>
                  </a:cubicBezTo>
                  <a:cubicBezTo>
                    <a:pt x="34656" y="222220"/>
                    <a:pt x="49035" y="202133"/>
                    <a:pt x="48416" y="178579"/>
                  </a:cubicBezTo>
                  <a:cubicBezTo>
                    <a:pt x="48118" y="167079"/>
                    <a:pt x="44159" y="159191"/>
                    <a:pt x="34170" y="145468"/>
                  </a:cubicBezTo>
                  <a:cubicBezTo>
                    <a:pt x="33490" y="144527"/>
                    <a:pt x="31814" y="142389"/>
                    <a:pt x="31426" y="141843"/>
                  </a:cubicBezTo>
                  <a:cubicBezTo>
                    <a:pt x="23775" y="131168"/>
                    <a:pt x="21540" y="125235"/>
                    <a:pt x="23301" y="117851"/>
                  </a:cubicBezTo>
                  <a:cubicBezTo>
                    <a:pt x="25056" y="110486"/>
                    <a:pt x="32318" y="104608"/>
                    <a:pt x="50292" y="94984"/>
                  </a:cubicBezTo>
                  <a:cubicBezTo>
                    <a:pt x="51397" y="94395"/>
                    <a:pt x="55496" y="92227"/>
                    <a:pt x="56413" y="91735"/>
                  </a:cubicBezTo>
                  <a:cubicBezTo>
                    <a:pt x="76293" y="81102"/>
                    <a:pt x="86106" y="73956"/>
                    <a:pt x="92651" y="62746"/>
                  </a:cubicBezTo>
                  <a:cubicBezTo>
                    <a:pt x="103691" y="43844"/>
                    <a:pt x="103800" y="29865"/>
                    <a:pt x="96526" y="11515"/>
                  </a:cubicBezTo>
                  <a:cubicBezTo>
                    <a:pt x="95791" y="9669"/>
                    <a:pt x="95578" y="9202"/>
                    <a:pt x="93647" y="4642"/>
                  </a:cubicBezTo>
                  <a:cubicBezTo>
                    <a:pt x="92834" y="2711"/>
                    <a:pt x="91328" y="1253"/>
                    <a:pt x="89524" y="51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
            <p:cNvSpPr/>
            <p:nvPr/>
          </p:nvSpPr>
          <p:spPr>
            <a:xfrm>
              <a:off x="1371101" y="806448"/>
              <a:ext cx="259178" cy="83140"/>
            </a:xfrm>
            <a:custGeom>
              <a:rect b="b" l="l" r="r" t="t"/>
              <a:pathLst>
                <a:path extrusionOk="0" h="53040" w="165345">
                  <a:moveTo>
                    <a:pt x="156494" y="264"/>
                  </a:moveTo>
                  <a:cubicBezTo>
                    <a:pt x="154739" y="726"/>
                    <a:pt x="153106" y="1825"/>
                    <a:pt x="152116" y="3513"/>
                  </a:cubicBezTo>
                  <a:cubicBezTo>
                    <a:pt x="126066" y="48198"/>
                    <a:pt x="48889" y="51908"/>
                    <a:pt x="12547" y="6889"/>
                  </a:cubicBezTo>
                  <a:cubicBezTo>
                    <a:pt x="10088" y="3841"/>
                    <a:pt x="5722" y="3306"/>
                    <a:pt x="2674" y="5766"/>
                  </a:cubicBezTo>
                  <a:cubicBezTo>
                    <a:pt x="-375" y="8225"/>
                    <a:pt x="-909" y="12712"/>
                    <a:pt x="1550" y="15761"/>
                  </a:cubicBezTo>
                  <a:cubicBezTo>
                    <a:pt x="44007" y="68352"/>
                    <a:pt x="133201" y="64083"/>
                    <a:pt x="164364" y="10636"/>
                  </a:cubicBezTo>
                  <a:cubicBezTo>
                    <a:pt x="166337" y="7253"/>
                    <a:pt x="165250" y="2863"/>
                    <a:pt x="161868" y="890"/>
                  </a:cubicBezTo>
                  <a:cubicBezTo>
                    <a:pt x="160174" y="-94"/>
                    <a:pt x="158249" y="-197"/>
                    <a:pt x="156494" y="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
            <p:cNvSpPr/>
            <p:nvPr/>
          </p:nvSpPr>
          <p:spPr>
            <a:xfrm>
              <a:off x="1361845" y="664169"/>
              <a:ext cx="74859" cy="74859"/>
            </a:xfrm>
            <a:custGeom>
              <a:rect b="b" l="l" r="r" t="t"/>
              <a:pathLst>
                <a:path extrusionOk="0" h="47757" w="47757">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2"/>
            <p:cNvSpPr/>
            <p:nvPr/>
          </p:nvSpPr>
          <p:spPr>
            <a:xfrm>
              <a:off x="1556812" y="666550"/>
              <a:ext cx="74859" cy="74859"/>
            </a:xfrm>
            <a:custGeom>
              <a:rect b="b" l="l" r="r" t="t"/>
              <a:pathLst>
                <a:path extrusionOk="0" h="47757" w="47757">
                  <a:moveTo>
                    <a:pt x="0" y="23876"/>
                  </a:moveTo>
                  <a:cubicBezTo>
                    <a:pt x="0" y="10687"/>
                    <a:pt x="10687" y="0"/>
                    <a:pt x="23876" y="0"/>
                  </a:cubicBezTo>
                  <a:cubicBezTo>
                    <a:pt x="37065" y="0"/>
                    <a:pt x="47758" y="10687"/>
                    <a:pt x="47758" y="23876"/>
                  </a:cubicBezTo>
                  <a:cubicBezTo>
                    <a:pt x="47758" y="37065"/>
                    <a:pt x="37065" y="47758"/>
                    <a:pt x="23876"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0" name="Google Shape;190;p2"/>
            <p:cNvGrpSpPr/>
            <p:nvPr/>
          </p:nvGrpSpPr>
          <p:grpSpPr>
            <a:xfrm>
              <a:off x="1358592" y="1589873"/>
              <a:ext cx="256951" cy="256951"/>
              <a:chOff x="3025916" y="1405541"/>
              <a:chExt cx="163809" cy="163809"/>
            </a:xfrm>
          </p:grpSpPr>
          <p:sp>
            <p:nvSpPr>
              <p:cNvPr id="191" name="Google Shape;191;p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2" name="Google Shape;192;p2"/>
              <p:cNvGrpSpPr/>
              <p:nvPr/>
            </p:nvGrpSpPr>
            <p:grpSpPr>
              <a:xfrm>
                <a:off x="3026226" y="1406561"/>
                <a:ext cx="163311" cy="161896"/>
                <a:chOff x="3026226" y="1406561"/>
                <a:chExt cx="163311" cy="161896"/>
              </a:xfrm>
            </p:grpSpPr>
            <p:sp>
              <p:nvSpPr>
                <p:cNvPr id="193" name="Google Shape;193;p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1" name="Google Shape;201;p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2" name="Google Shape;202;p2"/>
            <p:cNvSpPr/>
            <p:nvPr/>
          </p:nvSpPr>
          <p:spPr>
            <a:xfrm>
              <a:off x="1367222" y="1254722"/>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203" name="Google Shape;203;p2"/>
            <p:cNvSpPr/>
            <p:nvPr/>
          </p:nvSpPr>
          <p:spPr>
            <a:xfrm>
              <a:off x="1359347" y="1590586"/>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204" name="Google Shape;204;p2"/>
            <p:cNvSpPr/>
            <p:nvPr/>
          </p:nvSpPr>
          <p:spPr>
            <a:xfrm>
              <a:off x="1233958" y="977395"/>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
            <p:cNvSpPr/>
            <p:nvPr/>
          </p:nvSpPr>
          <p:spPr>
            <a:xfrm>
              <a:off x="1685187" y="837173"/>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6" name="Google Shape;206;p2"/>
            <p:cNvGrpSpPr/>
            <p:nvPr/>
          </p:nvGrpSpPr>
          <p:grpSpPr>
            <a:xfrm>
              <a:off x="1684993" y="837141"/>
              <a:ext cx="622678" cy="971853"/>
              <a:chOff x="3230151" y="1140520"/>
              <a:chExt cx="396964" cy="619567"/>
            </a:xfrm>
          </p:grpSpPr>
          <p:sp>
            <p:nvSpPr>
              <p:cNvPr id="207" name="Google Shape;207;p2"/>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2"/>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2"/>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2"/>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2"/>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2"/>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2"/>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2"/>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4" name="Google Shape;224;p2"/>
            <p:cNvSpPr/>
            <p:nvPr/>
          </p:nvSpPr>
          <p:spPr>
            <a:xfrm>
              <a:off x="1684248" y="835747"/>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5" name="Google Shape;225;p2"/>
            <p:cNvGrpSpPr/>
            <p:nvPr/>
          </p:nvGrpSpPr>
          <p:grpSpPr>
            <a:xfrm>
              <a:off x="1238756" y="976297"/>
              <a:ext cx="524187" cy="237459"/>
              <a:chOff x="2945069" y="1228326"/>
              <a:chExt cx="334175" cy="151383"/>
            </a:xfrm>
          </p:grpSpPr>
          <p:sp>
            <p:nvSpPr>
              <p:cNvPr id="226" name="Google Shape;226;p2"/>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2"/>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2"/>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32" name="Google Shape;232;p2"/>
          <p:cNvGrpSpPr/>
          <p:nvPr/>
        </p:nvGrpSpPr>
        <p:grpSpPr>
          <a:xfrm rot="1205688">
            <a:off x="2089709" y="4828588"/>
            <a:ext cx="1460708" cy="1760215"/>
            <a:chOff x="6764692" y="401440"/>
            <a:chExt cx="1579673" cy="1903573"/>
          </a:xfrm>
        </p:grpSpPr>
        <p:grpSp>
          <p:nvGrpSpPr>
            <p:cNvPr id="233" name="Google Shape;233;p2"/>
            <p:cNvGrpSpPr/>
            <p:nvPr/>
          </p:nvGrpSpPr>
          <p:grpSpPr>
            <a:xfrm>
              <a:off x="6764692" y="401440"/>
              <a:ext cx="1579673" cy="1903573"/>
              <a:chOff x="5460295" y="2037356"/>
              <a:chExt cx="1579673" cy="1903573"/>
            </a:xfrm>
          </p:grpSpPr>
          <p:grpSp>
            <p:nvGrpSpPr>
              <p:cNvPr id="234" name="Google Shape;234;p2"/>
              <p:cNvGrpSpPr/>
              <p:nvPr/>
            </p:nvGrpSpPr>
            <p:grpSpPr>
              <a:xfrm>
                <a:off x="5475026" y="2047322"/>
                <a:ext cx="1552144" cy="1884845"/>
                <a:chOff x="2609767" y="872536"/>
                <a:chExt cx="989509" cy="1201610"/>
              </a:xfrm>
            </p:grpSpPr>
            <p:sp>
              <p:nvSpPr>
                <p:cNvPr id="235" name="Google Shape;235;p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36" name="Google Shape;236;p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237" name="Google Shape;237;p2"/>
              <p:cNvPicPr preferRelativeResize="0"/>
              <p:nvPr/>
            </p:nvPicPr>
            <p:blipFill rotWithShape="1">
              <a:blip r:embed="rId4">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238" name="Google Shape;238;p2"/>
            <p:cNvGrpSpPr/>
            <p:nvPr/>
          </p:nvGrpSpPr>
          <p:grpSpPr>
            <a:xfrm>
              <a:off x="7371112" y="1329689"/>
              <a:ext cx="410410" cy="410409"/>
              <a:chOff x="6818398" y="1294347"/>
              <a:chExt cx="249020" cy="249050"/>
            </a:xfrm>
          </p:grpSpPr>
          <p:sp>
            <p:nvSpPr>
              <p:cNvPr id="239" name="Google Shape;239;p2"/>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0" name="Google Shape;240;p2"/>
              <p:cNvGrpSpPr/>
              <p:nvPr/>
            </p:nvGrpSpPr>
            <p:grpSpPr>
              <a:xfrm>
                <a:off x="6818823" y="1295895"/>
                <a:ext cx="248352" cy="246154"/>
                <a:chOff x="6818823" y="1295895"/>
                <a:chExt cx="248352" cy="246154"/>
              </a:xfrm>
            </p:grpSpPr>
            <p:grpSp>
              <p:nvGrpSpPr>
                <p:cNvPr id="241" name="Google Shape;241;p2"/>
                <p:cNvGrpSpPr/>
                <p:nvPr/>
              </p:nvGrpSpPr>
              <p:grpSpPr>
                <a:xfrm>
                  <a:off x="6818823" y="1295895"/>
                  <a:ext cx="248352" cy="246154"/>
                  <a:chOff x="6818823" y="1295895"/>
                  <a:chExt cx="248352" cy="246154"/>
                </a:xfrm>
              </p:grpSpPr>
              <p:sp>
                <p:nvSpPr>
                  <p:cNvPr id="242" name="Google Shape;242;p2"/>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2"/>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2"/>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2"/>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2"/>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2"/>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2"/>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2"/>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0" name="Google Shape;250;p2"/>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51" name="Google Shape;251;p2"/>
            <p:cNvSpPr/>
            <p:nvPr/>
          </p:nvSpPr>
          <p:spPr>
            <a:xfrm>
              <a:off x="7755290" y="1938570"/>
              <a:ext cx="400465" cy="321748"/>
            </a:xfrm>
            <a:custGeom>
              <a:rect b="b" l="l" r="r" t="t"/>
              <a:pathLst>
                <a:path extrusionOk="0" h="205262" w="255480">
                  <a:moveTo>
                    <a:pt x="189597" y="12"/>
                  </a:moveTo>
                  <a:cubicBezTo>
                    <a:pt x="187715" y="103"/>
                    <a:pt x="185893" y="698"/>
                    <a:pt x="184375" y="2131"/>
                  </a:cubicBezTo>
                  <a:cubicBezTo>
                    <a:pt x="175691" y="10043"/>
                    <a:pt x="179577" y="22200"/>
                    <a:pt x="190447" y="35498"/>
                  </a:cubicBezTo>
                  <a:cubicBezTo>
                    <a:pt x="197552" y="44096"/>
                    <a:pt x="206841" y="51783"/>
                    <a:pt x="213096" y="54989"/>
                  </a:cubicBezTo>
                  <a:cubicBezTo>
                    <a:pt x="210849" y="69848"/>
                    <a:pt x="201923" y="83425"/>
                    <a:pt x="186864" y="87603"/>
                  </a:cubicBezTo>
                  <a:cubicBezTo>
                    <a:pt x="183281" y="88599"/>
                    <a:pt x="179517" y="88872"/>
                    <a:pt x="175873" y="88478"/>
                  </a:cubicBezTo>
                  <a:cubicBezTo>
                    <a:pt x="175873" y="81640"/>
                    <a:pt x="175388" y="74572"/>
                    <a:pt x="173991" y="67608"/>
                  </a:cubicBezTo>
                  <a:cubicBezTo>
                    <a:pt x="168951" y="43045"/>
                    <a:pt x="156260" y="28211"/>
                    <a:pt x="138348" y="34374"/>
                  </a:cubicBezTo>
                  <a:cubicBezTo>
                    <a:pt x="123410" y="39524"/>
                    <a:pt x="125232" y="58517"/>
                    <a:pt x="137861" y="75483"/>
                  </a:cubicBezTo>
                  <a:cubicBezTo>
                    <a:pt x="145330" y="85472"/>
                    <a:pt x="155107" y="92437"/>
                    <a:pt x="165612" y="95977"/>
                  </a:cubicBezTo>
                  <a:cubicBezTo>
                    <a:pt x="164883" y="104362"/>
                    <a:pt x="162879" y="111157"/>
                    <a:pt x="159843" y="114218"/>
                  </a:cubicBezTo>
                  <a:cubicBezTo>
                    <a:pt x="143144" y="131292"/>
                    <a:pt x="126021" y="133867"/>
                    <a:pt x="110355" y="125840"/>
                  </a:cubicBezTo>
                  <a:cubicBezTo>
                    <a:pt x="111691" y="103111"/>
                    <a:pt x="103554" y="81276"/>
                    <a:pt x="86005" y="70109"/>
                  </a:cubicBezTo>
                  <a:cubicBezTo>
                    <a:pt x="73557" y="62185"/>
                    <a:pt x="64327" y="67255"/>
                    <a:pt x="65663" y="80231"/>
                  </a:cubicBezTo>
                  <a:cubicBezTo>
                    <a:pt x="66574" y="89577"/>
                    <a:pt x="72707" y="102662"/>
                    <a:pt x="81391" y="113841"/>
                  </a:cubicBezTo>
                  <a:cubicBezTo>
                    <a:pt x="86977" y="121037"/>
                    <a:pt x="93170" y="126805"/>
                    <a:pt x="99607" y="131214"/>
                  </a:cubicBezTo>
                  <a:cubicBezTo>
                    <a:pt x="99182" y="134183"/>
                    <a:pt x="99242" y="137128"/>
                    <a:pt x="98392" y="140085"/>
                  </a:cubicBezTo>
                  <a:cubicBezTo>
                    <a:pt x="91652" y="164009"/>
                    <a:pt x="74286" y="177380"/>
                    <a:pt x="52426" y="173318"/>
                  </a:cubicBezTo>
                  <a:cubicBezTo>
                    <a:pt x="55280" y="155320"/>
                    <a:pt x="52912" y="136909"/>
                    <a:pt x="42892" y="124461"/>
                  </a:cubicBezTo>
                  <a:cubicBezTo>
                    <a:pt x="23947" y="100859"/>
                    <a:pt x="2270" y="105789"/>
                    <a:pt x="145" y="129465"/>
                  </a:cubicBezTo>
                  <a:cubicBezTo>
                    <a:pt x="-1677" y="150396"/>
                    <a:pt x="13807" y="171108"/>
                    <a:pt x="41132" y="180319"/>
                  </a:cubicBezTo>
                  <a:cubicBezTo>
                    <a:pt x="39432" y="186428"/>
                    <a:pt x="37063" y="192458"/>
                    <a:pt x="33906" y="197813"/>
                  </a:cubicBezTo>
                  <a:cubicBezTo>
                    <a:pt x="32509" y="200200"/>
                    <a:pt x="33299" y="203151"/>
                    <a:pt x="35667" y="204560"/>
                  </a:cubicBezTo>
                  <a:cubicBezTo>
                    <a:pt x="38035" y="205968"/>
                    <a:pt x="41132" y="205197"/>
                    <a:pt x="42528" y="202811"/>
                  </a:cubicBezTo>
                  <a:cubicBezTo>
                    <a:pt x="46111" y="196793"/>
                    <a:pt x="48844" y="190175"/>
                    <a:pt x="50787" y="183319"/>
                  </a:cubicBezTo>
                  <a:cubicBezTo>
                    <a:pt x="78172" y="188341"/>
                    <a:pt x="100032" y="171199"/>
                    <a:pt x="107987" y="142708"/>
                  </a:cubicBezTo>
                  <a:cubicBezTo>
                    <a:pt x="108594" y="140595"/>
                    <a:pt x="108472" y="138464"/>
                    <a:pt x="108897" y="136332"/>
                  </a:cubicBezTo>
                  <a:cubicBezTo>
                    <a:pt x="127357" y="144487"/>
                    <a:pt x="147820" y="140868"/>
                    <a:pt x="167130" y="121213"/>
                  </a:cubicBezTo>
                  <a:cubicBezTo>
                    <a:pt x="171562" y="116646"/>
                    <a:pt x="174355" y="108437"/>
                    <a:pt x="175509" y="98600"/>
                  </a:cubicBezTo>
                  <a:cubicBezTo>
                    <a:pt x="180124" y="99007"/>
                    <a:pt x="184799" y="98636"/>
                    <a:pt x="189475" y="97349"/>
                  </a:cubicBezTo>
                  <a:cubicBezTo>
                    <a:pt x="208239" y="92157"/>
                    <a:pt x="219411" y="75829"/>
                    <a:pt x="222569" y="57989"/>
                  </a:cubicBezTo>
                  <a:cubicBezTo>
                    <a:pt x="232588" y="60260"/>
                    <a:pt x="241089" y="60266"/>
                    <a:pt x="246979" y="56866"/>
                  </a:cubicBezTo>
                  <a:cubicBezTo>
                    <a:pt x="252019" y="53921"/>
                    <a:pt x="255359" y="48863"/>
                    <a:pt x="255480" y="45620"/>
                  </a:cubicBezTo>
                  <a:cubicBezTo>
                    <a:pt x="255540" y="42851"/>
                    <a:pt x="253355" y="40562"/>
                    <a:pt x="250562" y="40495"/>
                  </a:cubicBezTo>
                  <a:cubicBezTo>
                    <a:pt x="247829" y="40428"/>
                    <a:pt x="245521" y="42596"/>
                    <a:pt x="245461" y="45365"/>
                  </a:cubicBezTo>
                  <a:cubicBezTo>
                    <a:pt x="245461" y="44673"/>
                    <a:pt x="245400" y="44642"/>
                    <a:pt x="245461" y="44491"/>
                  </a:cubicBezTo>
                  <a:cubicBezTo>
                    <a:pt x="245340" y="44758"/>
                    <a:pt x="245157" y="45013"/>
                    <a:pt x="244975" y="45365"/>
                  </a:cubicBezTo>
                  <a:cubicBezTo>
                    <a:pt x="244246" y="46422"/>
                    <a:pt x="243335" y="47442"/>
                    <a:pt x="241939" y="48243"/>
                  </a:cubicBezTo>
                  <a:cubicBezTo>
                    <a:pt x="238174" y="50435"/>
                    <a:pt x="231738" y="50296"/>
                    <a:pt x="223358" y="48116"/>
                  </a:cubicBezTo>
                  <a:cubicBezTo>
                    <a:pt x="223480" y="31678"/>
                    <a:pt x="217165" y="15271"/>
                    <a:pt x="202956" y="5884"/>
                  </a:cubicBezTo>
                  <a:cubicBezTo>
                    <a:pt x="202956" y="5859"/>
                    <a:pt x="200527" y="4202"/>
                    <a:pt x="199494" y="3509"/>
                  </a:cubicBezTo>
                  <a:cubicBezTo>
                    <a:pt x="198098" y="2586"/>
                    <a:pt x="196762" y="1846"/>
                    <a:pt x="195486" y="1257"/>
                  </a:cubicBezTo>
                  <a:cubicBezTo>
                    <a:pt x="193422" y="358"/>
                    <a:pt x="191479" y="-79"/>
                    <a:pt x="189597" y="12"/>
                  </a:cubicBezTo>
                  <a:close/>
                  <a:moveTo>
                    <a:pt x="190872" y="10256"/>
                  </a:moveTo>
                  <a:cubicBezTo>
                    <a:pt x="191054" y="10316"/>
                    <a:pt x="191115" y="10274"/>
                    <a:pt x="191358" y="10383"/>
                  </a:cubicBezTo>
                  <a:cubicBezTo>
                    <a:pt x="192086" y="10717"/>
                    <a:pt x="192997" y="11239"/>
                    <a:pt x="193968" y="11883"/>
                  </a:cubicBezTo>
                  <a:cubicBezTo>
                    <a:pt x="194819" y="12417"/>
                    <a:pt x="197065" y="14081"/>
                    <a:pt x="197369" y="14257"/>
                  </a:cubicBezTo>
                  <a:cubicBezTo>
                    <a:pt x="207206" y="20754"/>
                    <a:pt x="212428" y="31788"/>
                    <a:pt x="213461" y="43367"/>
                  </a:cubicBezTo>
                  <a:cubicBezTo>
                    <a:pt x="208785" y="39900"/>
                    <a:pt x="203016" y="34970"/>
                    <a:pt x="198219" y="29122"/>
                  </a:cubicBezTo>
                  <a:cubicBezTo>
                    <a:pt x="190932" y="20208"/>
                    <a:pt x="188686" y="13389"/>
                    <a:pt x="190872" y="10256"/>
                  </a:cubicBezTo>
                  <a:close/>
                  <a:moveTo>
                    <a:pt x="148852" y="43616"/>
                  </a:moveTo>
                  <a:cubicBezTo>
                    <a:pt x="155714" y="45820"/>
                    <a:pt x="161118" y="55014"/>
                    <a:pt x="164094" y="69611"/>
                  </a:cubicBezTo>
                  <a:cubicBezTo>
                    <a:pt x="165186" y="74973"/>
                    <a:pt x="165733" y="80432"/>
                    <a:pt x="165854" y="85727"/>
                  </a:cubicBezTo>
                  <a:cubicBezTo>
                    <a:pt x="158446" y="82545"/>
                    <a:pt x="151585" y="76959"/>
                    <a:pt x="145999" y="69484"/>
                  </a:cubicBezTo>
                  <a:cubicBezTo>
                    <a:pt x="136769" y="57121"/>
                    <a:pt x="135615" y="45930"/>
                    <a:pt x="141626" y="43871"/>
                  </a:cubicBezTo>
                  <a:cubicBezTo>
                    <a:pt x="144177" y="42997"/>
                    <a:pt x="146606" y="42888"/>
                    <a:pt x="148852" y="43616"/>
                  </a:cubicBezTo>
                  <a:close/>
                  <a:moveTo>
                    <a:pt x="75865" y="75981"/>
                  </a:moveTo>
                  <a:cubicBezTo>
                    <a:pt x="76472" y="75920"/>
                    <a:pt x="77807" y="76813"/>
                    <a:pt x="80662" y="78604"/>
                  </a:cubicBezTo>
                  <a:cubicBezTo>
                    <a:pt x="93109" y="86528"/>
                    <a:pt x="99729" y="101788"/>
                    <a:pt x="100518" y="118468"/>
                  </a:cubicBezTo>
                  <a:cubicBezTo>
                    <a:pt x="96693" y="115219"/>
                    <a:pt x="92806" y="112250"/>
                    <a:pt x="89284" y="107720"/>
                  </a:cubicBezTo>
                  <a:cubicBezTo>
                    <a:pt x="81633" y="97914"/>
                    <a:pt x="76411" y="86486"/>
                    <a:pt x="75622" y="79230"/>
                  </a:cubicBezTo>
                  <a:cubicBezTo>
                    <a:pt x="75440" y="77080"/>
                    <a:pt x="75318" y="76042"/>
                    <a:pt x="75865" y="75981"/>
                  </a:cubicBezTo>
                  <a:close/>
                  <a:moveTo>
                    <a:pt x="18057" y="118838"/>
                  </a:moveTo>
                  <a:cubicBezTo>
                    <a:pt x="22429" y="118620"/>
                    <a:pt x="28380" y="122379"/>
                    <a:pt x="35181" y="130837"/>
                  </a:cubicBezTo>
                  <a:cubicBezTo>
                    <a:pt x="42953" y="140534"/>
                    <a:pt x="44836" y="155375"/>
                    <a:pt x="42772" y="170325"/>
                  </a:cubicBezTo>
                  <a:cubicBezTo>
                    <a:pt x="20729" y="162340"/>
                    <a:pt x="8767" y="146151"/>
                    <a:pt x="10164" y="130339"/>
                  </a:cubicBezTo>
                  <a:cubicBezTo>
                    <a:pt x="10771" y="123259"/>
                    <a:pt x="13625" y="119063"/>
                    <a:pt x="18057" y="11883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2"/>
            <p:cNvSpPr/>
            <p:nvPr/>
          </p:nvSpPr>
          <p:spPr>
            <a:xfrm>
              <a:off x="6813927" y="628036"/>
              <a:ext cx="1096977" cy="542723"/>
            </a:xfrm>
            <a:custGeom>
              <a:rect b="b" l="l" r="r" t="t"/>
              <a:pathLst>
                <a:path extrusionOk="0" h="346235" w="699826">
                  <a:moveTo>
                    <a:pt x="642019" y="175228"/>
                  </a:moveTo>
                  <a:cubicBezTo>
                    <a:pt x="633275" y="173266"/>
                    <a:pt x="628600" y="197251"/>
                    <a:pt x="581175" y="210386"/>
                  </a:cubicBezTo>
                  <a:cubicBezTo>
                    <a:pt x="533752" y="223520"/>
                    <a:pt x="499990" y="233800"/>
                    <a:pt x="452324" y="227758"/>
                  </a:cubicBezTo>
                  <a:cubicBezTo>
                    <a:pt x="388505" y="219670"/>
                    <a:pt x="320861" y="178318"/>
                    <a:pt x="267608" y="141539"/>
                  </a:cubicBezTo>
                  <a:cubicBezTo>
                    <a:pt x="217937" y="107219"/>
                    <a:pt x="174157" y="59285"/>
                    <a:pt x="121086" y="27928"/>
                  </a:cubicBezTo>
                  <a:cubicBezTo>
                    <a:pt x="101594" y="16403"/>
                    <a:pt x="57996" y="-6902"/>
                    <a:pt x="49798" y="1970"/>
                  </a:cubicBezTo>
                  <a:cubicBezTo>
                    <a:pt x="46944" y="5055"/>
                    <a:pt x="-2847" y="89349"/>
                    <a:pt x="128" y="94680"/>
                  </a:cubicBezTo>
                  <a:cubicBezTo>
                    <a:pt x="5836" y="105118"/>
                    <a:pt x="93943" y="156628"/>
                    <a:pt x="110702" y="168202"/>
                  </a:cubicBezTo>
                  <a:cubicBezTo>
                    <a:pt x="170332" y="209378"/>
                    <a:pt x="228564" y="258605"/>
                    <a:pt x="290136" y="295378"/>
                  </a:cubicBezTo>
                  <a:cubicBezTo>
                    <a:pt x="375693" y="346469"/>
                    <a:pt x="469448" y="362895"/>
                    <a:pt x="583544" y="326935"/>
                  </a:cubicBezTo>
                  <a:cubicBezTo>
                    <a:pt x="631271" y="311906"/>
                    <a:pt x="706992" y="283410"/>
                    <a:pt x="699280" y="241663"/>
                  </a:cubicBezTo>
                  <a:cubicBezTo>
                    <a:pt x="697580" y="232106"/>
                    <a:pt x="691447" y="221856"/>
                    <a:pt x="679606" y="210908"/>
                  </a:cubicBezTo>
                  <a:cubicBezTo>
                    <a:pt x="667036" y="199280"/>
                    <a:pt x="649548" y="176928"/>
                    <a:pt x="642019" y="175228"/>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2"/>
            <p:cNvSpPr/>
            <p:nvPr/>
          </p:nvSpPr>
          <p:spPr>
            <a:xfrm>
              <a:off x="7367815" y="952489"/>
              <a:ext cx="115454" cy="213453"/>
            </a:xfrm>
            <a:custGeom>
              <a:rect b="b" l="l" r="r" t="t"/>
              <a:pathLst>
                <a:path extrusionOk="0" h="136174" w="73655">
                  <a:moveTo>
                    <a:pt x="29389" y="0"/>
                  </a:moveTo>
                  <a:cubicBezTo>
                    <a:pt x="44145" y="6254"/>
                    <a:pt x="58839" y="10790"/>
                    <a:pt x="73656" y="14525"/>
                  </a:cubicBezTo>
                  <a:lnTo>
                    <a:pt x="73656" y="14749"/>
                  </a:lnTo>
                  <a:lnTo>
                    <a:pt x="68434" y="136175"/>
                  </a:lnTo>
                  <a:cubicBezTo>
                    <a:pt x="56653" y="134535"/>
                    <a:pt x="45116" y="132258"/>
                    <a:pt x="33700" y="129313"/>
                  </a:cubicBezTo>
                  <a:cubicBezTo>
                    <a:pt x="22284" y="126368"/>
                    <a:pt x="11051" y="122755"/>
                    <a:pt x="0" y="118663"/>
                  </a:cubicBezTo>
                  <a:lnTo>
                    <a:pt x="2938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
            <p:cNvSpPr/>
            <p:nvPr/>
          </p:nvSpPr>
          <p:spPr>
            <a:xfrm>
              <a:off x="7036029" y="956509"/>
              <a:ext cx="490787" cy="632778"/>
            </a:xfrm>
            <a:custGeom>
              <a:rect b="b" l="l" r="r" t="t"/>
              <a:pathLst>
                <a:path extrusionOk="0" h="403686" w="313102">
                  <a:moveTo>
                    <a:pt x="196941" y="0"/>
                  </a:moveTo>
                  <a:cubicBezTo>
                    <a:pt x="182065" y="47229"/>
                    <a:pt x="155650" y="94471"/>
                    <a:pt x="131058" y="134031"/>
                  </a:cubicBezTo>
                  <a:cubicBezTo>
                    <a:pt x="99179" y="185329"/>
                    <a:pt x="53638" y="231417"/>
                    <a:pt x="24856" y="285891"/>
                  </a:cubicBezTo>
                  <a:cubicBezTo>
                    <a:pt x="14290" y="305911"/>
                    <a:pt x="-6963" y="350602"/>
                    <a:pt x="2266" y="358374"/>
                  </a:cubicBezTo>
                  <a:cubicBezTo>
                    <a:pt x="5485" y="361077"/>
                    <a:pt x="92135" y="406715"/>
                    <a:pt x="97357" y="403527"/>
                  </a:cubicBezTo>
                  <a:cubicBezTo>
                    <a:pt x="107498" y="397291"/>
                    <a:pt x="154557" y="306749"/>
                    <a:pt x="165305" y="289455"/>
                  </a:cubicBezTo>
                  <a:cubicBezTo>
                    <a:pt x="203560" y="227926"/>
                    <a:pt x="249890" y="167368"/>
                    <a:pt x="283652" y="104089"/>
                  </a:cubicBezTo>
                  <a:cubicBezTo>
                    <a:pt x="296282" y="80481"/>
                    <a:pt x="305937" y="56368"/>
                    <a:pt x="313102" y="31606"/>
                  </a:cubicBezTo>
                  <a:cubicBezTo>
                    <a:pt x="312981" y="31587"/>
                    <a:pt x="312798" y="31642"/>
                    <a:pt x="312677" y="31606"/>
                  </a:cubicBezTo>
                  <a:cubicBezTo>
                    <a:pt x="301808" y="28782"/>
                    <a:pt x="291728" y="25036"/>
                    <a:pt x="281769" y="20439"/>
                  </a:cubicBezTo>
                  <a:cubicBezTo>
                    <a:pt x="279037" y="19194"/>
                    <a:pt x="276123" y="17634"/>
                    <a:pt x="273694" y="16401"/>
                  </a:cubicBezTo>
                  <a:cubicBezTo>
                    <a:pt x="263735" y="12509"/>
                    <a:pt x="256206" y="9442"/>
                    <a:pt x="244425" y="5228"/>
                  </a:cubicBezTo>
                  <a:cubicBezTo>
                    <a:pt x="238961" y="4578"/>
                    <a:pt x="234042" y="3844"/>
                    <a:pt x="224023" y="2854"/>
                  </a:cubicBezTo>
                  <a:cubicBezTo>
                    <a:pt x="208842" y="1360"/>
                    <a:pt x="203864" y="771"/>
                    <a:pt x="196941" y="0"/>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2"/>
            <p:cNvSpPr/>
            <p:nvPr/>
          </p:nvSpPr>
          <p:spPr>
            <a:xfrm>
              <a:off x="7279138" y="1035595"/>
              <a:ext cx="214063" cy="146912"/>
            </a:xfrm>
            <a:custGeom>
              <a:rect b="b" l="l" r="r" t="t"/>
              <a:pathLst>
                <a:path extrusionOk="0" h="93724" w="136563">
                  <a:moveTo>
                    <a:pt x="0" y="43003"/>
                  </a:moveTo>
                  <a:cubicBezTo>
                    <a:pt x="7833" y="29104"/>
                    <a:pt x="15241" y="14707"/>
                    <a:pt x="22103" y="0"/>
                  </a:cubicBezTo>
                  <a:lnTo>
                    <a:pt x="136563" y="35213"/>
                  </a:lnTo>
                  <a:cubicBezTo>
                    <a:pt x="133710" y="41333"/>
                    <a:pt x="132070" y="47715"/>
                    <a:pt x="128852" y="53769"/>
                  </a:cubicBezTo>
                  <a:cubicBezTo>
                    <a:pt x="121626" y="67328"/>
                    <a:pt x="112396" y="80378"/>
                    <a:pt x="104199" y="93724"/>
                  </a:cubicBezTo>
                  <a:lnTo>
                    <a:pt x="0" y="4300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2"/>
            <p:cNvSpPr/>
            <p:nvPr/>
          </p:nvSpPr>
          <p:spPr>
            <a:xfrm>
              <a:off x="7269337" y="918080"/>
              <a:ext cx="270634" cy="290464"/>
            </a:xfrm>
            <a:custGeom>
              <a:rect b="b" l="l" r="r" t="t"/>
              <a:pathLst>
                <a:path extrusionOk="0" h="185304" w="172653">
                  <a:moveTo>
                    <a:pt x="51304" y="7757"/>
                  </a:moveTo>
                  <a:cubicBezTo>
                    <a:pt x="10984" y="89750"/>
                    <a:pt x="-45973" y="109266"/>
                    <a:pt x="63266" y="163873"/>
                  </a:cubicBezTo>
                  <a:cubicBezTo>
                    <a:pt x="80390" y="172441"/>
                    <a:pt x="119494" y="190475"/>
                    <a:pt x="139290" y="183887"/>
                  </a:cubicBezTo>
                  <a:cubicBezTo>
                    <a:pt x="154592" y="178780"/>
                    <a:pt x="161271" y="147770"/>
                    <a:pt x="164611" y="134891"/>
                  </a:cubicBezTo>
                  <a:cubicBezTo>
                    <a:pt x="169407" y="116273"/>
                    <a:pt x="179427" y="53602"/>
                    <a:pt x="165703" y="38993"/>
                  </a:cubicBezTo>
                  <a:cubicBezTo>
                    <a:pt x="147791" y="19914"/>
                    <a:pt x="62902" y="-15760"/>
                    <a:pt x="51304" y="775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7" name="Google Shape;257;p2"/>
            <p:cNvGrpSpPr/>
            <p:nvPr/>
          </p:nvGrpSpPr>
          <p:grpSpPr>
            <a:xfrm>
              <a:off x="6813839" y="627929"/>
              <a:ext cx="1047918" cy="961723"/>
              <a:chOff x="6813839" y="627929"/>
              <a:chExt cx="1047918" cy="961723"/>
            </a:xfrm>
          </p:grpSpPr>
          <p:sp>
            <p:nvSpPr>
              <p:cNvPr id="258" name="Google Shape;258;p2"/>
              <p:cNvSpPr/>
              <p:nvPr/>
            </p:nvSpPr>
            <p:spPr>
              <a:xfrm>
                <a:off x="7695760" y="942021"/>
                <a:ext cx="165997" cy="188564"/>
              </a:xfrm>
              <a:custGeom>
                <a:rect b="b" l="l" r="r" t="t"/>
                <a:pathLst>
                  <a:path extrusionOk="0" h="120296" w="105899">
                    <a:moveTo>
                      <a:pt x="44327" y="0"/>
                    </a:moveTo>
                    <a:lnTo>
                      <a:pt x="105899" y="89814"/>
                    </a:lnTo>
                    <a:cubicBezTo>
                      <a:pt x="86954" y="102268"/>
                      <a:pt x="63516" y="111637"/>
                      <a:pt x="41352" y="119337"/>
                    </a:cubicBezTo>
                    <a:cubicBezTo>
                      <a:pt x="40623" y="119592"/>
                      <a:pt x="39955" y="120047"/>
                      <a:pt x="39227" y="120296"/>
                    </a:cubicBezTo>
                    <a:lnTo>
                      <a:pt x="0" y="14859"/>
                    </a:lnTo>
                    <a:cubicBezTo>
                      <a:pt x="6558" y="13086"/>
                      <a:pt x="12084" y="12071"/>
                      <a:pt x="19128" y="10128"/>
                    </a:cubicBezTo>
                    <a:cubicBezTo>
                      <a:pt x="29754" y="7171"/>
                      <a:pt x="37466" y="3631"/>
                      <a:pt x="44327"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
              <p:cNvSpPr/>
              <p:nvPr/>
            </p:nvSpPr>
            <p:spPr>
              <a:xfrm>
                <a:off x="7567745" y="980159"/>
                <a:ext cx="94514" cy="189373"/>
              </a:xfrm>
              <a:custGeom>
                <a:rect b="b" l="l" r="r" t="t"/>
                <a:pathLst>
                  <a:path extrusionOk="0" h="120812" w="60296">
                    <a:moveTo>
                      <a:pt x="43234" y="0"/>
                    </a:moveTo>
                    <a:lnTo>
                      <a:pt x="60296" y="113775"/>
                    </a:lnTo>
                    <a:cubicBezTo>
                      <a:pt x="40198" y="117995"/>
                      <a:pt x="20767" y="119901"/>
                      <a:pt x="1821" y="120812"/>
                    </a:cubicBezTo>
                    <a:lnTo>
                      <a:pt x="0" y="4700"/>
                    </a:lnTo>
                    <a:cubicBezTo>
                      <a:pt x="14816" y="4633"/>
                      <a:pt x="29207" y="2726"/>
                      <a:pt x="43234"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2"/>
              <p:cNvSpPr/>
              <p:nvPr/>
            </p:nvSpPr>
            <p:spPr>
              <a:xfrm>
                <a:off x="7208272" y="890481"/>
                <a:ext cx="152955" cy="214415"/>
              </a:xfrm>
              <a:custGeom>
                <a:rect b="b" l="l" r="r" t="t"/>
                <a:pathLst>
                  <a:path extrusionOk="0" h="136788" w="97579">
                    <a:moveTo>
                      <a:pt x="55681" y="0"/>
                    </a:moveTo>
                    <a:cubicBezTo>
                      <a:pt x="69162" y="8446"/>
                      <a:pt x="83189" y="16559"/>
                      <a:pt x="97580" y="24113"/>
                    </a:cubicBezTo>
                    <a:lnTo>
                      <a:pt x="56896" y="136788"/>
                    </a:lnTo>
                    <a:cubicBezTo>
                      <a:pt x="50885" y="133606"/>
                      <a:pt x="44570" y="131681"/>
                      <a:pt x="38680" y="128160"/>
                    </a:cubicBezTo>
                    <a:cubicBezTo>
                      <a:pt x="25503" y="120284"/>
                      <a:pt x="12934" y="110411"/>
                      <a:pt x="0" y="101594"/>
                    </a:cubicBezTo>
                    <a:lnTo>
                      <a:pt x="55681"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2"/>
              <p:cNvSpPr/>
              <p:nvPr/>
            </p:nvSpPr>
            <p:spPr>
              <a:xfrm>
                <a:off x="7048252" y="789306"/>
                <a:ext cx="177990" cy="201165"/>
              </a:xfrm>
              <a:custGeom>
                <a:rect b="b" l="l" r="r" t="t"/>
                <a:pathLst>
                  <a:path extrusionOk="0" h="128335" w="113550">
                    <a:moveTo>
                      <a:pt x="70073" y="0"/>
                    </a:moveTo>
                    <a:cubicBezTo>
                      <a:pt x="84404" y="12090"/>
                      <a:pt x="98612" y="24337"/>
                      <a:pt x="113550" y="34958"/>
                    </a:cubicBezTo>
                    <a:lnTo>
                      <a:pt x="47181" y="128336"/>
                    </a:lnTo>
                    <a:cubicBezTo>
                      <a:pt x="37587" y="121231"/>
                      <a:pt x="27932" y="114521"/>
                      <a:pt x="18460" y="107411"/>
                    </a:cubicBezTo>
                    <a:cubicBezTo>
                      <a:pt x="12266" y="102911"/>
                      <a:pt x="6194" y="98284"/>
                      <a:pt x="0" y="93749"/>
                    </a:cubicBezTo>
                    <a:lnTo>
                      <a:pt x="70073"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2"/>
              <p:cNvSpPr/>
              <p:nvPr/>
            </p:nvSpPr>
            <p:spPr>
              <a:xfrm>
                <a:off x="6921665" y="693742"/>
                <a:ext cx="181891" cy="198729"/>
              </a:xfrm>
              <a:custGeom>
                <a:rect b="b" l="l" r="r" t="t"/>
                <a:pathLst>
                  <a:path extrusionOk="0" h="126781" w="116039">
                    <a:moveTo>
                      <a:pt x="72866" y="0"/>
                    </a:moveTo>
                    <a:cubicBezTo>
                      <a:pt x="87682" y="10268"/>
                      <a:pt x="102073" y="21222"/>
                      <a:pt x="116039" y="32875"/>
                    </a:cubicBezTo>
                    <a:lnTo>
                      <a:pt x="42565" y="126781"/>
                    </a:lnTo>
                    <a:cubicBezTo>
                      <a:pt x="42323" y="126629"/>
                      <a:pt x="42141" y="126423"/>
                      <a:pt x="41958" y="126271"/>
                    </a:cubicBezTo>
                    <a:cubicBezTo>
                      <a:pt x="36008" y="122197"/>
                      <a:pt x="16880" y="110562"/>
                      <a:pt x="0" y="100106"/>
                    </a:cubicBezTo>
                    <a:lnTo>
                      <a:pt x="72866"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
              <p:cNvSpPr/>
              <p:nvPr/>
            </p:nvSpPr>
            <p:spPr>
              <a:xfrm>
                <a:off x="6813839" y="627929"/>
                <a:ext cx="157051" cy="183932"/>
              </a:xfrm>
              <a:custGeom>
                <a:rect b="b" l="l" r="r" t="t"/>
                <a:pathLst>
                  <a:path extrusionOk="0" h="117341" w="100192">
                    <a:moveTo>
                      <a:pt x="61756" y="683"/>
                    </a:moveTo>
                    <a:cubicBezTo>
                      <a:pt x="72625" y="2863"/>
                      <a:pt x="86530" y="10040"/>
                      <a:pt x="100193" y="17205"/>
                    </a:cubicBezTo>
                    <a:lnTo>
                      <a:pt x="30302" y="117342"/>
                    </a:lnTo>
                    <a:cubicBezTo>
                      <a:pt x="15061" y="107298"/>
                      <a:pt x="2127" y="98293"/>
                      <a:pt x="123" y="94693"/>
                    </a:cubicBezTo>
                    <a:cubicBezTo>
                      <a:pt x="-2791" y="89361"/>
                      <a:pt x="46940" y="5013"/>
                      <a:pt x="49793" y="1928"/>
                    </a:cubicBezTo>
                    <a:cubicBezTo>
                      <a:pt x="51858" y="-288"/>
                      <a:pt x="56230" y="-434"/>
                      <a:pt x="61756" y="683"/>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
              <p:cNvSpPr/>
              <p:nvPr/>
            </p:nvSpPr>
            <p:spPr>
              <a:xfrm>
                <a:off x="7184745" y="1174468"/>
                <a:ext cx="202640" cy="173259"/>
              </a:xfrm>
              <a:custGeom>
                <a:rect b="b" l="l" r="r" t="t"/>
                <a:pathLst>
                  <a:path extrusionOk="0" h="110532" w="129276">
                    <a:moveTo>
                      <a:pt x="0" y="45098"/>
                    </a:moveTo>
                    <a:cubicBezTo>
                      <a:pt x="11355" y="30215"/>
                      <a:pt x="22952" y="15381"/>
                      <a:pt x="32789" y="0"/>
                    </a:cubicBezTo>
                    <a:lnTo>
                      <a:pt x="129276" y="61785"/>
                    </a:lnTo>
                    <a:cubicBezTo>
                      <a:pt x="122658" y="71664"/>
                      <a:pt x="116403" y="81628"/>
                      <a:pt x="109785" y="91484"/>
                    </a:cubicBezTo>
                    <a:cubicBezTo>
                      <a:pt x="105595" y="97853"/>
                      <a:pt x="101223" y="104174"/>
                      <a:pt x="97033" y="110532"/>
                    </a:cubicBezTo>
                    <a:lnTo>
                      <a:pt x="0" y="45098"/>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
              <p:cNvSpPr/>
              <p:nvPr/>
            </p:nvSpPr>
            <p:spPr>
              <a:xfrm>
                <a:off x="7095210" y="1301723"/>
                <a:ext cx="200737" cy="176618"/>
              </a:xfrm>
              <a:custGeom>
                <a:rect b="b" l="l" r="r" t="t"/>
                <a:pathLst>
                  <a:path extrusionOk="0" h="112675" w="128062">
                    <a:moveTo>
                      <a:pt x="0" y="44722"/>
                    </a:moveTo>
                    <a:cubicBezTo>
                      <a:pt x="9533" y="29432"/>
                      <a:pt x="19795" y="14507"/>
                      <a:pt x="30725" y="0"/>
                    </a:cubicBezTo>
                    <a:lnTo>
                      <a:pt x="128062" y="68859"/>
                    </a:lnTo>
                    <a:cubicBezTo>
                      <a:pt x="127941" y="69083"/>
                      <a:pt x="127758" y="69296"/>
                      <a:pt x="127577" y="69521"/>
                    </a:cubicBezTo>
                    <a:cubicBezTo>
                      <a:pt x="123812" y="75617"/>
                      <a:pt x="113125" y="95297"/>
                      <a:pt x="103470" y="112676"/>
                    </a:cubicBezTo>
                    <a:lnTo>
                      <a:pt x="0" y="44722"/>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
              <p:cNvSpPr/>
              <p:nvPr/>
            </p:nvSpPr>
            <p:spPr>
              <a:xfrm>
                <a:off x="7035878" y="1438578"/>
                <a:ext cx="185689" cy="151074"/>
              </a:xfrm>
              <a:custGeom>
                <a:rect b="b" l="l" r="r" t="t"/>
                <a:pathLst>
                  <a:path extrusionOk="0" h="96379" w="118462">
                    <a:moveTo>
                      <a:pt x="419" y="39196"/>
                    </a:moveTo>
                    <a:cubicBezTo>
                      <a:pt x="2059" y="28272"/>
                      <a:pt x="8556" y="14015"/>
                      <a:pt x="15053" y="0"/>
                    </a:cubicBezTo>
                    <a:lnTo>
                      <a:pt x="118463" y="64997"/>
                    </a:lnTo>
                    <a:cubicBezTo>
                      <a:pt x="109172" y="80718"/>
                      <a:pt x="100793" y="94070"/>
                      <a:pt x="97270" y="96220"/>
                    </a:cubicBezTo>
                    <a:cubicBezTo>
                      <a:pt x="92109" y="99408"/>
                      <a:pt x="5459" y="53775"/>
                      <a:pt x="2241" y="51073"/>
                    </a:cubicBezTo>
                    <a:cubicBezTo>
                      <a:pt x="-66" y="49130"/>
                      <a:pt x="-431" y="44788"/>
                      <a:pt x="419" y="39196"/>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
              <p:cNvSpPr/>
              <p:nvPr/>
            </p:nvSpPr>
            <p:spPr>
              <a:xfrm>
                <a:off x="7284134" y="965952"/>
                <a:ext cx="157960" cy="238981"/>
              </a:xfrm>
              <a:custGeom>
                <a:rect b="b" l="l" r="r" t="t"/>
                <a:pathLst>
                  <a:path extrusionOk="0" h="152460" w="100772">
                    <a:moveTo>
                      <a:pt x="39625" y="0"/>
                    </a:moveTo>
                    <a:cubicBezTo>
                      <a:pt x="1795" y="64122"/>
                      <a:pt x="-35670" y="87093"/>
                      <a:pt x="63063" y="136472"/>
                    </a:cubicBezTo>
                    <a:cubicBezTo>
                      <a:pt x="71747" y="140814"/>
                      <a:pt x="86138" y="147694"/>
                      <a:pt x="100772" y="152461"/>
                    </a:cubicBezTo>
                    <a:cubicBezTo>
                      <a:pt x="87110" y="130297"/>
                      <a:pt x="72536" y="105529"/>
                      <a:pt x="60210" y="73662"/>
                    </a:cubicBezTo>
                    <a:cubicBezTo>
                      <a:pt x="50858" y="49488"/>
                      <a:pt x="44604" y="24289"/>
                      <a:pt x="39625"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2"/>
              <p:cNvSpPr/>
              <p:nvPr/>
            </p:nvSpPr>
            <p:spPr>
              <a:xfrm>
                <a:off x="7444048" y="935949"/>
                <a:ext cx="100809" cy="212578"/>
              </a:xfrm>
              <a:custGeom>
                <a:rect b="b" l="l" r="r" t="t"/>
                <a:pathLst>
                  <a:path extrusionOk="0" h="135616" w="64312">
                    <a:moveTo>
                      <a:pt x="0" y="0"/>
                    </a:moveTo>
                    <a:cubicBezTo>
                      <a:pt x="2854" y="25060"/>
                      <a:pt x="7347" y="50818"/>
                      <a:pt x="16820" y="75089"/>
                    </a:cubicBezTo>
                    <a:cubicBezTo>
                      <a:pt x="25564" y="97519"/>
                      <a:pt x="39105" y="117497"/>
                      <a:pt x="53678" y="135616"/>
                    </a:cubicBezTo>
                    <a:cubicBezTo>
                      <a:pt x="54407" y="132708"/>
                      <a:pt x="55682" y="128597"/>
                      <a:pt x="56229" y="126478"/>
                    </a:cubicBezTo>
                    <a:cubicBezTo>
                      <a:pt x="61025" y="107860"/>
                      <a:pt x="71105" y="45444"/>
                      <a:pt x="57382" y="30835"/>
                    </a:cubicBezTo>
                    <a:cubicBezTo>
                      <a:pt x="48638" y="21562"/>
                      <a:pt x="24228" y="8410"/>
                      <a:pt x="0"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9" name="Google Shape;269;p2"/>
            <p:cNvSpPr/>
            <p:nvPr/>
          </p:nvSpPr>
          <p:spPr>
            <a:xfrm>
              <a:off x="6959129" y="1900219"/>
              <a:ext cx="398352" cy="360072"/>
            </a:xfrm>
            <a:custGeom>
              <a:rect b="b" l="l" r="r" t="t"/>
              <a:pathLst>
                <a:path extrusionOk="0" h="229711" w="254132">
                  <a:moveTo>
                    <a:pt x="87182" y="323"/>
                  </a:moveTo>
                  <a:cubicBezTo>
                    <a:pt x="84085" y="-151"/>
                    <a:pt x="80624" y="-132"/>
                    <a:pt x="76920" y="572"/>
                  </a:cubicBezTo>
                  <a:cubicBezTo>
                    <a:pt x="64775" y="2910"/>
                    <a:pt x="50628" y="11757"/>
                    <a:pt x="39212" y="23816"/>
                  </a:cubicBezTo>
                  <a:cubicBezTo>
                    <a:pt x="27189" y="36495"/>
                    <a:pt x="20145" y="50328"/>
                    <a:pt x="18445" y="63802"/>
                  </a:cubicBezTo>
                  <a:cubicBezTo>
                    <a:pt x="14255" y="62836"/>
                    <a:pt x="10369" y="61683"/>
                    <a:pt x="7090" y="60177"/>
                  </a:cubicBezTo>
                  <a:cubicBezTo>
                    <a:pt x="4600" y="59011"/>
                    <a:pt x="1625" y="60164"/>
                    <a:pt x="471" y="62672"/>
                  </a:cubicBezTo>
                  <a:cubicBezTo>
                    <a:pt x="-683" y="65186"/>
                    <a:pt x="350" y="68131"/>
                    <a:pt x="2839" y="69297"/>
                  </a:cubicBezTo>
                  <a:cubicBezTo>
                    <a:pt x="7272" y="71349"/>
                    <a:pt x="12676" y="72880"/>
                    <a:pt x="18323" y="74045"/>
                  </a:cubicBezTo>
                  <a:cubicBezTo>
                    <a:pt x="19780" y="88576"/>
                    <a:pt x="28039" y="102196"/>
                    <a:pt x="44980" y="112780"/>
                  </a:cubicBezTo>
                  <a:cubicBezTo>
                    <a:pt x="52753" y="117638"/>
                    <a:pt x="68055" y="118026"/>
                    <a:pt x="84449" y="115531"/>
                  </a:cubicBezTo>
                  <a:cubicBezTo>
                    <a:pt x="78984" y="148727"/>
                    <a:pt x="95136" y="174176"/>
                    <a:pt x="135577" y="178754"/>
                  </a:cubicBezTo>
                  <a:cubicBezTo>
                    <a:pt x="138067" y="179046"/>
                    <a:pt x="140495" y="178548"/>
                    <a:pt x="142925" y="178384"/>
                  </a:cubicBezTo>
                  <a:cubicBezTo>
                    <a:pt x="143896" y="183934"/>
                    <a:pt x="145778" y="189587"/>
                    <a:pt x="149179" y="195374"/>
                  </a:cubicBezTo>
                  <a:cubicBezTo>
                    <a:pt x="158044" y="210451"/>
                    <a:pt x="175654" y="215594"/>
                    <a:pt x="194903" y="213870"/>
                  </a:cubicBezTo>
                  <a:cubicBezTo>
                    <a:pt x="197210" y="219134"/>
                    <a:pt x="200307" y="224138"/>
                    <a:pt x="204800" y="228364"/>
                  </a:cubicBezTo>
                  <a:cubicBezTo>
                    <a:pt x="206804" y="230265"/>
                    <a:pt x="210022" y="230131"/>
                    <a:pt x="211904" y="228115"/>
                  </a:cubicBezTo>
                  <a:cubicBezTo>
                    <a:pt x="213787" y="226099"/>
                    <a:pt x="213666" y="222893"/>
                    <a:pt x="211662" y="220992"/>
                  </a:cubicBezTo>
                  <a:cubicBezTo>
                    <a:pt x="208990" y="218503"/>
                    <a:pt x="207108" y="215594"/>
                    <a:pt x="205529" y="212619"/>
                  </a:cubicBezTo>
                  <a:cubicBezTo>
                    <a:pt x="212452" y="211034"/>
                    <a:pt x="219434" y="208842"/>
                    <a:pt x="226296" y="205496"/>
                  </a:cubicBezTo>
                  <a:cubicBezTo>
                    <a:pt x="239472" y="198993"/>
                    <a:pt x="249309" y="190219"/>
                    <a:pt x="252770" y="181007"/>
                  </a:cubicBezTo>
                  <a:cubicBezTo>
                    <a:pt x="257021" y="169567"/>
                    <a:pt x="251252" y="159171"/>
                    <a:pt x="236497" y="152516"/>
                  </a:cubicBezTo>
                  <a:cubicBezTo>
                    <a:pt x="220588" y="145345"/>
                    <a:pt x="203829" y="155443"/>
                    <a:pt x="195510" y="173884"/>
                  </a:cubicBezTo>
                  <a:cubicBezTo>
                    <a:pt x="191138" y="183703"/>
                    <a:pt x="189923" y="194202"/>
                    <a:pt x="191806" y="204124"/>
                  </a:cubicBezTo>
                  <a:cubicBezTo>
                    <a:pt x="176989" y="204877"/>
                    <a:pt x="164116" y="200960"/>
                    <a:pt x="157923" y="190376"/>
                  </a:cubicBezTo>
                  <a:cubicBezTo>
                    <a:pt x="155190" y="185749"/>
                    <a:pt x="153794" y="181153"/>
                    <a:pt x="153065" y="176756"/>
                  </a:cubicBezTo>
                  <a:cubicBezTo>
                    <a:pt x="156526" y="175821"/>
                    <a:pt x="159745" y="174971"/>
                    <a:pt x="164420" y="173259"/>
                  </a:cubicBezTo>
                  <a:cubicBezTo>
                    <a:pt x="165756" y="172767"/>
                    <a:pt x="166363" y="172494"/>
                    <a:pt x="167031" y="172257"/>
                  </a:cubicBezTo>
                  <a:cubicBezTo>
                    <a:pt x="183973" y="166063"/>
                    <a:pt x="195449" y="157665"/>
                    <a:pt x="203646" y="144143"/>
                  </a:cubicBezTo>
                  <a:cubicBezTo>
                    <a:pt x="210083" y="133504"/>
                    <a:pt x="207533" y="124584"/>
                    <a:pt x="197271" y="122775"/>
                  </a:cubicBezTo>
                  <a:cubicBezTo>
                    <a:pt x="190045" y="121500"/>
                    <a:pt x="179540" y="124202"/>
                    <a:pt x="169764" y="129776"/>
                  </a:cubicBezTo>
                  <a:cubicBezTo>
                    <a:pt x="153551" y="139024"/>
                    <a:pt x="143350" y="152790"/>
                    <a:pt x="142317" y="168510"/>
                  </a:cubicBezTo>
                  <a:cubicBezTo>
                    <a:pt x="140435" y="168638"/>
                    <a:pt x="138492" y="168972"/>
                    <a:pt x="136670" y="168760"/>
                  </a:cubicBezTo>
                  <a:cubicBezTo>
                    <a:pt x="101269" y="164746"/>
                    <a:pt x="89186" y="143141"/>
                    <a:pt x="95440" y="113533"/>
                  </a:cubicBezTo>
                  <a:cubicBezTo>
                    <a:pt x="101026" y="112203"/>
                    <a:pt x="106735" y="110782"/>
                    <a:pt x="112078" y="108784"/>
                  </a:cubicBezTo>
                  <a:cubicBezTo>
                    <a:pt x="124951" y="103951"/>
                    <a:pt x="134910" y="97648"/>
                    <a:pt x="140314" y="90416"/>
                  </a:cubicBezTo>
                  <a:cubicBezTo>
                    <a:pt x="147115" y="81290"/>
                    <a:pt x="146325" y="70979"/>
                    <a:pt x="137399" y="61549"/>
                  </a:cubicBezTo>
                  <a:cubicBezTo>
                    <a:pt x="129566" y="53218"/>
                    <a:pt x="118333" y="56400"/>
                    <a:pt x="107949" y="66923"/>
                  </a:cubicBezTo>
                  <a:cubicBezTo>
                    <a:pt x="98901" y="76074"/>
                    <a:pt x="90825" y="90276"/>
                    <a:pt x="86574" y="105032"/>
                  </a:cubicBezTo>
                  <a:cubicBezTo>
                    <a:pt x="86574" y="105074"/>
                    <a:pt x="86574" y="105117"/>
                    <a:pt x="86574" y="105159"/>
                  </a:cubicBezTo>
                  <a:cubicBezTo>
                    <a:pt x="70908" y="108007"/>
                    <a:pt x="56274" y="108013"/>
                    <a:pt x="50324" y="104285"/>
                  </a:cubicBezTo>
                  <a:cubicBezTo>
                    <a:pt x="37451" y="96227"/>
                    <a:pt x="30771" y="86208"/>
                    <a:pt x="28828" y="75418"/>
                  </a:cubicBezTo>
                  <a:cubicBezTo>
                    <a:pt x="41398" y="76675"/>
                    <a:pt x="54939" y="76134"/>
                    <a:pt x="66719" y="72922"/>
                  </a:cubicBezTo>
                  <a:cubicBezTo>
                    <a:pt x="93254" y="65672"/>
                    <a:pt x="108131" y="47522"/>
                    <a:pt x="104427" y="19815"/>
                  </a:cubicBezTo>
                  <a:cubicBezTo>
                    <a:pt x="102909" y="8332"/>
                    <a:pt x="96533" y="1750"/>
                    <a:pt x="87182" y="323"/>
                  </a:cubicBezTo>
                  <a:close/>
                  <a:moveTo>
                    <a:pt x="85056" y="10069"/>
                  </a:moveTo>
                  <a:cubicBezTo>
                    <a:pt x="90522" y="10658"/>
                    <a:pt x="93618" y="14240"/>
                    <a:pt x="94590" y="21193"/>
                  </a:cubicBezTo>
                  <a:cubicBezTo>
                    <a:pt x="97505" y="43436"/>
                    <a:pt x="86150" y="57274"/>
                    <a:pt x="64108" y="63298"/>
                  </a:cubicBezTo>
                  <a:cubicBezTo>
                    <a:pt x="53057" y="66310"/>
                    <a:pt x="40184" y="66631"/>
                    <a:pt x="28464" y="65301"/>
                  </a:cubicBezTo>
                  <a:cubicBezTo>
                    <a:pt x="29678" y="53904"/>
                    <a:pt x="35750" y="41990"/>
                    <a:pt x="46437" y="30684"/>
                  </a:cubicBezTo>
                  <a:cubicBezTo>
                    <a:pt x="56517" y="20046"/>
                    <a:pt x="68905" y="12346"/>
                    <a:pt x="78803" y="10445"/>
                  </a:cubicBezTo>
                  <a:cubicBezTo>
                    <a:pt x="81171" y="10002"/>
                    <a:pt x="83235" y="9875"/>
                    <a:pt x="85056" y="10069"/>
                  </a:cubicBezTo>
                  <a:close/>
                  <a:moveTo>
                    <a:pt x="124162" y="67421"/>
                  </a:moveTo>
                  <a:cubicBezTo>
                    <a:pt x="126712" y="66552"/>
                    <a:pt x="128777" y="66917"/>
                    <a:pt x="130173" y="68423"/>
                  </a:cubicBezTo>
                  <a:cubicBezTo>
                    <a:pt x="135760" y="74367"/>
                    <a:pt x="136124" y="79261"/>
                    <a:pt x="132298" y="84417"/>
                  </a:cubicBezTo>
                  <a:cubicBezTo>
                    <a:pt x="128290" y="89809"/>
                    <a:pt x="119851" y="95067"/>
                    <a:pt x="108556" y="99288"/>
                  </a:cubicBezTo>
                  <a:cubicBezTo>
                    <a:pt x="105338" y="100502"/>
                    <a:pt x="101816" y="101340"/>
                    <a:pt x="98416" y="102287"/>
                  </a:cubicBezTo>
                  <a:cubicBezTo>
                    <a:pt x="102484" y="91193"/>
                    <a:pt x="108374" y="80689"/>
                    <a:pt x="115053" y="73918"/>
                  </a:cubicBezTo>
                  <a:cubicBezTo>
                    <a:pt x="118514" y="70402"/>
                    <a:pt x="121611" y="68295"/>
                    <a:pt x="124162" y="67421"/>
                  </a:cubicBezTo>
                  <a:close/>
                  <a:moveTo>
                    <a:pt x="195510" y="132648"/>
                  </a:moveTo>
                  <a:cubicBezTo>
                    <a:pt x="198000" y="133079"/>
                    <a:pt x="198181" y="133844"/>
                    <a:pt x="195024" y="139024"/>
                  </a:cubicBezTo>
                  <a:cubicBezTo>
                    <a:pt x="188102" y="150391"/>
                    <a:pt x="178507" y="157417"/>
                    <a:pt x="163570" y="162888"/>
                  </a:cubicBezTo>
                  <a:cubicBezTo>
                    <a:pt x="162902" y="163131"/>
                    <a:pt x="162234" y="163270"/>
                    <a:pt x="160898" y="163762"/>
                  </a:cubicBezTo>
                  <a:cubicBezTo>
                    <a:pt x="157802" y="164922"/>
                    <a:pt x="155858" y="165383"/>
                    <a:pt x="153429" y="166136"/>
                  </a:cubicBezTo>
                  <a:cubicBezTo>
                    <a:pt x="155312" y="155176"/>
                    <a:pt x="162477" y="145479"/>
                    <a:pt x="174682" y="138520"/>
                  </a:cubicBezTo>
                  <a:cubicBezTo>
                    <a:pt x="182576" y="134002"/>
                    <a:pt x="190956" y="131841"/>
                    <a:pt x="195510" y="132648"/>
                  </a:cubicBezTo>
                  <a:close/>
                  <a:moveTo>
                    <a:pt x="223746" y="160264"/>
                  </a:moveTo>
                  <a:cubicBezTo>
                    <a:pt x="226539" y="159937"/>
                    <a:pt x="229453" y="160319"/>
                    <a:pt x="232368" y="161637"/>
                  </a:cubicBezTo>
                  <a:cubicBezTo>
                    <a:pt x="242752" y="166300"/>
                    <a:pt x="245605" y="171559"/>
                    <a:pt x="243359" y="177509"/>
                  </a:cubicBezTo>
                  <a:cubicBezTo>
                    <a:pt x="240990" y="183879"/>
                    <a:pt x="232915" y="191020"/>
                    <a:pt x="221741" y="196497"/>
                  </a:cubicBezTo>
                  <a:cubicBezTo>
                    <a:pt x="215305" y="199691"/>
                    <a:pt x="208747" y="201999"/>
                    <a:pt x="202250" y="203371"/>
                  </a:cubicBezTo>
                  <a:cubicBezTo>
                    <a:pt x="198181" y="184043"/>
                    <a:pt x="209233" y="161965"/>
                    <a:pt x="223746" y="160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
            <p:cNvSpPr/>
            <p:nvPr/>
          </p:nvSpPr>
          <p:spPr>
            <a:xfrm>
              <a:off x="8043429" y="874760"/>
              <a:ext cx="236699" cy="323121"/>
            </a:xfrm>
            <a:custGeom>
              <a:rect b="b" l="l" r="r" t="t"/>
              <a:pathLst>
                <a:path extrusionOk="0" h="206138" w="151004">
                  <a:moveTo>
                    <a:pt x="44144" y="224"/>
                  </a:moveTo>
                  <a:cubicBezTo>
                    <a:pt x="42929" y="625"/>
                    <a:pt x="41897" y="1487"/>
                    <a:pt x="41289" y="2719"/>
                  </a:cubicBezTo>
                  <a:cubicBezTo>
                    <a:pt x="40075" y="5191"/>
                    <a:pt x="40925" y="8215"/>
                    <a:pt x="43415" y="9466"/>
                  </a:cubicBezTo>
                  <a:cubicBezTo>
                    <a:pt x="68250" y="22035"/>
                    <a:pt x="76023" y="34987"/>
                    <a:pt x="70679" y="47332"/>
                  </a:cubicBezTo>
                  <a:cubicBezTo>
                    <a:pt x="62664" y="45164"/>
                    <a:pt x="54162" y="43840"/>
                    <a:pt x="44690" y="44332"/>
                  </a:cubicBezTo>
                  <a:cubicBezTo>
                    <a:pt x="17790" y="45723"/>
                    <a:pt x="-3280" y="57685"/>
                    <a:pt x="424" y="74693"/>
                  </a:cubicBezTo>
                  <a:cubicBezTo>
                    <a:pt x="4553" y="93395"/>
                    <a:pt x="39832" y="87967"/>
                    <a:pt x="63696" y="70321"/>
                  </a:cubicBezTo>
                  <a:cubicBezTo>
                    <a:pt x="68493" y="66763"/>
                    <a:pt x="72015" y="62962"/>
                    <a:pt x="75051" y="59075"/>
                  </a:cubicBezTo>
                  <a:cubicBezTo>
                    <a:pt x="83916" y="62895"/>
                    <a:pt x="90292" y="68888"/>
                    <a:pt x="92539" y="76818"/>
                  </a:cubicBezTo>
                  <a:cubicBezTo>
                    <a:pt x="93814" y="81336"/>
                    <a:pt x="92600" y="87159"/>
                    <a:pt x="90414" y="93310"/>
                  </a:cubicBezTo>
                  <a:cubicBezTo>
                    <a:pt x="85192" y="92776"/>
                    <a:pt x="80151" y="91720"/>
                    <a:pt x="74566" y="92060"/>
                  </a:cubicBezTo>
                  <a:cubicBezTo>
                    <a:pt x="59506" y="92983"/>
                    <a:pt x="45236" y="97342"/>
                    <a:pt x="35946" y="103682"/>
                  </a:cubicBezTo>
                  <a:cubicBezTo>
                    <a:pt x="24834" y="111242"/>
                    <a:pt x="21312" y="121637"/>
                    <a:pt x="28781" y="131298"/>
                  </a:cubicBezTo>
                  <a:cubicBezTo>
                    <a:pt x="41350" y="147438"/>
                    <a:pt x="61693" y="143710"/>
                    <a:pt x="79788" y="126799"/>
                  </a:cubicBezTo>
                  <a:cubicBezTo>
                    <a:pt x="87074" y="119998"/>
                    <a:pt x="92903" y="111928"/>
                    <a:pt x="97032" y="103682"/>
                  </a:cubicBezTo>
                  <a:cubicBezTo>
                    <a:pt x="118285" y="107999"/>
                    <a:pt x="133101" y="121261"/>
                    <a:pt x="135773" y="143291"/>
                  </a:cubicBezTo>
                  <a:cubicBezTo>
                    <a:pt x="136926" y="152727"/>
                    <a:pt x="133709" y="161938"/>
                    <a:pt x="127515" y="170160"/>
                  </a:cubicBezTo>
                  <a:cubicBezTo>
                    <a:pt x="114945" y="164276"/>
                    <a:pt x="101343" y="159728"/>
                    <a:pt x="89138" y="158289"/>
                  </a:cubicBezTo>
                  <a:cubicBezTo>
                    <a:pt x="65214" y="155459"/>
                    <a:pt x="49366" y="163790"/>
                    <a:pt x="50519" y="183780"/>
                  </a:cubicBezTo>
                  <a:cubicBezTo>
                    <a:pt x="51856" y="206460"/>
                    <a:pt x="76448" y="211585"/>
                    <a:pt x="103165" y="200521"/>
                  </a:cubicBezTo>
                  <a:cubicBezTo>
                    <a:pt x="113427" y="196252"/>
                    <a:pt x="121867" y="189913"/>
                    <a:pt x="129033" y="182778"/>
                  </a:cubicBezTo>
                  <a:cubicBezTo>
                    <a:pt x="133769" y="185334"/>
                    <a:pt x="138991" y="187599"/>
                    <a:pt x="142878" y="190526"/>
                  </a:cubicBezTo>
                  <a:cubicBezTo>
                    <a:pt x="145124" y="192190"/>
                    <a:pt x="148342" y="191741"/>
                    <a:pt x="149982" y="189524"/>
                  </a:cubicBezTo>
                  <a:cubicBezTo>
                    <a:pt x="151682" y="187314"/>
                    <a:pt x="151196" y="184065"/>
                    <a:pt x="149011" y="182402"/>
                  </a:cubicBezTo>
                  <a:cubicBezTo>
                    <a:pt x="145306" y="179608"/>
                    <a:pt x="141056" y="177009"/>
                    <a:pt x="136623" y="174532"/>
                  </a:cubicBezTo>
                  <a:cubicBezTo>
                    <a:pt x="143485" y="164780"/>
                    <a:pt x="147128" y="153656"/>
                    <a:pt x="145731" y="142046"/>
                  </a:cubicBezTo>
                  <a:cubicBezTo>
                    <a:pt x="142574" y="115620"/>
                    <a:pt x="124964" y="99516"/>
                    <a:pt x="100675" y="94063"/>
                  </a:cubicBezTo>
                  <a:cubicBezTo>
                    <a:pt x="102801" y="86953"/>
                    <a:pt x="103772" y="79964"/>
                    <a:pt x="102133" y="74068"/>
                  </a:cubicBezTo>
                  <a:cubicBezTo>
                    <a:pt x="99097" y="63186"/>
                    <a:pt x="91021" y="55286"/>
                    <a:pt x="80151" y="50325"/>
                  </a:cubicBezTo>
                  <a:cubicBezTo>
                    <a:pt x="86831" y="33584"/>
                    <a:pt x="77480" y="15495"/>
                    <a:pt x="48030" y="594"/>
                  </a:cubicBezTo>
                  <a:cubicBezTo>
                    <a:pt x="46815" y="-31"/>
                    <a:pt x="45419" y="-177"/>
                    <a:pt x="44144" y="224"/>
                  </a:cubicBezTo>
                  <a:close/>
                  <a:moveTo>
                    <a:pt x="45176" y="54448"/>
                  </a:moveTo>
                  <a:cubicBezTo>
                    <a:pt x="51976" y="54102"/>
                    <a:pt x="58109" y="54679"/>
                    <a:pt x="63939" y="55827"/>
                  </a:cubicBezTo>
                  <a:cubicBezTo>
                    <a:pt x="61874" y="58001"/>
                    <a:pt x="60538" y="60211"/>
                    <a:pt x="57685" y="62324"/>
                  </a:cubicBezTo>
                  <a:cubicBezTo>
                    <a:pt x="38861" y="76248"/>
                    <a:pt x="11900" y="80365"/>
                    <a:pt x="10200" y="72568"/>
                  </a:cubicBezTo>
                  <a:cubicBezTo>
                    <a:pt x="8318" y="64194"/>
                    <a:pt x="23681" y="55560"/>
                    <a:pt x="45176" y="54448"/>
                  </a:cubicBezTo>
                  <a:close/>
                  <a:moveTo>
                    <a:pt x="75173" y="102182"/>
                  </a:moveTo>
                  <a:cubicBezTo>
                    <a:pt x="78998" y="101951"/>
                    <a:pt x="82277" y="102722"/>
                    <a:pt x="85920" y="102935"/>
                  </a:cubicBezTo>
                  <a:cubicBezTo>
                    <a:pt x="82520" y="108752"/>
                    <a:pt x="78330" y="114600"/>
                    <a:pt x="73047" y="119554"/>
                  </a:cubicBezTo>
                  <a:cubicBezTo>
                    <a:pt x="58656" y="132980"/>
                    <a:pt x="44812" y="135464"/>
                    <a:pt x="36796" y="125177"/>
                  </a:cubicBezTo>
                  <a:cubicBezTo>
                    <a:pt x="33396" y="120775"/>
                    <a:pt x="34732" y="116573"/>
                    <a:pt x="41532" y="111928"/>
                  </a:cubicBezTo>
                  <a:cubicBezTo>
                    <a:pt x="49183" y="106700"/>
                    <a:pt x="61813" y="102996"/>
                    <a:pt x="75173" y="102182"/>
                  </a:cubicBezTo>
                  <a:close/>
                  <a:moveTo>
                    <a:pt x="75780" y="168035"/>
                  </a:moveTo>
                  <a:cubicBezTo>
                    <a:pt x="79301" y="167689"/>
                    <a:pt x="83370" y="167731"/>
                    <a:pt x="88046" y="168284"/>
                  </a:cubicBezTo>
                  <a:cubicBezTo>
                    <a:pt x="98126" y="169474"/>
                    <a:pt x="109237" y="173123"/>
                    <a:pt x="119925" y="177781"/>
                  </a:cubicBezTo>
                  <a:cubicBezTo>
                    <a:pt x="114096" y="183057"/>
                    <a:pt x="107355" y="187921"/>
                    <a:pt x="99279" y="191273"/>
                  </a:cubicBezTo>
                  <a:cubicBezTo>
                    <a:pt x="77905" y="200120"/>
                    <a:pt x="61328" y="196598"/>
                    <a:pt x="60538" y="183155"/>
                  </a:cubicBezTo>
                  <a:cubicBezTo>
                    <a:pt x="59992" y="174058"/>
                    <a:pt x="65275" y="169073"/>
                    <a:pt x="75780" y="1680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2"/>
            <p:cNvSpPr/>
            <p:nvPr/>
          </p:nvSpPr>
          <p:spPr>
            <a:xfrm>
              <a:off x="6838771" y="899567"/>
              <a:ext cx="242630" cy="344079"/>
            </a:xfrm>
            <a:custGeom>
              <a:rect b="b" l="l" r="r" t="t"/>
              <a:pathLst>
                <a:path extrusionOk="0" h="219508" w="154788">
                  <a:moveTo>
                    <a:pt x="103527" y="43"/>
                  </a:moveTo>
                  <a:cubicBezTo>
                    <a:pt x="102252" y="-127"/>
                    <a:pt x="100916" y="201"/>
                    <a:pt x="99762" y="1045"/>
                  </a:cubicBezTo>
                  <a:cubicBezTo>
                    <a:pt x="92658" y="6456"/>
                    <a:pt x="88711" y="12850"/>
                    <a:pt x="86403" y="19535"/>
                  </a:cubicBezTo>
                  <a:cubicBezTo>
                    <a:pt x="75231" y="22328"/>
                    <a:pt x="64483" y="28862"/>
                    <a:pt x="55192" y="40029"/>
                  </a:cubicBezTo>
                  <a:cubicBezTo>
                    <a:pt x="39587" y="58719"/>
                    <a:pt x="40437" y="78508"/>
                    <a:pt x="52703" y="95255"/>
                  </a:cubicBezTo>
                  <a:cubicBezTo>
                    <a:pt x="38554" y="100987"/>
                    <a:pt x="27078" y="110496"/>
                    <a:pt x="22342" y="123995"/>
                  </a:cubicBezTo>
                  <a:cubicBezTo>
                    <a:pt x="17727" y="137038"/>
                    <a:pt x="19184" y="149280"/>
                    <a:pt x="24831" y="159232"/>
                  </a:cubicBezTo>
                  <a:cubicBezTo>
                    <a:pt x="5825" y="171813"/>
                    <a:pt x="-4558" y="192125"/>
                    <a:pt x="1939" y="215715"/>
                  </a:cubicBezTo>
                  <a:cubicBezTo>
                    <a:pt x="2668" y="218381"/>
                    <a:pt x="5400" y="220075"/>
                    <a:pt x="8072" y="219334"/>
                  </a:cubicBezTo>
                  <a:cubicBezTo>
                    <a:pt x="10744" y="218600"/>
                    <a:pt x="12323" y="215758"/>
                    <a:pt x="11594" y="213092"/>
                  </a:cubicBezTo>
                  <a:cubicBezTo>
                    <a:pt x="6311" y="193959"/>
                    <a:pt x="14813" y="177436"/>
                    <a:pt x="30843" y="167108"/>
                  </a:cubicBezTo>
                  <a:cubicBezTo>
                    <a:pt x="41590" y="178857"/>
                    <a:pt x="59018" y="185877"/>
                    <a:pt x="78267" y="184474"/>
                  </a:cubicBezTo>
                  <a:cubicBezTo>
                    <a:pt x="80209" y="184334"/>
                    <a:pt x="82760" y="183867"/>
                    <a:pt x="84946" y="183223"/>
                  </a:cubicBezTo>
                  <a:cubicBezTo>
                    <a:pt x="89500" y="181881"/>
                    <a:pt x="92658" y="179786"/>
                    <a:pt x="92779" y="175354"/>
                  </a:cubicBezTo>
                  <a:cubicBezTo>
                    <a:pt x="93569" y="150203"/>
                    <a:pt x="67640" y="141240"/>
                    <a:pt x="39951" y="151113"/>
                  </a:cubicBezTo>
                  <a:cubicBezTo>
                    <a:pt x="37643" y="151927"/>
                    <a:pt x="35944" y="153360"/>
                    <a:pt x="33818" y="154362"/>
                  </a:cubicBezTo>
                  <a:cubicBezTo>
                    <a:pt x="29385" y="146644"/>
                    <a:pt x="28293" y="137336"/>
                    <a:pt x="31814" y="127371"/>
                  </a:cubicBezTo>
                  <a:cubicBezTo>
                    <a:pt x="35883" y="115797"/>
                    <a:pt x="46448" y="107224"/>
                    <a:pt x="59929" y="102754"/>
                  </a:cubicBezTo>
                  <a:cubicBezTo>
                    <a:pt x="62054" y="104843"/>
                    <a:pt x="63450" y="107187"/>
                    <a:pt x="65940" y="109130"/>
                  </a:cubicBezTo>
                  <a:cubicBezTo>
                    <a:pt x="75291" y="116447"/>
                    <a:pt x="86403" y="121663"/>
                    <a:pt x="95815" y="123370"/>
                  </a:cubicBezTo>
                  <a:cubicBezTo>
                    <a:pt x="107049" y="125422"/>
                    <a:pt x="115792" y="122161"/>
                    <a:pt x="116764" y="112749"/>
                  </a:cubicBezTo>
                  <a:cubicBezTo>
                    <a:pt x="118525" y="96439"/>
                    <a:pt x="99034" y="87659"/>
                    <a:pt x="75291" y="89511"/>
                  </a:cubicBezTo>
                  <a:cubicBezTo>
                    <a:pt x="70980" y="89845"/>
                    <a:pt x="67094" y="90920"/>
                    <a:pt x="63025" y="91885"/>
                  </a:cubicBezTo>
                  <a:cubicBezTo>
                    <a:pt x="51427" y="77986"/>
                    <a:pt x="49788" y="62004"/>
                    <a:pt x="62782" y="46398"/>
                  </a:cubicBezTo>
                  <a:cubicBezTo>
                    <a:pt x="69462" y="38407"/>
                    <a:pt x="77053" y="34096"/>
                    <a:pt x="84824" y="31279"/>
                  </a:cubicBezTo>
                  <a:cubicBezTo>
                    <a:pt x="85128" y="37679"/>
                    <a:pt x="86646" y="44158"/>
                    <a:pt x="90654" y="50400"/>
                  </a:cubicBezTo>
                  <a:cubicBezTo>
                    <a:pt x="100430" y="65392"/>
                    <a:pt x="119011" y="75812"/>
                    <a:pt x="136256" y="75515"/>
                  </a:cubicBezTo>
                  <a:cubicBezTo>
                    <a:pt x="149554" y="75290"/>
                    <a:pt x="156537" y="67876"/>
                    <a:pt x="154412" y="56897"/>
                  </a:cubicBezTo>
                  <a:cubicBezTo>
                    <a:pt x="152712" y="48293"/>
                    <a:pt x="145304" y="38486"/>
                    <a:pt x="135163" y="30908"/>
                  </a:cubicBezTo>
                  <a:cubicBezTo>
                    <a:pt x="123443" y="22195"/>
                    <a:pt x="110570" y="17780"/>
                    <a:pt x="97637" y="18035"/>
                  </a:cubicBezTo>
                  <a:cubicBezTo>
                    <a:pt x="99580" y="14872"/>
                    <a:pt x="102252" y="11836"/>
                    <a:pt x="105895" y="9042"/>
                  </a:cubicBezTo>
                  <a:cubicBezTo>
                    <a:pt x="108142" y="7360"/>
                    <a:pt x="108445" y="4124"/>
                    <a:pt x="106806" y="1920"/>
                  </a:cubicBezTo>
                  <a:cubicBezTo>
                    <a:pt x="105955" y="815"/>
                    <a:pt x="104802" y="213"/>
                    <a:pt x="103527" y="43"/>
                  </a:cubicBezTo>
                  <a:close/>
                  <a:moveTo>
                    <a:pt x="95148" y="28030"/>
                  </a:moveTo>
                  <a:cubicBezTo>
                    <a:pt x="106684" y="27046"/>
                    <a:pt x="118525" y="30908"/>
                    <a:pt x="129273" y="38905"/>
                  </a:cubicBezTo>
                  <a:cubicBezTo>
                    <a:pt x="137653" y="45117"/>
                    <a:pt x="143360" y="52944"/>
                    <a:pt x="144514" y="58774"/>
                  </a:cubicBezTo>
                  <a:cubicBezTo>
                    <a:pt x="145425" y="63249"/>
                    <a:pt x="143482" y="65392"/>
                    <a:pt x="136135" y="65520"/>
                  </a:cubicBezTo>
                  <a:cubicBezTo>
                    <a:pt x="122412" y="65757"/>
                    <a:pt x="107049" y="57073"/>
                    <a:pt x="99155" y="44899"/>
                  </a:cubicBezTo>
                  <a:cubicBezTo>
                    <a:pt x="95511" y="39306"/>
                    <a:pt x="94176" y="33732"/>
                    <a:pt x="94540" y="28285"/>
                  </a:cubicBezTo>
                  <a:cubicBezTo>
                    <a:pt x="94783" y="28261"/>
                    <a:pt x="94965" y="28054"/>
                    <a:pt x="95148" y="28030"/>
                  </a:cubicBezTo>
                  <a:close/>
                  <a:moveTo>
                    <a:pt x="76202" y="99506"/>
                  </a:moveTo>
                  <a:cubicBezTo>
                    <a:pt x="94540" y="98073"/>
                    <a:pt x="107595" y="103945"/>
                    <a:pt x="106806" y="111626"/>
                  </a:cubicBezTo>
                  <a:cubicBezTo>
                    <a:pt x="106563" y="113605"/>
                    <a:pt x="103830" y="114650"/>
                    <a:pt x="97516" y="113502"/>
                  </a:cubicBezTo>
                  <a:cubicBezTo>
                    <a:pt x="89804" y="112093"/>
                    <a:pt x="80270" y="107491"/>
                    <a:pt x="72195" y="101133"/>
                  </a:cubicBezTo>
                  <a:cubicBezTo>
                    <a:pt x="71891" y="100890"/>
                    <a:pt x="71709" y="100623"/>
                    <a:pt x="71405" y="100380"/>
                  </a:cubicBezTo>
                  <a:cubicBezTo>
                    <a:pt x="73045" y="100143"/>
                    <a:pt x="74502" y="99633"/>
                    <a:pt x="76202" y="99506"/>
                  </a:cubicBezTo>
                  <a:close/>
                  <a:moveTo>
                    <a:pt x="58775" y="157234"/>
                  </a:moveTo>
                  <a:cubicBezTo>
                    <a:pt x="72377" y="156445"/>
                    <a:pt x="81667" y="162480"/>
                    <a:pt x="82275" y="173477"/>
                  </a:cubicBezTo>
                  <a:cubicBezTo>
                    <a:pt x="82153" y="173514"/>
                    <a:pt x="82153" y="173568"/>
                    <a:pt x="82031" y="173605"/>
                  </a:cubicBezTo>
                  <a:cubicBezTo>
                    <a:pt x="80635" y="174012"/>
                    <a:pt x="78935" y="174261"/>
                    <a:pt x="77660" y="174352"/>
                  </a:cubicBezTo>
                  <a:cubicBezTo>
                    <a:pt x="62540" y="175457"/>
                    <a:pt x="48998" y="170587"/>
                    <a:pt x="40194" y="162232"/>
                  </a:cubicBezTo>
                  <a:cubicBezTo>
                    <a:pt x="41348" y="161758"/>
                    <a:pt x="42137" y="160908"/>
                    <a:pt x="43291" y="160483"/>
                  </a:cubicBezTo>
                  <a:cubicBezTo>
                    <a:pt x="48817" y="158515"/>
                    <a:pt x="54039" y="157513"/>
                    <a:pt x="58775" y="15723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2"/>
            <p:cNvSpPr/>
            <p:nvPr/>
          </p:nvSpPr>
          <p:spPr>
            <a:xfrm>
              <a:off x="7449301" y="802986"/>
              <a:ext cx="259241" cy="83079"/>
            </a:xfrm>
            <a:custGeom>
              <a:rect b="b" l="l" r="r" t="t"/>
              <a:pathLst>
                <a:path extrusionOk="0" h="53001" w="165385">
                  <a:moveTo>
                    <a:pt x="156551" y="230"/>
                  </a:moveTo>
                  <a:cubicBezTo>
                    <a:pt x="154790" y="692"/>
                    <a:pt x="153151" y="1785"/>
                    <a:pt x="152180" y="3479"/>
                  </a:cubicBezTo>
                  <a:cubicBezTo>
                    <a:pt x="126130" y="48164"/>
                    <a:pt x="48952" y="51868"/>
                    <a:pt x="12580" y="6855"/>
                  </a:cubicBezTo>
                  <a:cubicBezTo>
                    <a:pt x="10151" y="3807"/>
                    <a:pt x="5658" y="3394"/>
                    <a:pt x="2622" y="5853"/>
                  </a:cubicBezTo>
                  <a:cubicBezTo>
                    <a:pt x="-475" y="8312"/>
                    <a:pt x="-840" y="12678"/>
                    <a:pt x="1589" y="15726"/>
                  </a:cubicBezTo>
                  <a:cubicBezTo>
                    <a:pt x="44034" y="68311"/>
                    <a:pt x="133234" y="64043"/>
                    <a:pt x="164385" y="10601"/>
                  </a:cubicBezTo>
                  <a:cubicBezTo>
                    <a:pt x="166388" y="7219"/>
                    <a:pt x="165295" y="2950"/>
                    <a:pt x="161895" y="977"/>
                  </a:cubicBezTo>
                  <a:cubicBezTo>
                    <a:pt x="160195" y="-7"/>
                    <a:pt x="158313" y="-231"/>
                    <a:pt x="156551"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2"/>
            <p:cNvSpPr/>
            <p:nvPr/>
          </p:nvSpPr>
          <p:spPr>
            <a:xfrm>
              <a:off x="7440079" y="660748"/>
              <a:ext cx="74812" cy="74859"/>
            </a:xfrm>
            <a:custGeom>
              <a:rect b="b" l="l" r="r" t="t"/>
              <a:pathLst>
                <a:path extrusionOk="0" h="47757" w="47727">
                  <a:moveTo>
                    <a:pt x="0" y="23876"/>
                  </a:moveTo>
                  <a:cubicBezTo>
                    <a:pt x="0" y="10687"/>
                    <a:pt x="10687" y="0"/>
                    <a:pt x="23864" y="0"/>
                  </a:cubicBezTo>
                  <a:cubicBezTo>
                    <a:pt x="37040" y="0"/>
                    <a:pt x="47727" y="10687"/>
                    <a:pt x="47727" y="23876"/>
                  </a:cubicBezTo>
                  <a:cubicBezTo>
                    <a:pt x="47727" y="37065"/>
                    <a:pt x="37040" y="47758"/>
                    <a:pt x="23864"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2"/>
            <p:cNvSpPr/>
            <p:nvPr/>
          </p:nvSpPr>
          <p:spPr>
            <a:xfrm>
              <a:off x="7635055" y="663120"/>
              <a:ext cx="74812" cy="74859"/>
            </a:xfrm>
            <a:custGeom>
              <a:rect b="b" l="l" r="r" t="t"/>
              <a:pathLst>
                <a:path extrusionOk="0" h="47757" w="47727">
                  <a:moveTo>
                    <a:pt x="0" y="23882"/>
                  </a:moveTo>
                  <a:cubicBezTo>
                    <a:pt x="0" y="10693"/>
                    <a:pt x="10687" y="0"/>
                    <a:pt x="23864" y="0"/>
                  </a:cubicBezTo>
                  <a:cubicBezTo>
                    <a:pt x="37040" y="0"/>
                    <a:pt x="47727" y="10693"/>
                    <a:pt x="47727" y="23882"/>
                  </a:cubicBezTo>
                  <a:cubicBezTo>
                    <a:pt x="47727" y="37065"/>
                    <a:pt x="37040" y="47758"/>
                    <a:pt x="23864" y="47758"/>
                  </a:cubicBezTo>
                  <a:cubicBezTo>
                    <a:pt x="10687"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2"/>
            <p:cNvSpPr/>
            <p:nvPr/>
          </p:nvSpPr>
          <p:spPr>
            <a:xfrm>
              <a:off x="7370417" y="1329215"/>
              <a:ext cx="411300" cy="4113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276" name="Google Shape;276;p2"/>
          <p:cNvGrpSpPr/>
          <p:nvPr/>
        </p:nvGrpSpPr>
        <p:grpSpPr>
          <a:xfrm>
            <a:off x="18623" y="48448"/>
            <a:ext cx="4689190" cy="4029996"/>
            <a:chOff x="18623" y="48448"/>
            <a:chExt cx="4689190" cy="4029996"/>
          </a:xfrm>
        </p:grpSpPr>
        <p:sp>
          <p:nvSpPr>
            <p:cNvPr id="277" name="Google Shape;277;p2"/>
            <p:cNvSpPr/>
            <p:nvPr/>
          </p:nvSpPr>
          <p:spPr>
            <a:xfrm>
              <a:off x="126236" y="181493"/>
              <a:ext cx="100150" cy="9444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8" name="Google Shape;278;p2"/>
            <p:cNvPicPr preferRelativeResize="0"/>
            <p:nvPr/>
          </p:nvPicPr>
          <p:blipFill rotWithShape="1">
            <a:blip r:embed="rId2">
              <a:alphaModFix/>
            </a:blip>
            <a:srcRect b="0" l="0" r="0" t="0"/>
            <a:stretch/>
          </p:blipFill>
          <p:spPr>
            <a:xfrm>
              <a:off x="394701" y="16937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79" name="Google Shape;279;p2"/>
            <p:cNvSpPr/>
            <p:nvPr/>
          </p:nvSpPr>
          <p:spPr>
            <a:xfrm>
              <a:off x="609611" y="275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0" name="Google Shape;280;p2"/>
            <p:cNvPicPr preferRelativeResize="0"/>
            <p:nvPr/>
          </p:nvPicPr>
          <p:blipFill rotWithShape="1">
            <a:blip r:embed="rId2">
              <a:alphaModFix/>
            </a:blip>
            <a:srcRect b="0" l="0" r="0" t="0"/>
            <a:stretch/>
          </p:blipFill>
          <p:spPr>
            <a:xfrm>
              <a:off x="276052" y="47299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81" name="Google Shape;281;p2"/>
            <p:cNvSpPr/>
            <p:nvPr/>
          </p:nvSpPr>
          <p:spPr>
            <a:xfrm rot="5656676">
              <a:off x="449021" y="801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2" name="Google Shape;282;p2"/>
            <p:cNvPicPr preferRelativeResize="0"/>
            <p:nvPr/>
          </p:nvPicPr>
          <p:blipFill rotWithShape="1">
            <a:blip r:embed="rId2">
              <a:alphaModFix/>
            </a:blip>
            <a:srcRect b="0" l="0" r="0" t="0"/>
            <a:stretch/>
          </p:blipFill>
          <p:spPr>
            <a:xfrm rot="5656153">
              <a:off x="438275" y="106690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83" name="Google Shape;283;p2"/>
            <p:cNvSpPr/>
            <p:nvPr/>
          </p:nvSpPr>
          <p:spPr>
            <a:xfrm rot="5656676">
              <a:off x="318847" y="127633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4" name="Google Shape;284;p2"/>
            <p:cNvPicPr preferRelativeResize="0"/>
            <p:nvPr/>
          </p:nvPicPr>
          <p:blipFill rotWithShape="1">
            <a:blip r:embed="rId2">
              <a:alphaModFix/>
            </a:blip>
            <a:srcRect b="0" l="0" r="0" t="0"/>
            <a:stretch/>
          </p:blipFill>
          <p:spPr>
            <a:xfrm rot="5656676">
              <a:off x="125121" y="92525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85" name="Google Shape;285;p2"/>
            <p:cNvSpPr/>
            <p:nvPr/>
          </p:nvSpPr>
          <p:spPr>
            <a:xfrm>
              <a:off x="76211" y="5916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2"/>
            <p:cNvSpPr/>
            <p:nvPr/>
          </p:nvSpPr>
          <p:spPr>
            <a:xfrm>
              <a:off x="68648" y="156511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 name="Google Shape;287;p2"/>
            <p:cNvPicPr preferRelativeResize="0"/>
            <p:nvPr/>
          </p:nvPicPr>
          <p:blipFill rotWithShape="1">
            <a:blip r:embed="rId2">
              <a:alphaModFix/>
            </a:blip>
            <a:srcRect b="0" l="0" r="0" t="0"/>
            <a:stretch/>
          </p:blipFill>
          <p:spPr>
            <a:xfrm>
              <a:off x="337113" y="1552999"/>
              <a:ext cx="100169" cy="100168"/>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88" name="Google Shape;288;p2"/>
            <p:cNvSpPr/>
            <p:nvPr/>
          </p:nvSpPr>
          <p:spPr>
            <a:xfrm>
              <a:off x="449036" y="17615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9" name="Google Shape;289;p2"/>
            <p:cNvPicPr preferRelativeResize="0"/>
            <p:nvPr/>
          </p:nvPicPr>
          <p:blipFill rotWithShape="1">
            <a:blip r:embed="rId2">
              <a:alphaModFix/>
            </a:blip>
            <a:srcRect b="0" l="0" r="0" t="0"/>
            <a:stretch/>
          </p:blipFill>
          <p:spPr>
            <a:xfrm>
              <a:off x="218465" y="185662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90" name="Google Shape;290;p2"/>
            <p:cNvSpPr/>
            <p:nvPr/>
          </p:nvSpPr>
          <p:spPr>
            <a:xfrm rot="5656676">
              <a:off x="391434" y="21849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1" name="Google Shape;291;p2"/>
            <p:cNvPicPr preferRelativeResize="0"/>
            <p:nvPr/>
          </p:nvPicPr>
          <p:blipFill rotWithShape="1">
            <a:blip r:embed="rId2">
              <a:alphaModFix/>
            </a:blip>
            <a:srcRect b="0" l="0" r="0" t="0"/>
            <a:stretch/>
          </p:blipFill>
          <p:spPr>
            <a:xfrm rot="5656153">
              <a:off x="380687" y="2450525"/>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92" name="Google Shape;292;p2"/>
            <p:cNvSpPr/>
            <p:nvPr/>
          </p:nvSpPr>
          <p:spPr>
            <a:xfrm rot="5656676">
              <a:off x="261260" y="2659961"/>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3" name="Google Shape;293;p2"/>
            <p:cNvPicPr preferRelativeResize="0"/>
            <p:nvPr/>
          </p:nvPicPr>
          <p:blipFill rotWithShape="1">
            <a:blip r:embed="rId2">
              <a:alphaModFix/>
            </a:blip>
            <a:srcRect b="0" l="0" r="0" t="0"/>
            <a:stretch/>
          </p:blipFill>
          <p:spPr>
            <a:xfrm rot="5656676">
              <a:off x="67533" y="2308877"/>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94" name="Google Shape;294;p2"/>
            <p:cNvSpPr/>
            <p:nvPr/>
          </p:nvSpPr>
          <p:spPr>
            <a:xfrm>
              <a:off x="18623" y="19752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2"/>
            <p:cNvSpPr/>
            <p:nvPr/>
          </p:nvSpPr>
          <p:spPr>
            <a:xfrm>
              <a:off x="96086" y="2882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6" name="Google Shape;296;p2"/>
            <p:cNvPicPr preferRelativeResize="0"/>
            <p:nvPr/>
          </p:nvPicPr>
          <p:blipFill rotWithShape="1">
            <a:blip r:embed="rId2">
              <a:alphaModFix/>
            </a:blip>
            <a:srcRect b="0" l="0" r="0" t="0"/>
            <a:stretch/>
          </p:blipFill>
          <p:spPr>
            <a:xfrm>
              <a:off x="364551" y="287082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97" name="Google Shape;297;p2"/>
            <p:cNvSpPr/>
            <p:nvPr/>
          </p:nvSpPr>
          <p:spPr>
            <a:xfrm>
              <a:off x="476473" y="30793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8" name="Google Shape;298;p2"/>
            <p:cNvPicPr preferRelativeResize="0"/>
            <p:nvPr/>
          </p:nvPicPr>
          <p:blipFill rotWithShape="1">
            <a:blip r:embed="rId2">
              <a:alphaModFix/>
            </a:blip>
            <a:srcRect b="0" l="0" r="0" t="0"/>
            <a:stretch/>
          </p:blipFill>
          <p:spPr>
            <a:xfrm>
              <a:off x="245902" y="3174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99" name="Google Shape;299;p2"/>
            <p:cNvSpPr/>
            <p:nvPr/>
          </p:nvSpPr>
          <p:spPr>
            <a:xfrm rot="5656676">
              <a:off x="418871" y="350278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0" name="Google Shape;300;p2"/>
            <p:cNvPicPr preferRelativeResize="0"/>
            <p:nvPr/>
          </p:nvPicPr>
          <p:blipFill rotWithShape="1">
            <a:blip r:embed="rId2">
              <a:alphaModFix/>
            </a:blip>
            <a:srcRect b="0" l="0" r="0" t="0"/>
            <a:stretch/>
          </p:blipFill>
          <p:spPr>
            <a:xfrm rot="5656153">
              <a:off x="408125" y="376835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01" name="Google Shape;301;p2"/>
            <p:cNvSpPr/>
            <p:nvPr/>
          </p:nvSpPr>
          <p:spPr>
            <a:xfrm rot="5656676">
              <a:off x="288697" y="397778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2" name="Google Shape;302;p2"/>
            <p:cNvPicPr preferRelativeResize="0"/>
            <p:nvPr/>
          </p:nvPicPr>
          <p:blipFill rotWithShape="1">
            <a:blip r:embed="rId2">
              <a:alphaModFix/>
            </a:blip>
            <a:srcRect b="0" l="0" r="0" t="0"/>
            <a:stretch/>
          </p:blipFill>
          <p:spPr>
            <a:xfrm rot="5656676">
              <a:off x="94971" y="3626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03" name="Google Shape;303;p2"/>
            <p:cNvSpPr/>
            <p:nvPr/>
          </p:nvSpPr>
          <p:spPr>
            <a:xfrm>
              <a:off x="46061" y="32930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4" name="Google Shape;304;p2"/>
            <p:cNvPicPr preferRelativeResize="0"/>
            <p:nvPr/>
          </p:nvPicPr>
          <p:blipFill rotWithShape="1">
            <a:blip r:embed="rId2">
              <a:alphaModFix/>
            </a:blip>
            <a:srcRect b="0" l="0" r="0" t="0"/>
            <a:stretch/>
          </p:blipFill>
          <p:spPr>
            <a:xfrm>
              <a:off x="1012540" y="950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05" name="Google Shape;305;p2"/>
            <p:cNvSpPr/>
            <p:nvPr/>
          </p:nvSpPr>
          <p:spPr>
            <a:xfrm rot="5656676">
              <a:off x="870896" y="1071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6" name="Google Shape;306;p2"/>
            <p:cNvPicPr preferRelativeResize="0"/>
            <p:nvPr/>
          </p:nvPicPr>
          <p:blipFill rotWithShape="1">
            <a:blip r:embed="rId2">
              <a:alphaModFix/>
            </a:blip>
            <a:srcRect b="0" l="0" r="0" t="0"/>
            <a:stretch/>
          </p:blipFill>
          <p:spPr>
            <a:xfrm rot="5656676">
              <a:off x="861608" y="5473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07" name="Google Shape;307;p2"/>
            <p:cNvSpPr/>
            <p:nvPr/>
          </p:nvSpPr>
          <p:spPr>
            <a:xfrm>
              <a:off x="1343223" y="3976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2"/>
            <p:cNvSpPr/>
            <p:nvPr/>
          </p:nvSpPr>
          <p:spPr>
            <a:xfrm rot="5656676">
              <a:off x="1030321"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2"/>
            <p:cNvSpPr/>
            <p:nvPr/>
          </p:nvSpPr>
          <p:spPr>
            <a:xfrm rot="5400000">
              <a:off x="1571559" y="721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0" name="Google Shape;310;p2"/>
            <p:cNvPicPr preferRelativeResize="0"/>
            <p:nvPr/>
          </p:nvPicPr>
          <p:blipFill rotWithShape="1">
            <a:blip r:embed="rId2">
              <a:alphaModFix/>
            </a:blip>
            <a:srcRect b="0" l="0" r="0" t="0"/>
            <a:stretch/>
          </p:blipFill>
          <p:spPr>
            <a:xfrm rot="5400000">
              <a:off x="1903739" y="4029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11" name="Google Shape;311;p2"/>
            <p:cNvSpPr/>
            <p:nvPr/>
          </p:nvSpPr>
          <p:spPr>
            <a:xfrm rot="-10543324">
              <a:off x="1913002" y="2641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2" name="Google Shape;312;p2"/>
            <p:cNvPicPr preferRelativeResize="0"/>
            <p:nvPr/>
          </p:nvPicPr>
          <p:blipFill rotWithShape="1">
            <a:blip r:embed="rId2">
              <a:alphaModFix/>
            </a:blip>
            <a:srcRect b="0" l="0" r="0" t="0"/>
            <a:stretch/>
          </p:blipFill>
          <p:spPr>
            <a:xfrm rot="-10543324">
              <a:off x="1451465" y="2519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13" name="Google Shape;313;p2"/>
            <p:cNvSpPr/>
            <p:nvPr/>
          </p:nvSpPr>
          <p:spPr>
            <a:xfrm rot="-10543324">
              <a:off x="1622502" y="4235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2"/>
            <p:cNvSpPr/>
            <p:nvPr/>
          </p:nvSpPr>
          <p:spPr>
            <a:xfrm>
              <a:off x="2195261"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5" name="Google Shape;315;p2"/>
            <p:cNvPicPr preferRelativeResize="0"/>
            <p:nvPr/>
          </p:nvPicPr>
          <p:blipFill rotWithShape="1">
            <a:blip r:embed="rId2">
              <a:alphaModFix/>
            </a:blip>
            <a:srcRect b="0" l="0" r="0" t="0"/>
            <a:stretch/>
          </p:blipFill>
          <p:spPr>
            <a:xfrm>
              <a:off x="2598190" y="48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16" name="Google Shape;316;p2"/>
            <p:cNvSpPr/>
            <p:nvPr/>
          </p:nvSpPr>
          <p:spPr>
            <a:xfrm rot="5656676">
              <a:off x="2416296" y="229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7" name="Google Shape;317;p2"/>
            <p:cNvPicPr preferRelativeResize="0"/>
            <p:nvPr/>
          </p:nvPicPr>
          <p:blipFill rotWithShape="1">
            <a:blip r:embed="rId2">
              <a:alphaModFix/>
            </a:blip>
            <a:srcRect b="0" l="0" r="0" t="0"/>
            <a:stretch/>
          </p:blipFill>
          <p:spPr>
            <a:xfrm rot="5656676">
              <a:off x="2447258" y="500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18" name="Google Shape;318;p2"/>
            <p:cNvSpPr/>
            <p:nvPr/>
          </p:nvSpPr>
          <p:spPr>
            <a:xfrm>
              <a:off x="2916223"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2"/>
            <p:cNvSpPr/>
            <p:nvPr/>
          </p:nvSpPr>
          <p:spPr>
            <a:xfrm rot="5656676">
              <a:off x="2717596"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2"/>
            <p:cNvSpPr/>
            <p:nvPr/>
          </p:nvSpPr>
          <p:spPr>
            <a:xfrm rot="5400000">
              <a:off x="3385809" y="1017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1" name="Google Shape;321;p2"/>
            <p:cNvPicPr preferRelativeResize="0"/>
            <p:nvPr/>
          </p:nvPicPr>
          <p:blipFill rotWithShape="1">
            <a:blip r:embed="rId2">
              <a:alphaModFix/>
            </a:blip>
            <a:srcRect b="0" l="0" r="0" t="0"/>
            <a:stretch/>
          </p:blipFill>
          <p:spPr>
            <a:xfrm rot="5400000">
              <a:off x="3717989" y="4325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22" name="Google Shape;322;p2"/>
            <p:cNvSpPr/>
            <p:nvPr/>
          </p:nvSpPr>
          <p:spPr>
            <a:xfrm rot="-10543324">
              <a:off x="3727252" y="2937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3" name="Google Shape;323;p2"/>
            <p:cNvPicPr preferRelativeResize="0"/>
            <p:nvPr/>
          </p:nvPicPr>
          <p:blipFill rotWithShape="1">
            <a:blip r:embed="rId2">
              <a:alphaModFix/>
            </a:blip>
            <a:srcRect b="0" l="0" r="0" t="0"/>
            <a:stretch/>
          </p:blipFill>
          <p:spPr>
            <a:xfrm rot="-10543324">
              <a:off x="3265715" y="2815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24" name="Google Shape;324;p2"/>
            <p:cNvSpPr/>
            <p:nvPr/>
          </p:nvSpPr>
          <p:spPr>
            <a:xfrm rot="-10543324">
              <a:off x="3436752" y="4531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2"/>
            <p:cNvSpPr/>
            <p:nvPr/>
          </p:nvSpPr>
          <p:spPr>
            <a:xfrm>
              <a:off x="4028648" y="384781"/>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2"/>
            <p:cNvSpPr/>
            <p:nvPr/>
          </p:nvSpPr>
          <p:spPr>
            <a:xfrm rot="5400000">
              <a:off x="4256984" y="59229"/>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7" name="Google Shape;327;p2"/>
            <p:cNvPicPr preferRelativeResize="0"/>
            <p:nvPr/>
          </p:nvPicPr>
          <p:blipFill rotWithShape="1">
            <a:blip r:embed="rId2">
              <a:alphaModFix/>
            </a:blip>
            <a:srcRect b="0" l="0" r="0" t="0"/>
            <a:stretch/>
          </p:blipFill>
          <p:spPr>
            <a:xfrm rot="5400000">
              <a:off x="4589164" y="39003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28" name="Google Shape;328;p2"/>
            <p:cNvSpPr/>
            <p:nvPr/>
          </p:nvSpPr>
          <p:spPr>
            <a:xfrm rot="-10543324">
              <a:off x="4598427" y="251240"/>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9" name="Google Shape;329;p2"/>
            <p:cNvPicPr preferRelativeResize="0"/>
            <p:nvPr/>
          </p:nvPicPr>
          <p:blipFill rotWithShape="1">
            <a:blip r:embed="rId2">
              <a:alphaModFix/>
            </a:blip>
            <a:srcRect b="0" l="0" r="0" t="0"/>
            <a:stretch/>
          </p:blipFill>
          <p:spPr>
            <a:xfrm rot="-10543324">
              <a:off x="4136890" y="2391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30" name="Google Shape;330;p2"/>
            <p:cNvSpPr/>
            <p:nvPr/>
          </p:nvSpPr>
          <p:spPr>
            <a:xfrm rot="-10543324">
              <a:off x="4307927" y="410665"/>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oxes">
  <p:cSld name="CUSTOM_1">
    <p:spTree>
      <p:nvGrpSpPr>
        <p:cNvPr id="726" name="Shape 726"/>
        <p:cNvGrpSpPr/>
        <p:nvPr/>
      </p:nvGrpSpPr>
      <p:grpSpPr>
        <a:xfrm>
          <a:off x="0" y="0"/>
          <a:ext cx="0" cy="0"/>
          <a:chOff x="0" y="0"/>
          <a:chExt cx="0" cy="0"/>
        </a:xfrm>
      </p:grpSpPr>
      <p:sp>
        <p:nvSpPr>
          <p:cNvPr id="727" name="Google Shape;727;p11"/>
          <p:cNvSpPr txBox="1"/>
          <p:nvPr>
            <p:ph type="title"/>
          </p:nvPr>
        </p:nvSpPr>
        <p:spPr>
          <a:xfrm>
            <a:off x="537525" y="499500"/>
            <a:ext cx="3120000" cy="29295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4500"/>
              <a:buNone/>
              <a:defRPr/>
            </a:lvl1pPr>
            <a:lvl2pPr lvl="1" algn="l">
              <a:lnSpc>
                <a:spcPct val="100000"/>
              </a:lnSpc>
              <a:spcBef>
                <a:spcPts val="0"/>
              </a:spcBef>
              <a:spcAft>
                <a:spcPts val="0"/>
              </a:spcAft>
              <a:buSzPts val="4500"/>
              <a:buNone/>
              <a:defRPr/>
            </a:lvl2pPr>
            <a:lvl3pPr lvl="2" algn="l">
              <a:lnSpc>
                <a:spcPct val="100000"/>
              </a:lnSpc>
              <a:spcBef>
                <a:spcPts val="0"/>
              </a:spcBef>
              <a:spcAft>
                <a:spcPts val="0"/>
              </a:spcAft>
              <a:buSzPts val="4500"/>
              <a:buNone/>
              <a:defRPr/>
            </a:lvl3pPr>
            <a:lvl4pPr lvl="3" algn="l">
              <a:lnSpc>
                <a:spcPct val="100000"/>
              </a:lnSpc>
              <a:spcBef>
                <a:spcPts val="0"/>
              </a:spcBef>
              <a:spcAft>
                <a:spcPts val="0"/>
              </a:spcAft>
              <a:buSzPts val="4500"/>
              <a:buNone/>
              <a:defRPr/>
            </a:lvl4pPr>
            <a:lvl5pPr lvl="4" algn="l">
              <a:lnSpc>
                <a:spcPct val="100000"/>
              </a:lnSpc>
              <a:spcBef>
                <a:spcPts val="0"/>
              </a:spcBef>
              <a:spcAft>
                <a:spcPts val="0"/>
              </a:spcAft>
              <a:buSzPts val="4500"/>
              <a:buNone/>
              <a:defRPr/>
            </a:lvl5pPr>
            <a:lvl6pPr lvl="5" algn="l">
              <a:lnSpc>
                <a:spcPct val="100000"/>
              </a:lnSpc>
              <a:spcBef>
                <a:spcPts val="0"/>
              </a:spcBef>
              <a:spcAft>
                <a:spcPts val="0"/>
              </a:spcAft>
              <a:buSzPts val="4500"/>
              <a:buNone/>
              <a:defRPr/>
            </a:lvl6pPr>
            <a:lvl7pPr lvl="6" algn="l">
              <a:lnSpc>
                <a:spcPct val="100000"/>
              </a:lnSpc>
              <a:spcBef>
                <a:spcPts val="0"/>
              </a:spcBef>
              <a:spcAft>
                <a:spcPts val="0"/>
              </a:spcAft>
              <a:buSzPts val="4500"/>
              <a:buNone/>
              <a:defRPr/>
            </a:lvl7pPr>
            <a:lvl8pPr lvl="7" algn="l">
              <a:lnSpc>
                <a:spcPct val="100000"/>
              </a:lnSpc>
              <a:spcBef>
                <a:spcPts val="0"/>
              </a:spcBef>
              <a:spcAft>
                <a:spcPts val="0"/>
              </a:spcAft>
              <a:buSzPts val="4500"/>
              <a:buNone/>
              <a:defRPr/>
            </a:lvl8pPr>
            <a:lvl9pPr lvl="8" algn="l">
              <a:lnSpc>
                <a:spcPct val="100000"/>
              </a:lnSpc>
              <a:spcBef>
                <a:spcPts val="0"/>
              </a:spcBef>
              <a:spcAft>
                <a:spcPts val="0"/>
              </a:spcAft>
              <a:buSzPts val="4500"/>
              <a:buNone/>
              <a:defRPr/>
            </a:lvl9pPr>
          </a:lstStyle>
          <a:p/>
        </p:txBody>
      </p:sp>
      <p:sp>
        <p:nvSpPr>
          <p:cNvPr id="728" name="Google Shape;728;p11"/>
          <p:cNvSpPr txBox="1"/>
          <p:nvPr>
            <p:ph idx="1" type="subTitle"/>
          </p:nvPr>
        </p:nvSpPr>
        <p:spPr>
          <a:xfrm>
            <a:off x="4140375" y="1356375"/>
            <a:ext cx="3608400" cy="717000"/>
          </a:xfrm>
          <a:prstGeom prst="rect">
            <a:avLst/>
          </a:prstGeom>
          <a:noFill/>
          <a:ln>
            <a:noFill/>
          </a:ln>
        </p:spPr>
        <p:txBody>
          <a:bodyPr anchorCtr="0" anchor="ctr" bIns="121900" lIns="121900" spcFirstLastPara="1" rIns="121900" wrap="square" tIns="121900">
            <a:normAutofit/>
          </a:bodyPr>
          <a:lstStyle>
            <a:lvl1pPr lvl="0" algn="l">
              <a:lnSpc>
                <a:spcPct val="80000"/>
              </a:lnSpc>
              <a:spcBef>
                <a:spcPts val="0"/>
              </a:spcBef>
              <a:spcAft>
                <a:spcPts val="0"/>
              </a:spcAft>
              <a:buSzPts val="2800"/>
              <a:buNone/>
              <a:defRPr b="1" sz="29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29" name="Google Shape;729;p11"/>
          <p:cNvSpPr txBox="1"/>
          <p:nvPr>
            <p:ph idx="2" type="body"/>
          </p:nvPr>
        </p:nvSpPr>
        <p:spPr>
          <a:xfrm>
            <a:off x="4140408" y="2073231"/>
            <a:ext cx="3608400" cy="12978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355600" lvl="1" marL="914400" algn="l">
              <a:lnSpc>
                <a:spcPct val="115000"/>
              </a:lnSpc>
              <a:spcBef>
                <a:spcPts val="1600"/>
              </a:spcBef>
              <a:spcAft>
                <a:spcPts val="0"/>
              </a:spcAft>
              <a:buSzPts val="2000"/>
              <a:buChar char="○"/>
              <a:defRPr/>
            </a:lvl2pPr>
            <a:lvl3pPr indent="-355600" lvl="2" marL="1371600" algn="l">
              <a:lnSpc>
                <a:spcPct val="115000"/>
              </a:lnSpc>
              <a:spcBef>
                <a:spcPts val="0"/>
              </a:spcBef>
              <a:spcAft>
                <a:spcPts val="0"/>
              </a:spcAft>
              <a:buSzPts val="2000"/>
              <a:buChar char="■"/>
              <a:defRPr/>
            </a:lvl3pPr>
            <a:lvl4pPr indent="-355600" lvl="3" marL="1828800" algn="l">
              <a:lnSpc>
                <a:spcPct val="115000"/>
              </a:lnSpc>
              <a:spcBef>
                <a:spcPts val="0"/>
              </a:spcBef>
              <a:spcAft>
                <a:spcPts val="0"/>
              </a:spcAft>
              <a:buSzPts val="2000"/>
              <a:buChar char="●"/>
              <a:defRPr/>
            </a:lvl4pPr>
            <a:lvl5pPr indent="-355600" lvl="4" marL="2286000" algn="l">
              <a:lnSpc>
                <a:spcPct val="115000"/>
              </a:lnSpc>
              <a:spcBef>
                <a:spcPts val="0"/>
              </a:spcBef>
              <a:spcAft>
                <a:spcPts val="0"/>
              </a:spcAft>
              <a:buSzPts val="2000"/>
              <a:buChar char="○"/>
              <a:defRPr/>
            </a:lvl5pPr>
            <a:lvl6pPr indent="-355600" lvl="5" marL="2743200" algn="l">
              <a:lnSpc>
                <a:spcPct val="115000"/>
              </a:lnSpc>
              <a:spcBef>
                <a:spcPts val="0"/>
              </a:spcBef>
              <a:spcAft>
                <a:spcPts val="0"/>
              </a:spcAft>
              <a:buSzPts val="2000"/>
              <a:buChar char="■"/>
              <a:defRPr/>
            </a:lvl6pPr>
            <a:lvl7pPr indent="-355600" lvl="6" marL="3200400" algn="l">
              <a:lnSpc>
                <a:spcPct val="115000"/>
              </a:lnSpc>
              <a:spcBef>
                <a:spcPts val="0"/>
              </a:spcBef>
              <a:spcAft>
                <a:spcPts val="0"/>
              </a:spcAft>
              <a:buSzPts val="2000"/>
              <a:buChar char="●"/>
              <a:defRPr/>
            </a:lvl7pPr>
            <a:lvl8pPr indent="-355600" lvl="7" marL="3657600" algn="l">
              <a:lnSpc>
                <a:spcPct val="115000"/>
              </a:lnSpc>
              <a:spcBef>
                <a:spcPts val="0"/>
              </a:spcBef>
              <a:spcAft>
                <a:spcPts val="0"/>
              </a:spcAft>
              <a:buSzPts val="2000"/>
              <a:buChar char="○"/>
              <a:defRPr/>
            </a:lvl8pPr>
            <a:lvl9pPr indent="-355600" lvl="8" marL="4114800" algn="l">
              <a:lnSpc>
                <a:spcPct val="115000"/>
              </a:lnSpc>
              <a:spcBef>
                <a:spcPts val="0"/>
              </a:spcBef>
              <a:spcAft>
                <a:spcPts val="0"/>
              </a:spcAft>
              <a:buSzPts val="2000"/>
              <a:buChar char="■"/>
              <a:defRPr/>
            </a:lvl9pPr>
          </a:lstStyle>
          <a:p/>
        </p:txBody>
      </p:sp>
      <p:sp>
        <p:nvSpPr>
          <p:cNvPr id="730" name="Google Shape;730;p11"/>
          <p:cNvSpPr txBox="1"/>
          <p:nvPr>
            <p:ph idx="3" type="subTitle"/>
          </p:nvPr>
        </p:nvSpPr>
        <p:spPr>
          <a:xfrm>
            <a:off x="8016581" y="1356375"/>
            <a:ext cx="3608400" cy="717000"/>
          </a:xfrm>
          <a:prstGeom prst="rect">
            <a:avLst/>
          </a:prstGeom>
          <a:noFill/>
          <a:ln>
            <a:noFill/>
          </a:ln>
        </p:spPr>
        <p:txBody>
          <a:bodyPr anchorCtr="0" anchor="ctr" bIns="121900" lIns="121900" spcFirstLastPara="1" rIns="121900" wrap="square" tIns="121900">
            <a:normAutofit/>
          </a:bodyPr>
          <a:lstStyle>
            <a:lvl1pPr lvl="0" algn="l">
              <a:lnSpc>
                <a:spcPct val="80000"/>
              </a:lnSpc>
              <a:spcBef>
                <a:spcPts val="0"/>
              </a:spcBef>
              <a:spcAft>
                <a:spcPts val="0"/>
              </a:spcAft>
              <a:buSzPts val="2800"/>
              <a:buNone/>
              <a:defRPr b="1" sz="29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31" name="Google Shape;731;p11"/>
          <p:cNvSpPr txBox="1"/>
          <p:nvPr>
            <p:ph idx="4" type="body"/>
          </p:nvPr>
        </p:nvSpPr>
        <p:spPr>
          <a:xfrm>
            <a:off x="8016620" y="2073231"/>
            <a:ext cx="3608400" cy="12978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355600" lvl="1" marL="914400" algn="l">
              <a:lnSpc>
                <a:spcPct val="115000"/>
              </a:lnSpc>
              <a:spcBef>
                <a:spcPts val="1600"/>
              </a:spcBef>
              <a:spcAft>
                <a:spcPts val="0"/>
              </a:spcAft>
              <a:buSzPts val="2000"/>
              <a:buChar char="○"/>
              <a:defRPr/>
            </a:lvl2pPr>
            <a:lvl3pPr indent="-355600" lvl="2" marL="1371600" algn="l">
              <a:lnSpc>
                <a:spcPct val="115000"/>
              </a:lnSpc>
              <a:spcBef>
                <a:spcPts val="0"/>
              </a:spcBef>
              <a:spcAft>
                <a:spcPts val="0"/>
              </a:spcAft>
              <a:buSzPts val="2000"/>
              <a:buChar char="■"/>
              <a:defRPr/>
            </a:lvl3pPr>
            <a:lvl4pPr indent="-355600" lvl="3" marL="1828800" algn="l">
              <a:lnSpc>
                <a:spcPct val="115000"/>
              </a:lnSpc>
              <a:spcBef>
                <a:spcPts val="0"/>
              </a:spcBef>
              <a:spcAft>
                <a:spcPts val="0"/>
              </a:spcAft>
              <a:buSzPts val="2000"/>
              <a:buChar char="●"/>
              <a:defRPr/>
            </a:lvl4pPr>
            <a:lvl5pPr indent="-355600" lvl="4" marL="2286000" algn="l">
              <a:lnSpc>
                <a:spcPct val="115000"/>
              </a:lnSpc>
              <a:spcBef>
                <a:spcPts val="0"/>
              </a:spcBef>
              <a:spcAft>
                <a:spcPts val="0"/>
              </a:spcAft>
              <a:buSzPts val="2000"/>
              <a:buChar char="○"/>
              <a:defRPr/>
            </a:lvl5pPr>
            <a:lvl6pPr indent="-355600" lvl="5" marL="2743200" algn="l">
              <a:lnSpc>
                <a:spcPct val="115000"/>
              </a:lnSpc>
              <a:spcBef>
                <a:spcPts val="0"/>
              </a:spcBef>
              <a:spcAft>
                <a:spcPts val="0"/>
              </a:spcAft>
              <a:buSzPts val="2000"/>
              <a:buChar char="■"/>
              <a:defRPr/>
            </a:lvl6pPr>
            <a:lvl7pPr indent="-355600" lvl="6" marL="3200400" algn="l">
              <a:lnSpc>
                <a:spcPct val="115000"/>
              </a:lnSpc>
              <a:spcBef>
                <a:spcPts val="0"/>
              </a:spcBef>
              <a:spcAft>
                <a:spcPts val="0"/>
              </a:spcAft>
              <a:buSzPts val="2000"/>
              <a:buChar char="●"/>
              <a:defRPr/>
            </a:lvl7pPr>
            <a:lvl8pPr indent="-355600" lvl="7" marL="3657600" algn="l">
              <a:lnSpc>
                <a:spcPct val="115000"/>
              </a:lnSpc>
              <a:spcBef>
                <a:spcPts val="0"/>
              </a:spcBef>
              <a:spcAft>
                <a:spcPts val="0"/>
              </a:spcAft>
              <a:buSzPts val="2000"/>
              <a:buChar char="○"/>
              <a:defRPr/>
            </a:lvl8pPr>
            <a:lvl9pPr indent="-355600" lvl="8" marL="4114800" algn="l">
              <a:lnSpc>
                <a:spcPct val="115000"/>
              </a:lnSpc>
              <a:spcBef>
                <a:spcPts val="0"/>
              </a:spcBef>
              <a:spcAft>
                <a:spcPts val="0"/>
              </a:spcAft>
              <a:buSzPts val="2000"/>
              <a:buChar char="■"/>
              <a:defRPr/>
            </a:lvl9pPr>
          </a:lstStyle>
          <a:p/>
        </p:txBody>
      </p:sp>
      <p:sp>
        <p:nvSpPr>
          <p:cNvPr id="732" name="Google Shape;732;p11"/>
          <p:cNvSpPr txBox="1"/>
          <p:nvPr>
            <p:ph idx="5" type="subTitle"/>
          </p:nvPr>
        </p:nvSpPr>
        <p:spPr>
          <a:xfrm>
            <a:off x="4140300" y="3821525"/>
            <a:ext cx="3608400" cy="717000"/>
          </a:xfrm>
          <a:prstGeom prst="rect">
            <a:avLst/>
          </a:prstGeom>
          <a:noFill/>
          <a:ln>
            <a:noFill/>
          </a:ln>
        </p:spPr>
        <p:txBody>
          <a:bodyPr anchorCtr="0" anchor="ctr" bIns="121900" lIns="121900" spcFirstLastPara="1" rIns="121900" wrap="square" tIns="121900">
            <a:normAutofit/>
          </a:bodyPr>
          <a:lstStyle>
            <a:lvl1pPr lvl="0" algn="l">
              <a:lnSpc>
                <a:spcPct val="80000"/>
              </a:lnSpc>
              <a:spcBef>
                <a:spcPts val="0"/>
              </a:spcBef>
              <a:spcAft>
                <a:spcPts val="0"/>
              </a:spcAft>
              <a:buSzPts val="2800"/>
              <a:buNone/>
              <a:defRPr b="1" sz="29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33" name="Google Shape;733;p11"/>
          <p:cNvSpPr txBox="1"/>
          <p:nvPr>
            <p:ph idx="6" type="body"/>
          </p:nvPr>
        </p:nvSpPr>
        <p:spPr>
          <a:xfrm>
            <a:off x="4140345" y="4538381"/>
            <a:ext cx="3608400" cy="12978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355600" lvl="1" marL="914400" algn="l">
              <a:lnSpc>
                <a:spcPct val="115000"/>
              </a:lnSpc>
              <a:spcBef>
                <a:spcPts val="1600"/>
              </a:spcBef>
              <a:spcAft>
                <a:spcPts val="0"/>
              </a:spcAft>
              <a:buSzPts val="2000"/>
              <a:buChar char="○"/>
              <a:defRPr/>
            </a:lvl2pPr>
            <a:lvl3pPr indent="-355600" lvl="2" marL="1371600" algn="l">
              <a:lnSpc>
                <a:spcPct val="115000"/>
              </a:lnSpc>
              <a:spcBef>
                <a:spcPts val="0"/>
              </a:spcBef>
              <a:spcAft>
                <a:spcPts val="0"/>
              </a:spcAft>
              <a:buSzPts val="2000"/>
              <a:buChar char="■"/>
              <a:defRPr/>
            </a:lvl3pPr>
            <a:lvl4pPr indent="-355600" lvl="3" marL="1828800" algn="l">
              <a:lnSpc>
                <a:spcPct val="115000"/>
              </a:lnSpc>
              <a:spcBef>
                <a:spcPts val="0"/>
              </a:spcBef>
              <a:spcAft>
                <a:spcPts val="0"/>
              </a:spcAft>
              <a:buSzPts val="2000"/>
              <a:buChar char="●"/>
              <a:defRPr/>
            </a:lvl4pPr>
            <a:lvl5pPr indent="-355600" lvl="4" marL="2286000" algn="l">
              <a:lnSpc>
                <a:spcPct val="115000"/>
              </a:lnSpc>
              <a:spcBef>
                <a:spcPts val="0"/>
              </a:spcBef>
              <a:spcAft>
                <a:spcPts val="0"/>
              </a:spcAft>
              <a:buSzPts val="2000"/>
              <a:buChar char="○"/>
              <a:defRPr/>
            </a:lvl5pPr>
            <a:lvl6pPr indent="-355600" lvl="5" marL="2743200" algn="l">
              <a:lnSpc>
                <a:spcPct val="115000"/>
              </a:lnSpc>
              <a:spcBef>
                <a:spcPts val="0"/>
              </a:spcBef>
              <a:spcAft>
                <a:spcPts val="0"/>
              </a:spcAft>
              <a:buSzPts val="2000"/>
              <a:buChar char="■"/>
              <a:defRPr/>
            </a:lvl6pPr>
            <a:lvl7pPr indent="-355600" lvl="6" marL="3200400" algn="l">
              <a:lnSpc>
                <a:spcPct val="115000"/>
              </a:lnSpc>
              <a:spcBef>
                <a:spcPts val="0"/>
              </a:spcBef>
              <a:spcAft>
                <a:spcPts val="0"/>
              </a:spcAft>
              <a:buSzPts val="2000"/>
              <a:buChar char="●"/>
              <a:defRPr/>
            </a:lvl7pPr>
            <a:lvl8pPr indent="-355600" lvl="7" marL="3657600" algn="l">
              <a:lnSpc>
                <a:spcPct val="115000"/>
              </a:lnSpc>
              <a:spcBef>
                <a:spcPts val="0"/>
              </a:spcBef>
              <a:spcAft>
                <a:spcPts val="0"/>
              </a:spcAft>
              <a:buSzPts val="2000"/>
              <a:buChar char="○"/>
              <a:defRPr/>
            </a:lvl8pPr>
            <a:lvl9pPr indent="-355600" lvl="8" marL="4114800" algn="l">
              <a:lnSpc>
                <a:spcPct val="115000"/>
              </a:lnSpc>
              <a:spcBef>
                <a:spcPts val="0"/>
              </a:spcBef>
              <a:spcAft>
                <a:spcPts val="0"/>
              </a:spcAft>
              <a:buSzPts val="2000"/>
              <a:buChar char="■"/>
              <a:defRPr/>
            </a:lvl9pPr>
          </a:lstStyle>
          <a:p/>
        </p:txBody>
      </p:sp>
      <p:sp>
        <p:nvSpPr>
          <p:cNvPr id="734" name="Google Shape;734;p11"/>
          <p:cNvSpPr txBox="1"/>
          <p:nvPr>
            <p:ph idx="7" type="body"/>
          </p:nvPr>
        </p:nvSpPr>
        <p:spPr>
          <a:xfrm>
            <a:off x="8016557" y="4538381"/>
            <a:ext cx="3608400" cy="12978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355600" lvl="1" marL="914400" algn="l">
              <a:lnSpc>
                <a:spcPct val="115000"/>
              </a:lnSpc>
              <a:spcBef>
                <a:spcPts val="1600"/>
              </a:spcBef>
              <a:spcAft>
                <a:spcPts val="0"/>
              </a:spcAft>
              <a:buSzPts val="2000"/>
              <a:buChar char="○"/>
              <a:defRPr/>
            </a:lvl2pPr>
            <a:lvl3pPr indent="-355600" lvl="2" marL="1371600" algn="l">
              <a:lnSpc>
                <a:spcPct val="115000"/>
              </a:lnSpc>
              <a:spcBef>
                <a:spcPts val="0"/>
              </a:spcBef>
              <a:spcAft>
                <a:spcPts val="0"/>
              </a:spcAft>
              <a:buSzPts val="2000"/>
              <a:buChar char="■"/>
              <a:defRPr/>
            </a:lvl3pPr>
            <a:lvl4pPr indent="-355600" lvl="3" marL="1828800" algn="l">
              <a:lnSpc>
                <a:spcPct val="115000"/>
              </a:lnSpc>
              <a:spcBef>
                <a:spcPts val="0"/>
              </a:spcBef>
              <a:spcAft>
                <a:spcPts val="0"/>
              </a:spcAft>
              <a:buSzPts val="2000"/>
              <a:buChar char="●"/>
              <a:defRPr/>
            </a:lvl4pPr>
            <a:lvl5pPr indent="-355600" lvl="4" marL="2286000" algn="l">
              <a:lnSpc>
                <a:spcPct val="115000"/>
              </a:lnSpc>
              <a:spcBef>
                <a:spcPts val="0"/>
              </a:spcBef>
              <a:spcAft>
                <a:spcPts val="0"/>
              </a:spcAft>
              <a:buSzPts val="2000"/>
              <a:buChar char="○"/>
              <a:defRPr/>
            </a:lvl5pPr>
            <a:lvl6pPr indent="-355600" lvl="5" marL="2743200" algn="l">
              <a:lnSpc>
                <a:spcPct val="115000"/>
              </a:lnSpc>
              <a:spcBef>
                <a:spcPts val="0"/>
              </a:spcBef>
              <a:spcAft>
                <a:spcPts val="0"/>
              </a:spcAft>
              <a:buSzPts val="2000"/>
              <a:buChar char="■"/>
              <a:defRPr/>
            </a:lvl6pPr>
            <a:lvl7pPr indent="-355600" lvl="6" marL="3200400" algn="l">
              <a:lnSpc>
                <a:spcPct val="115000"/>
              </a:lnSpc>
              <a:spcBef>
                <a:spcPts val="0"/>
              </a:spcBef>
              <a:spcAft>
                <a:spcPts val="0"/>
              </a:spcAft>
              <a:buSzPts val="2000"/>
              <a:buChar char="●"/>
              <a:defRPr/>
            </a:lvl7pPr>
            <a:lvl8pPr indent="-355600" lvl="7" marL="3657600" algn="l">
              <a:lnSpc>
                <a:spcPct val="115000"/>
              </a:lnSpc>
              <a:spcBef>
                <a:spcPts val="0"/>
              </a:spcBef>
              <a:spcAft>
                <a:spcPts val="0"/>
              </a:spcAft>
              <a:buSzPts val="2000"/>
              <a:buChar char="○"/>
              <a:defRPr/>
            </a:lvl8pPr>
            <a:lvl9pPr indent="-355600" lvl="8" marL="4114800" algn="l">
              <a:lnSpc>
                <a:spcPct val="115000"/>
              </a:lnSpc>
              <a:spcBef>
                <a:spcPts val="0"/>
              </a:spcBef>
              <a:spcAft>
                <a:spcPts val="0"/>
              </a:spcAft>
              <a:buSzPts val="2000"/>
              <a:buChar char="■"/>
              <a:defRPr/>
            </a:lvl9pPr>
          </a:lstStyle>
          <a:p/>
        </p:txBody>
      </p:sp>
      <p:sp>
        <p:nvSpPr>
          <p:cNvPr id="735" name="Google Shape;735;p11"/>
          <p:cNvSpPr txBox="1"/>
          <p:nvPr>
            <p:ph idx="8" type="subTitle"/>
          </p:nvPr>
        </p:nvSpPr>
        <p:spPr>
          <a:xfrm>
            <a:off x="8016519" y="3821525"/>
            <a:ext cx="3608400" cy="717000"/>
          </a:xfrm>
          <a:prstGeom prst="rect">
            <a:avLst/>
          </a:prstGeom>
          <a:noFill/>
          <a:ln>
            <a:noFill/>
          </a:ln>
        </p:spPr>
        <p:txBody>
          <a:bodyPr anchorCtr="0" anchor="ctr" bIns="121900" lIns="121900" spcFirstLastPara="1" rIns="121900" wrap="square" tIns="121900">
            <a:normAutofit/>
          </a:bodyPr>
          <a:lstStyle>
            <a:lvl1pPr lvl="0" algn="l">
              <a:lnSpc>
                <a:spcPct val="80000"/>
              </a:lnSpc>
              <a:spcBef>
                <a:spcPts val="0"/>
              </a:spcBef>
              <a:spcAft>
                <a:spcPts val="0"/>
              </a:spcAft>
              <a:buSzPts val="2800"/>
              <a:buNone/>
              <a:defRPr b="1" sz="266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36" name="Google Shape;736;p11"/>
          <p:cNvSpPr/>
          <p:nvPr/>
        </p:nvSpPr>
        <p:spPr>
          <a:xfrm>
            <a:off x="341325" y="320000"/>
            <a:ext cx="11520000" cy="6282675"/>
          </a:xfrm>
          <a:custGeom>
            <a:rect b="b" l="l" r="r" t="t"/>
            <a:pathLst>
              <a:path extrusionOk="0" h="251307" w="460800">
                <a:moveTo>
                  <a:pt x="0" y="90453"/>
                </a:moveTo>
                <a:lnTo>
                  <a:pt x="0" y="0"/>
                </a:lnTo>
                <a:lnTo>
                  <a:pt x="460800" y="0"/>
                </a:lnTo>
                <a:lnTo>
                  <a:pt x="460800" y="251307"/>
                </a:lnTo>
                <a:lnTo>
                  <a:pt x="128000" y="251307"/>
                </a:lnTo>
              </a:path>
            </a:pathLst>
          </a:custGeom>
          <a:noFill/>
          <a:ln cap="rnd" cmpd="sng" w="76200">
            <a:solidFill>
              <a:schemeClr val="accent6"/>
            </a:solidFill>
            <a:prstDash val="solid"/>
            <a:round/>
            <a:headEnd len="sm" w="sm" type="none"/>
            <a:tailEnd len="sm" w="sm" type="none"/>
          </a:ln>
          <a:effectLst>
            <a:outerShdw rotWithShape="0" algn="tl" dir="5640000" dist="12700">
              <a:srgbClr val="000000">
                <a:alpha val="26274"/>
              </a:srgbClr>
            </a:outerShdw>
          </a:effectLst>
        </p:spPr>
      </p:sp>
      <p:grpSp>
        <p:nvGrpSpPr>
          <p:cNvPr id="737" name="Google Shape;737;p11"/>
          <p:cNvGrpSpPr/>
          <p:nvPr/>
        </p:nvGrpSpPr>
        <p:grpSpPr>
          <a:xfrm flipH="1">
            <a:off x="537529" y="3064348"/>
            <a:ext cx="2103249" cy="3638226"/>
            <a:chOff x="534735" y="128294"/>
            <a:chExt cx="3574522" cy="6183254"/>
          </a:xfrm>
        </p:grpSpPr>
        <p:grpSp>
          <p:nvGrpSpPr>
            <p:cNvPr id="738" name="Google Shape;738;p11"/>
            <p:cNvGrpSpPr/>
            <p:nvPr/>
          </p:nvGrpSpPr>
          <p:grpSpPr>
            <a:xfrm>
              <a:off x="534735" y="128294"/>
              <a:ext cx="1284766" cy="2168356"/>
              <a:chOff x="6178326" y="942680"/>
              <a:chExt cx="1284766" cy="2168356"/>
            </a:xfrm>
          </p:grpSpPr>
          <p:sp>
            <p:nvSpPr>
              <p:cNvPr id="739" name="Google Shape;739;p11"/>
              <p:cNvSpPr/>
              <p:nvPr/>
            </p:nvSpPr>
            <p:spPr>
              <a:xfrm>
                <a:off x="6178326" y="1171879"/>
                <a:ext cx="1212142" cy="1936490"/>
              </a:xfrm>
              <a:custGeom>
                <a:rect b="b" l="l" r="r" t="t"/>
                <a:pathLst>
                  <a:path extrusionOk="0" h="801030" w="501403">
                    <a:moveTo>
                      <a:pt x="407090" y="801031"/>
                    </a:moveTo>
                    <a:lnTo>
                      <a:pt x="501403" y="749521"/>
                    </a:lnTo>
                    <a:lnTo>
                      <a:pt x="94312" y="4173"/>
                    </a:lnTo>
                    <a:cubicBezTo>
                      <a:pt x="94312" y="4173"/>
                      <a:pt x="72978" y="-8178"/>
                      <a:pt x="35172" y="9617"/>
                    </a:cubicBezTo>
                    <a:cubicBezTo>
                      <a:pt x="-362" y="26343"/>
                      <a:pt x="0" y="55683"/>
                      <a:pt x="0" y="55683"/>
                    </a:cubicBezTo>
                    <a:lnTo>
                      <a:pt x="407090" y="801031"/>
                    </a:lnTo>
                    <a:close/>
                  </a:path>
                </a:pathLst>
              </a:custGeom>
              <a:solidFill>
                <a:srgbClr val="EBC69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11"/>
              <p:cNvSpPr/>
              <p:nvPr/>
            </p:nvSpPr>
            <p:spPr>
              <a:xfrm>
                <a:off x="6185505" y="1176732"/>
                <a:ext cx="308081" cy="164431"/>
              </a:xfrm>
              <a:custGeom>
                <a:rect b="b" l="l" r="r" t="t"/>
                <a:pathLst>
                  <a:path extrusionOk="0" h="68017" w="127438">
                    <a:moveTo>
                      <a:pt x="57959" y="381"/>
                    </a:moveTo>
                    <a:cubicBezTo>
                      <a:pt x="50347" y="1183"/>
                      <a:pt x="41689" y="3266"/>
                      <a:pt x="32158" y="7569"/>
                    </a:cubicBezTo>
                    <a:cubicBezTo>
                      <a:pt x="-1941" y="22963"/>
                      <a:pt x="-151" y="54929"/>
                      <a:pt x="90" y="58066"/>
                    </a:cubicBezTo>
                    <a:lnTo>
                      <a:pt x="127439" y="68017"/>
                    </a:lnTo>
                    <a:lnTo>
                      <a:pt x="94450" y="7753"/>
                    </a:lnTo>
                    <a:cubicBezTo>
                      <a:pt x="94450" y="7753"/>
                      <a:pt x="80798" y="-2025"/>
                      <a:pt x="57959" y="381"/>
                    </a:cubicBez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11"/>
              <p:cNvSpPr/>
              <p:nvPr/>
            </p:nvSpPr>
            <p:spPr>
              <a:xfrm>
                <a:off x="6328323" y="1580944"/>
                <a:ext cx="500780" cy="374693"/>
              </a:xfrm>
              <a:custGeom>
                <a:rect b="b" l="l" r="r" t="t"/>
                <a:pathLst>
                  <a:path extrusionOk="0" h="154992" w="207148">
                    <a:moveTo>
                      <a:pt x="0" y="0"/>
                    </a:moveTo>
                    <a:lnTo>
                      <a:pt x="79247" y="145040"/>
                    </a:lnTo>
                    <a:lnTo>
                      <a:pt x="207148" y="154993"/>
                    </a:lnTo>
                    <a:lnTo>
                      <a:pt x="128085" y="10136"/>
                    </a:lnTo>
                    <a:lnTo>
                      <a:pt x="127901" y="10136"/>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11"/>
              <p:cNvSpPr/>
              <p:nvPr/>
            </p:nvSpPr>
            <p:spPr>
              <a:xfrm>
                <a:off x="6645608" y="2161593"/>
                <a:ext cx="500333" cy="374253"/>
              </a:xfrm>
              <a:custGeom>
                <a:rect b="b" l="l" r="r" t="t"/>
                <a:pathLst>
                  <a:path extrusionOk="0" h="154810" w="206963">
                    <a:moveTo>
                      <a:pt x="0" y="0"/>
                    </a:moveTo>
                    <a:lnTo>
                      <a:pt x="79065" y="144858"/>
                    </a:lnTo>
                    <a:lnTo>
                      <a:pt x="206963" y="154810"/>
                    </a:lnTo>
                    <a:lnTo>
                      <a:pt x="127903" y="9952"/>
                    </a:lnTo>
                    <a:lnTo>
                      <a:pt x="127715" y="9952"/>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11"/>
              <p:cNvSpPr/>
              <p:nvPr/>
            </p:nvSpPr>
            <p:spPr>
              <a:xfrm>
                <a:off x="6342912" y="1174556"/>
                <a:ext cx="1043156" cy="1852894"/>
              </a:xfrm>
              <a:custGeom>
                <a:rect b="b" l="l" r="r" t="t"/>
                <a:pathLst>
                  <a:path extrusionOk="0" h="1852894" w="1043156">
                    <a:moveTo>
                      <a:pt x="21598" y="133"/>
                    </a:moveTo>
                    <a:cubicBezTo>
                      <a:pt x="45921" y="2220"/>
                      <a:pt x="58817" y="9686"/>
                      <a:pt x="58817" y="9686"/>
                    </a:cubicBezTo>
                    <a:lnTo>
                      <a:pt x="1043156" y="1811925"/>
                    </a:lnTo>
                    <a:lnTo>
                      <a:pt x="994403" y="1852894"/>
                    </a:lnTo>
                    <a:lnTo>
                      <a:pt x="0" y="10112"/>
                    </a:lnTo>
                    <a:lnTo>
                      <a:pt x="2127" y="7721"/>
                    </a:lnTo>
                    <a:cubicBezTo>
                      <a:pt x="19818" y="4470"/>
                      <a:pt x="9436" y="-911"/>
                      <a:pt x="21598" y="133"/>
                    </a:cubicBez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11"/>
              <p:cNvSpPr/>
              <p:nvPr/>
            </p:nvSpPr>
            <p:spPr>
              <a:xfrm>
                <a:off x="6182365" y="1231876"/>
                <a:ext cx="1038131" cy="1879160"/>
              </a:xfrm>
              <a:custGeom>
                <a:rect b="b" l="l" r="r" t="t"/>
                <a:pathLst>
                  <a:path extrusionOk="0" h="1879160" w="1038131">
                    <a:moveTo>
                      <a:pt x="35510" y="0"/>
                    </a:moveTo>
                    <a:lnTo>
                      <a:pt x="1038131" y="1852984"/>
                    </a:lnTo>
                    <a:lnTo>
                      <a:pt x="984337" y="1879160"/>
                    </a:lnTo>
                    <a:lnTo>
                      <a:pt x="0" y="76921"/>
                    </a:lnTo>
                    <a:cubicBezTo>
                      <a:pt x="0" y="76921"/>
                      <a:pt x="-492" y="37015"/>
                      <a:pt x="35510" y="0"/>
                    </a:cubicBez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5" name="Google Shape;745;p11"/>
              <p:cNvGrpSpPr/>
              <p:nvPr/>
            </p:nvGrpSpPr>
            <p:grpSpPr>
              <a:xfrm>
                <a:off x="6783747" y="942680"/>
                <a:ext cx="678863" cy="2094518"/>
                <a:chOff x="588278" y="172398"/>
                <a:chExt cx="280754" cy="866219"/>
              </a:xfrm>
            </p:grpSpPr>
            <p:sp>
              <p:nvSpPr>
                <p:cNvPr id="746" name="Google Shape;746;p11"/>
                <p:cNvSpPr/>
                <p:nvPr/>
              </p:nvSpPr>
              <p:spPr>
                <a:xfrm>
                  <a:off x="588278" y="172398"/>
                  <a:ext cx="280754" cy="866219"/>
                </a:xfrm>
                <a:custGeom>
                  <a:rect b="b" l="l" r="r" t="t"/>
                  <a:pathLst>
                    <a:path extrusionOk="0" h="866219" w="280754">
                      <a:moveTo>
                        <a:pt x="175615" y="866219"/>
                      </a:moveTo>
                      <a:lnTo>
                        <a:pt x="280755" y="843995"/>
                      </a:lnTo>
                      <a:lnTo>
                        <a:pt x="105141" y="13080"/>
                      </a:lnTo>
                      <a:cubicBezTo>
                        <a:pt x="105141" y="13080"/>
                        <a:pt x="88254" y="-4883"/>
                        <a:pt x="46933" y="1292"/>
                      </a:cubicBezTo>
                      <a:cubicBezTo>
                        <a:pt x="8088" y="7096"/>
                        <a:pt x="0" y="35301"/>
                        <a:pt x="0" y="35301"/>
                      </a:cubicBezTo>
                      <a:lnTo>
                        <a:pt x="175615" y="866219"/>
                      </a:lnTo>
                      <a:close/>
                    </a:path>
                  </a:pathLst>
                </a:custGeom>
                <a:solidFill>
                  <a:srgbClr val="EBC69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11"/>
                <p:cNvSpPr/>
                <p:nvPr/>
              </p:nvSpPr>
              <p:spPr>
                <a:xfrm>
                  <a:off x="589946" y="172819"/>
                  <a:ext cx="119109" cy="86108"/>
                </a:xfrm>
                <a:custGeom>
                  <a:rect b="b" l="l" r="r" t="t"/>
                  <a:pathLst>
                    <a:path extrusionOk="0" h="86108" w="119109">
                      <a:moveTo>
                        <a:pt x="72013" y="1352"/>
                      </a:moveTo>
                      <a:cubicBezTo>
                        <a:pt x="64490" y="-68"/>
                        <a:pt x="55600" y="-563"/>
                        <a:pt x="45235" y="818"/>
                      </a:cubicBezTo>
                      <a:cubicBezTo>
                        <a:pt x="8146" y="5759"/>
                        <a:pt x="671" y="36890"/>
                        <a:pt x="0" y="39964"/>
                      </a:cubicBezTo>
                      <a:lnTo>
                        <a:pt x="119109" y="86109"/>
                      </a:lnTo>
                      <a:lnTo>
                        <a:pt x="104839" y="18904"/>
                      </a:lnTo>
                      <a:cubicBezTo>
                        <a:pt x="104839" y="18904"/>
                        <a:pt x="94577" y="5613"/>
                        <a:pt x="72013" y="1352"/>
                      </a:cubicBez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11"/>
                <p:cNvSpPr/>
                <p:nvPr/>
              </p:nvSpPr>
              <p:spPr>
                <a:xfrm>
                  <a:off x="615064" y="334235"/>
                  <a:ext cx="153844" cy="208003"/>
                </a:xfrm>
                <a:custGeom>
                  <a:rect b="b" l="l" r="r" t="t"/>
                  <a:pathLst>
                    <a:path extrusionOk="0" h="208003" w="153844">
                      <a:moveTo>
                        <a:pt x="0" y="0"/>
                      </a:moveTo>
                      <a:lnTo>
                        <a:pt x="34205" y="161701"/>
                      </a:lnTo>
                      <a:lnTo>
                        <a:pt x="153845" y="208004"/>
                      </a:lnTo>
                      <a:lnTo>
                        <a:pt x="119762" y="46533"/>
                      </a:lnTo>
                      <a:lnTo>
                        <a:pt x="119586" y="46480"/>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11"/>
                <p:cNvSpPr/>
                <p:nvPr/>
              </p:nvSpPr>
              <p:spPr>
                <a:xfrm>
                  <a:off x="671705" y="601959"/>
                  <a:ext cx="153717" cy="207773"/>
                </a:xfrm>
                <a:custGeom>
                  <a:rect b="b" l="l" r="r" t="t"/>
                  <a:pathLst>
                    <a:path extrusionOk="0" h="207773" w="153717">
                      <a:moveTo>
                        <a:pt x="0" y="0"/>
                      </a:moveTo>
                      <a:lnTo>
                        <a:pt x="34077" y="161473"/>
                      </a:lnTo>
                      <a:lnTo>
                        <a:pt x="153717" y="207773"/>
                      </a:lnTo>
                      <a:lnTo>
                        <a:pt x="119640" y="46302"/>
                      </a:lnTo>
                      <a:lnTo>
                        <a:pt x="119458" y="46253"/>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50" name="Google Shape;750;p11"/>
              <p:cNvSpPr/>
              <p:nvPr/>
            </p:nvSpPr>
            <p:spPr>
              <a:xfrm>
                <a:off x="6958867" y="945326"/>
                <a:ext cx="504225" cy="2056000"/>
              </a:xfrm>
              <a:custGeom>
                <a:rect b="b" l="l" r="r" t="t"/>
                <a:pathLst>
                  <a:path extrusionOk="0" h="2056000" w="504225">
                    <a:moveTo>
                      <a:pt x="2990" y="0"/>
                    </a:moveTo>
                    <a:cubicBezTo>
                      <a:pt x="56625" y="5916"/>
                      <a:pt x="79593" y="30348"/>
                      <a:pt x="79593" y="30348"/>
                    </a:cubicBezTo>
                    <a:lnTo>
                      <a:pt x="504225" y="2039486"/>
                    </a:lnTo>
                    <a:lnTo>
                      <a:pt x="426097" y="2056000"/>
                    </a:lnTo>
                    <a:lnTo>
                      <a:pt x="0" y="86"/>
                    </a:lnTo>
                    <a:lnTo>
                      <a:pt x="2990" y="0"/>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11"/>
              <p:cNvSpPr/>
              <p:nvPr/>
            </p:nvSpPr>
            <p:spPr>
              <a:xfrm>
                <a:off x="6783979" y="1001492"/>
                <a:ext cx="481586" cy="2057078"/>
              </a:xfrm>
              <a:custGeom>
                <a:rect b="b" l="l" r="r" t="t"/>
                <a:pathLst>
                  <a:path extrusionOk="0" h="2057078" w="481586">
                    <a:moveTo>
                      <a:pt x="36660" y="0"/>
                    </a:moveTo>
                    <a:lnTo>
                      <a:pt x="481586" y="2056563"/>
                    </a:lnTo>
                    <a:lnTo>
                      <a:pt x="424634" y="2057078"/>
                    </a:lnTo>
                    <a:lnTo>
                      <a:pt x="0" y="47933"/>
                    </a:lnTo>
                    <a:cubicBezTo>
                      <a:pt x="0" y="47933"/>
                      <a:pt x="4889" y="30883"/>
                      <a:pt x="21519" y="12079"/>
                    </a:cubicBezTo>
                    <a:lnTo>
                      <a:pt x="36660" y="0"/>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52" name="Google Shape;752;p11"/>
            <p:cNvSpPr/>
            <p:nvPr/>
          </p:nvSpPr>
          <p:spPr>
            <a:xfrm>
              <a:off x="3059919" y="2630479"/>
              <a:ext cx="1049338" cy="1675688"/>
            </a:xfrm>
            <a:custGeom>
              <a:rect b="b" l="l" r="r" t="t"/>
              <a:pathLst>
                <a:path extrusionOk="0" h="693149" w="434059">
                  <a:moveTo>
                    <a:pt x="109421" y="76215"/>
                  </a:moveTo>
                  <a:cubicBezTo>
                    <a:pt x="109421" y="76215"/>
                    <a:pt x="189586" y="-3823"/>
                    <a:pt x="261572" y="143"/>
                  </a:cubicBezTo>
                  <a:cubicBezTo>
                    <a:pt x="507507" y="13690"/>
                    <a:pt x="477286" y="300267"/>
                    <a:pt x="254279" y="465964"/>
                  </a:cubicBezTo>
                  <a:cubicBezTo>
                    <a:pt x="90943" y="587317"/>
                    <a:pt x="0" y="693149"/>
                    <a:pt x="0" y="693149"/>
                  </a:cubicBezTo>
                  <a:lnTo>
                    <a:pt x="41686" y="546208"/>
                  </a:lnTo>
                  <a:cubicBezTo>
                    <a:pt x="41686" y="546208"/>
                    <a:pt x="114655" y="478844"/>
                    <a:pt x="213632" y="398229"/>
                  </a:cubicBezTo>
                  <a:cubicBezTo>
                    <a:pt x="342854" y="292974"/>
                    <a:pt x="364738" y="119983"/>
                    <a:pt x="267826" y="96016"/>
                  </a:cubicBezTo>
                  <a:cubicBezTo>
                    <a:pt x="170908" y="72043"/>
                    <a:pt x="100045" y="168962"/>
                    <a:pt x="100045" y="168962"/>
                  </a:cubicBezTo>
                  <a:lnTo>
                    <a:pt x="109421" y="76215"/>
                  </a:lnTo>
                  <a:close/>
                </a:path>
              </a:pathLst>
            </a:custGeom>
            <a:solidFill>
              <a:srgbClr val="B61C1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11"/>
            <p:cNvSpPr/>
            <p:nvPr/>
          </p:nvSpPr>
          <p:spPr>
            <a:xfrm>
              <a:off x="3059417" y="2629229"/>
              <a:ext cx="1049338" cy="1675688"/>
            </a:xfrm>
            <a:custGeom>
              <a:rect b="b" l="l" r="r" t="t"/>
              <a:pathLst>
                <a:path extrusionOk="0" h="693149" w="434059">
                  <a:moveTo>
                    <a:pt x="109421" y="76215"/>
                  </a:moveTo>
                  <a:cubicBezTo>
                    <a:pt x="109421" y="76215"/>
                    <a:pt x="189586" y="-3823"/>
                    <a:pt x="261572" y="143"/>
                  </a:cubicBezTo>
                  <a:cubicBezTo>
                    <a:pt x="507507" y="13690"/>
                    <a:pt x="477286" y="300267"/>
                    <a:pt x="254279" y="465964"/>
                  </a:cubicBezTo>
                  <a:cubicBezTo>
                    <a:pt x="90943" y="587317"/>
                    <a:pt x="0" y="693149"/>
                    <a:pt x="0" y="693149"/>
                  </a:cubicBezTo>
                  <a:lnTo>
                    <a:pt x="41686" y="546208"/>
                  </a:lnTo>
                  <a:cubicBezTo>
                    <a:pt x="41686" y="546208"/>
                    <a:pt x="114655" y="478844"/>
                    <a:pt x="213632" y="398229"/>
                  </a:cubicBezTo>
                  <a:cubicBezTo>
                    <a:pt x="342854" y="292974"/>
                    <a:pt x="364738" y="119983"/>
                    <a:pt x="267826" y="96016"/>
                  </a:cubicBezTo>
                  <a:cubicBezTo>
                    <a:pt x="170908" y="72043"/>
                    <a:pt x="100045" y="168962"/>
                    <a:pt x="100045" y="168962"/>
                  </a:cubicBezTo>
                  <a:lnTo>
                    <a:pt x="109421" y="76215"/>
                  </a:lnTo>
                  <a:close/>
                </a:path>
              </a:pathLst>
            </a:custGeom>
            <a:solidFill>
              <a:srgbClr val="000000">
                <a:alpha val="3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11"/>
            <p:cNvSpPr/>
            <p:nvPr/>
          </p:nvSpPr>
          <p:spPr>
            <a:xfrm>
              <a:off x="877033" y="2359862"/>
              <a:ext cx="2587559" cy="2801428"/>
            </a:xfrm>
            <a:custGeom>
              <a:rect b="b" l="l" r="r" t="t"/>
              <a:pathLst>
                <a:path extrusionOk="0" h="1158812" w="1070345">
                  <a:moveTo>
                    <a:pt x="0" y="22813"/>
                  </a:moveTo>
                  <a:lnTo>
                    <a:pt x="127268" y="977477"/>
                  </a:lnTo>
                  <a:cubicBezTo>
                    <a:pt x="127268" y="977477"/>
                    <a:pt x="285952" y="1166826"/>
                    <a:pt x="567732" y="1158549"/>
                  </a:cubicBezTo>
                  <a:cubicBezTo>
                    <a:pt x="822588" y="1151056"/>
                    <a:pt x="959109" y="979638"/>
                    <a:pt x="959109" y="979638"/>
                  </a:cubicBezTo>
                  <a:lnTo>
                    <a:pt x="1070345" y="0"/>
                  </a:lnTo>
                  <a:lnTo>
                    <a:pt x="0" y="2281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11"/>
            <p:cNvSpPr/>
            <p:nvPr/>
          </p:nvSpPr>
          <p:spPr>
            <a:xfrm>
              <a:off x="877033" y="2358927"/>
              <a:ext cx="2587559" cy="2801428"/>
            </a:xfrm>
            <a:custGeom>
              <a:rect b="b" l="l" r="r" t="t"/>
              <a:pathLst>
                <a:path extrusionOk="0" h="1158812" w="1070345">
                  <a:moveTo>
                    <a:pt x="0" y="22813"/>
                  </a:moveTo>
                  <a:lnTo>
                    <a:pt x="127268" y="977477"/>
                  </a:lnTo>
                  <a:cubicBezTo>
                    <a:pt x="127268" y="977477"/>
                    <a:pt x="285952" y="1166826"/>
                    <a:pt x="567732" y="1158549"/>
                  </a:cubicBezTo>
                  <a:cubicBezTo>
                    <a:pt x="822588" y="1151056"/>
                    <a:pt x="959109" y="979638"/>
                    <a:pt x="959109" y="979638"/>
                  </a:cubicBezTo>
                  <a:lnTo>
                    <a:pt x="1070345" y="0"/>
                  </a:lnTo>
                  <a:lnTo>
                    <a:pt x="0" y="22813"/>
                  </a:lnTo>
                  <a:close/>
                </a:path>
              </a:pathLst>
            </a:custGeom>
            <a:gradFill>
              <a:gsLst>
                <a:gs pos="0">
                  <a:srgbClr val="FFFDF7">
                    <a:alpha val="25490"/>
                  </a:srgbClr>
                </a:gs>
                <a:gs pos="32000">
                  <a:srgbClr val="0C0C0C">
                    <a:alpha val="22352"/>
                  </a:srgbClr>
                </a:gs>
                <a:gs pos="54000">
                  <a:srgbClr val="0C0C0C">
                    <a:alpha val="0"/>
                  </a:srgbClr>
                </a:gs>
                <a:gs pos="89000">
                  <a:srgbClr val="0C0C0C">
                    <a:alpha val="46274"/>
                  </a:srgbClr>
                </a:gs>
                <a:gs pos="100000">
                  <a:srgbClr val="0C0C0C">
                    <a:alpha val="46274"/>
                  </a:srgbClr>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11"/>
            <p:cNvSpPr/>
            <p:nvPr/>
          </p:nvSpPr>
          <p:spPr>
            <a:xfrm>
              <a:off x="960602" y="2002314"/>
              <a:ext cx="2419516" cy="635505"/>
            </a:xfrm>
            <a:custGeom>
              <a:rect b="b" l="l" r="r" t="t"/>
              <a:pathLst>
                <a:path extrusionOk="0" h="262877" w="1000834">
                  <a:moveTo>
                    <a:pt x="0" y="131439"/>
                  </a:moveTo>
                  <a:cubicBezTo>
                    <a:pt x="0" y="58846"/>
                    <a:pt x="238719" y="0"/>
                    <a:pt x="533190" y="0"/>
                  </a:cubicBezTo>
                  <a:cubicBezTo>
                    <a:pt x="827660" y="0"/>
                    <a:pt x="985610" y="78149"/>
                    <a:pt x="999789" y="133315"/>
                  </a:cubicBezTo>
                  <a:cubicBezTo>
                    <a:pt x="1016676" y="199040"/>
                    <a:pt x="827660" y="262877"/>
                    <a:pt x="533190" y="262877"/>
                  </a:cubicBezTo>
                  <a:cubicBezTo>
                    <a:pt x="238719" y="262877"/>
                    <a:pt x="0" y="204032"/>
                    <a:pt x="0" y="131439"/>
                  </a:cubicBezTo>
                  <a:close/>
                </a:path>
              </a:pathLst>
            </a:custGeom>
            <a:solidFill>
              <a:srgbClr val="E3D2B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11"/>
            <p:cNvSpPr/>
            <p:nvPr/>
          </p:nvSpPr>
          <p:spPr>
            <a:xfrm>
              <a:off x="921975" y="2179083"/>
              <a:ext cx="2459482" cy="489689"/>
            </a:xfrm>
            <a:custGeom>
              <a:rect b="b" l="l" r="r" t="t"/>
              <a:pathLst>
                <a:path extrusionOk="0" h="202560" w="1017366">
                  <a:moveTo>
                    <a:pt x="0" y="113273"/>
                  </a:moveTo>
                  <a:cubicBezTo>
                    <a:pt x="0" y="113273"/>
                    <a:pt x="107800" y="-3519"/>
                    <a:pt x="488916" y="82"/>
                  </a:cubicBezTo>
                  <a:cubicBezTo>
                    <a:pt x="870031" y="3682"/>
                    <a:pt x="1017367" y="109417"/>
                    <a:pt x="1017367" y="109417"/>
                  </a:cubicBezTo>
                  <a:cubicBezTo>
                    <a:pt x="1017367" y="109417"/>
                    <a:pt x="778341" y="201587"/>
                    <a:pt x="524001" y="202553"/>
                  </a:cubicBezTo>
                  <a:cubicBezTo>
                    <a:pt x="269656" y="203512"/>
                    <a:pt x="0" y="113273"/>
                    <a:pt x="0" y="113273"/>
                  </a:cubicBezTo>
                  <a:close/>
                </a:path>
              </a:pathLst>
            </a:custGeom>
            <a:solidFill>
              <a:srgbClr val="83403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11"/>
            <p:cNvSpPr/>
            <p:nvPr/>
          </p:nvSpPr>
          <p:spPr>
            <a:xfrm>
              <a:off x="788771" y="1863771"/>
              <a:ext cx="2766261" cy="903420"/>
            </a:xfrm>
            <a:custGeom>
              <a:rect b="b" l="l" r="r" t="t"/>
              <a:pathLst>
                <a:path extrusionOk="0" h="373700" w="1144265">
                  <a:moveTo>
                    <a:pt x="572059" y="0"/>
                  </a:moveTo>
                  <a:cubicBezTo>
                    <a:pt x="425567" y="0"/>
                    <a:pt x="287978" y="16055"/>
                    <a:pt x="185060" y="44479"/>
                  </a:cubicBezTo>
                  <a:cubicBezTo>
                    <a:pt x="69372" y="76437"/>
                    <a:pt x="0" y="121753"/>
                    <a:pt x="0" y="186780"/>
                  </a:cubicBezTo>
                  <a:cubicBezTo>
                    <a:pt x="0" y="251808"/>
                    <a:pt x="69372" y="297270"/>
                    <a:pt x="185060" y="329222"/>
                  </a:cubicBezTo>
                  <a:cubicBezTo>
                    <a:pt x="287978" y="357652"/>
                    <a:pt x="425567" y="373701"/>
                    <a:pt x="572059" y="373701"/>
                  </a:cubicBezTo>
                  <a:cubicBezTo>
                    <a:pt x="718557" y="373701"/>
                    <a:pt x="856286" y="357652"/>
                    <a:pt x="959203" y="329222"/>
                  </a:cubicBezTo>
                  <a:cubicBezTo>
                    <a:pt x="1074891" y="297270"/>
                    <a:pt x="1144265" y="251808"/>
                    <a:pt x="1144265" y="186780"/>
                  </a:cubicBezTo>
                  <a:cubicBezTo>
                    <a:pt x="1144265" y="121753"/>
                    <a:pt x="1074891" y="76437"/>
                    <a:pt x="959203" y="44479"/>
                  </a:cubicBezTo>
                  <a:cubicBezTo>
                    <a:pt x="856286" y="16055"/>
                    <a:pt x="718557" y="0"/>
                    <a:pt x="572059" y="0"/>
                  </a:cubicBezTo>
                  <a:close/>
                  <a:moveTo>
                    <a:pt x="572059" y="79521"/>
                  </a:moveTo>
                  <a:cubicBezTo>
                    <a:pt x="711816" y="79521"/>
                    <a:pt x="842551" y="94762"/>
                    <a:pt x="938036" y="121134"/>
                  </a:cubicBezTo>
                  <a:cubicBezTo>
                    <a:pt x="982934" y="133539"/>
                    <a:pt x="1018037" y="147985"/>
                    <a:pt x="1040868" y="162899"/>
                  </a:cubicBezTo>
                  <a:cubicBezTo>
                    <a:pt x="1050772" y="169365"/>
                    <a:pt x="1057791" y="175577"/>
                    <a:pt x="1061744" y="180915"/>
                  </a:cubicBezTo>
                  <a:cubicBezTo>
                    <a:pt x="1063129" y="182785"/>
                    <a:pt x="1064016" y="184267"/>
                    <a:pt x="1064465" y="185493"/>
                  </a:cubicBezTo>
                  <a:cubicBezTo>
                    <a:pt x="1064702" y="186137"/>
                    <a:pt x="1064750" y="186489"/>
                    <a:pt x="1064750" y="186780"/>
                  </a:cubicBezTo>
                  <a:cubicBezTo>
                    <a:pt x="1064750" y="187072"/>
                    <a:pt x="1064702" y="187570"/>
                    <a:pt x="1064465" y="188207"/>
                  </a:cubicBezTo>
                  <a:cubicBezTo>
                    <a:pt x="1064016" y="189434"/>
                    <a:pt x="1063129" y="190916"/>
                    <a:pt x="1061744" y="192786"/>
                  </a:cubicBezTo>
                  <a:cubicBezTo>
                    <a:pt x="1057791" y="198123"/>
                    <a:pt x="1050772" y="204335"/>
                    <a:pt x="1040868" y="210808"/>
                  </a:cubicBezTo>
                  <a:cubicBezTo>
                    <a:pt x="1018037" y="225715"/>
                    <a:pt x="982934" y="240021"/>
                    <a:pt x="938036" y="252427"/>
                  </a:cubicBezTo>
                  <a:cubicBezTo>
                    <a:pt x="842551" y="278798"/>
                    <a:pt x="711816" y="294185"/>
                    <a:pt x="572059" y="294185"/>
                  </a:cubicBezTo>
                  <a:cubicBezTo>
                    <a:pt x="432308" y="294185"/>
                    <a:pt x="301713" y="278798"/>
                    <a:pt x="206228" y="252427"/>
                  </a:cubicBezTo>
                  <a:cubicBezTo>
                    <a:pt x="161330" y="240021"/>
                    <a:pt x="126088" y="225715"/>
                    <a:pt x="103257" y="210808"/>
                  </a:cubicBezTo>
                  <a:cubicBezTo>
                    <a:pt x="93350" y="204335"/>
                    <a:pt x="86475" y="198123"/>
                    <a:pt x="82520" y="192786"/>
                  </a:cubicBezTo>
                  <a:cubicBezTo>
                    <a:pt x="81135" y="190916"/>
                    <a:pt x="80252" y="189434"/>
                    <a:pt x="79802" y="188207"/>
                  </a:cubicBezTo>
                  <a:cubicBezTo>
                    <a:pt x="79566" y="187570"/>
                    <a:pt x="79517" y="187072"/>
                    <a:pt x="79517" y="186780"/>
                  </a:cubicBezTo>
                  <a:cubicBezTo>
                    <a:pt x="79517" y="186489"/>
                    <a:pt x="79566" y="186137"/>
                    <a:pt x="79802" y="185493"/>
                  </a:cubicBezTo>
                  <a:cubicBezTo>
                    <a:pt x="80252" y="184267"/>
                    <a:pt x="81135" y="182785"/>
                    <a:pt x="82520" y="180915"/>
                  </a:cubicBezTo>
                  <a:cubicBezTo>
                    <a:pt x="86475" y="175577"/>
                    <a:pt x="93350" y="169365"/>
                    <a:pt x="103257" y="162899"/>
                  </a:cubicBezTo>
                  <a:cubicBezTo>
                    <a:pt x="126088" y="147985"/>
                    <a:pt x="161330" y="133539"/>
                    <a:pt x="206228" y="121134"/>
                  </a:cubicBezTo>
                  <a:cubicBezTo>
                    <a:pt x="301713" y="94762"/>
                    <a:pt x="432308" y="79521"/>
                    <a:pt x="572059" y="79521"/>
                  </a:cubicBezTo>
                  <a:close/>
                </a:path>
              </a:pathLst>
            </a:custGeom>
            <a:solidFill>
              <a:srgbClr val="FBEF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9" name="Google Shape;759;p11"/>
            <p:cNvGrpSpPr/>
            <p:nvPr/>
          </p:nvGrpSpPr>
          <p:grpSpPr>
            <a:xfrm>
              <a:off x="2600848" y="716379"/>
              <a:ext cx="1432300" cy="1629103"/>
              <a:chOff x="1176759" y="327870"/>
              <a:chExt cx="592349" cy="673740"/>
            </a:xfrm>
          </p:grpSpPr>
          <p:sp>
            <p:nvSpPr>
              <p:cNvPr id="760" name="Google Shape;760;p11"/>
              <p:cNvSpPr/>
              <p:nvPr/>
            </p:nvSpPr>
            <p:spPr>
              <a:xfrm>
                <a:off x="1176759" y="328095"/>
                <a:ext cx="592123" cy="673515"/>
              </a:xfrm>
              <a:custGeom>
                <a:rect b="b" l="l" r="r" t="t"/>
                <a:pathLst>
                  <a:path extrusionOk="0" h="673515" w="592123">
                    <a:moveTo>
                      <a:pt x="310489" y="17939"/>
                    </a:moveTo>
                    <a:cubicBezTo>
                      <a:pt x="322366" y="12663"/>
                      <a:pt x="334487" y="8568"/>
                      <a:pt x="347104" y="5526"/>
                    </a:cubicBezTo>
                    <a:cubicBezTo>
                      <a:pt x="347445" y="5444"/>
                      <a:pt x="347815" y="5567"/>
                      <a:pt x="348155" y="5484"/>
                    </a:cubicBezTo>
                    <a:cubicBezTo>
                      <a:pt x="360342" y="2589"/>
                      <a:pt x="372650" y="540"/>
                      <a:pt x="385256" y="10"/>
                    </a:cubicBezTo>
                    <a:cubicBezTo>
                      <a:pt x="386701" y="-51"/>
                      <a:pt x="388140" y="183"/>
                      <a:pt x="389586" y="155"/>
                    </a:cubicBezTo>
                    <a:cubicBezTo>
                      <a:pt x="389986" y="149"/>
                      <a:pt x="390357" y="428"/>
                      <a:pt x="390757" y="425"/>
                    </a:cubicBezTo>
                    <a:cubicBezTo>
                      <a:pt x="403630" y="302"/>
                      <a:pt x="416473" y="1506"/>
                      <a:pt x="428854" y="4188"/>
                    </a:cubicBezTo>
                    <a:cubicBezTo>
                      <a:pt x="440221" y="6647"/>
                      <a:pt x="451012" y="10380"/>
                      <a:pt x="461747" y="14904"/>
                    </a:cubicBezTo>
                    <a:cubicBezTo>
                      <a:pt x="462701" y="15282"/>
                      <a:pt x="463496" y="15988"/>
                      <a:pt x="464444" y="16378"/>
                    </a:cubicBezTo>
                    <a:cubicBezTo>
                      <a:pt x="470613" y="19133"/>
                      <a:pt x="476527" y="22370"/>
                      <a:pt x="482520" y="25572"/>
                    </a:cubicBezTo>
                    <a:cubicBezTo>
                      <a:pt x="482648" y="25648"/>
                      <a:pt x="482818" y="25691"/>
                      <a:pt x="482945" y="25766"/>
                    </a:cubicBezTo>
                    <a:cubicBezTo>
                      <a:pt x="499826" y="35300"/>
                      <a:pt x="515802" y="46753"/>
                      <a:pt x="529859" y="60385"/>
                    </a:cubicBezTo>
                    <a:cubicBezTo>
                      <a:pt x="529968" y="60492"/>
                      <a:pt x="530175" y="60470"/>
                      <a:pt x="530290" y="60578"/>
                    </a:cubicBezTo>
                    <a:cubicBezTo>
                      <a:pt x="530466" y="60751"/>
                      <a:pt x="530661" y="60908"/>
                      <a:pt x="530837" y="61084"/>
                    </a:cubicBezTo>
                    <a:cubicBezTo>
                      <a:pt x="539635" y="69709"/>
                      <a:pt x="549296" y="77365"/>
                      <a:pt x="556437" y="87374"/>
                    </a:cubicBezTo>
                    <a:cubicBezTo>
                      <a:pt x="562449" y="95800"/>
                      <a:pt x="567944" y="104795"/>
                      <a:pt x="572571" y="114039"/>
                    </a:cubicBezTo>
                    <a:cubicBezTo>
                      <a:pt x="577556" y="123883"/>
                      <a:pt x="581722" y="134061"/>
                      <a:pt x="584849" y="144651"/>
                    </a:cubicBezTo>
                    <a:cubicBezTo>
                      <a:pt x="585286" y="146129"/>
                      <a:pt x="585043" y="147574"/>
                      <a:pt x="585444" y="149056"/>
                    </a:cubicBezTo>
                    <a:cubicBezTo>
                      <a:pt x="589688" y="164706"/>
                      <a:pt x="591370" y="180224"/>
                      <a:pt x="592032" y="195706"/>
                    </a:cubicBezTo>
                    <a:cubicBezTo>
                      <a:pt x="592044" y="195955"/>
                      <a:pt x="591947" y="196196"/>
                      <a:pt x="591959" y="196447"/>
                    </a:cubicBezTo>
                    <a:cubicBezTo>
                      <a:pt x="592627" y="213454"/>
                      <a:pt x="591194" y="230363"/>
                      <a:pt x="588699" y="247178"/>
                    </a:cubicBezTo>
                    <a:cubicBezTo>
                      <a:pt x="588644" y="247524"/>
                      <a:pt x="588790" y="247884"/>
                      <a:pt x="588735" y="248230"/>
                    </a:cubicBezTo>
                    <a:cubicBezTo>
                      <a:pt x="587417" y="256941"/>
                      <a:pt x="586634" y="265659"/>
                      <a:pt x="584709" y="274323"/>
                    </a:cubicBezTo>
                    <a:cubicBezTo>
                      <a:pt x="582317" y="285110"/>
                      <a:pt x="578473" y="295597"/>
                      <a:pt x="575437" y="306314"/>
                    </a:cubicBezTo>
                    <a:cubicBezTo>
                      <a:pt x="575315" y="306369"/>
                      <a:pt x="575243" y="306381"/>
                      <a:pt x="575121" y="306436"/>
                    </a:cubicBezTo>
                    <a:cubicBezTo>
                      <a:pt x="572322" y="316309"/>
                      <a:pt x="569784" y="326152"/>
                      <a:pt x="566699" y="335971"/>
                    </a:cubicBezTo>
                    <a:cubicBezTo>
                      <a:pt x="561180" y="353532"/>
                      <a:pt x="556698" y="371384"/>
                      <a:pt x="551397" y="388756"/>
                    </a:cubicBezTo>
                    <a:cubicBezTo>
                      <a:pt x="539927" y="426416"/>
                      <a:pt x="500172" y="447705"/>
                      <a:pt x="462506" y="436235"/>
                    </a:cubicBezTo>
                    <a:cubicBezTo>
                      <a:pt x="454266" y="433727"/>
                      <a:pt x="447156" y="429477"/>
                      <a:pt x="440647" y="424552"/>
                    </a:cubicBezTo>
                    <a:cubicBezTo>
                      <a:pt x="437046" y="421783"/>
                      <a:pt x="434265" y="418279"/>
                      <a:pt x="431301" y="414909"/>
                    </a:cubicBezTo>
                    <a:cubicBezTo>
                      <a:pt x="429031" y="412383"/>
                      <a:pt x="426656" y="409851"/>
                      <a:pt x="424774" y="407052"/>
                    </a:cubicBezTo>
                    <a:cubicBezTo>
                      <a:pt x="421786" y="402437"/>
                      <a:pt x="419321" y="397561"/>
                      <a:pt x="417445" y="392369"/>
                    </a:cubicBezTo>
                    <a:cubicBezTo>
                      <a:pt x="416850" y="390803"/>
                      <a:pt x="416473" y="389194"/>
                      <a:pt x="415987" y="387578"/>
                    </a:cubicBezTo>
                    <a:cubicBezTo>
                      <a:pt x="414257" y="381500"/>
                      <a:pt x="412933" y="375282"/>
                      <a:pt x="412824" y="368834"/>
                    </a:cubicBezTo>
                    <a:cubicBezTo>
                      <a:pt x="412818" y="368639"/>
                      <a:pt x="412587" y="368409"/>
                      <a:pt x="412587" y="368214"/>
                    </a:cubicBezTo>
                    <a:cubicBezTo>
                      <a:pt x="412526" y="361164"/>
                      <a:pt x="412751" y="354121"/>
                      <a:pt x="414913" y="347034"/>
                    </a:cubicBezTo>
                    <a:cubicBezTo>
                      <a:pt x="415902" y="343780"/>
                      <a:pt x="416983" y="340568"/>
                      <a:pt x="418003" y="337319"/>
                    </a:cubicBezTo>
                    <a:cubicBezTo>
                      <a:pt x="418744" y="334969"/>
                      <a:pt x="419285" y="332558"/>
                      <a:pt x="419934" y="330178"/>
                    </a:cubicBezTo>
                    <a:cubicBezTo>
                      <a:pt x="420323" y="328976"/>
                      <a:pt x="420669" y="327755"/>
                      <a:pt x="421058" y="326553"/>
                    </a:cubicBezTo>
                    <a:cubicBezTo>
                      <a:pt x="421398" y="325496"/>
                      <a:pt x="421647" y="324409"/>
                      <a:pt x="421987" y="323353"/>
                    </a:cubicBezTo>
                    <a:cubicBezTo>
                      <a:pt x="424227" y="316418"/>
                      <a:pt x="426098" y="309369"/>
                      <a:pt x="428326" y="302440"/>
                    </a:cubicBezTo>
                    <a:cubicBezTo>
                      <a:pt x="433882" y="285201"/>
                      <a:pt x="439894" y="268088"/>
                      <a:pt x="444296" y="250468"/>
                    </a:cubicBezTo>
                    <a:cubicBezTo>
                      <a:pt x="444569" y="249389"/>
                      <a:pt x="444964" y="248348"/>
                      <a:pt x="445225" y="247269"/>
                    </a:cubicBezTo>
                    <a:cubicBezTo>
                      <a:pt x="447763" y="236813"/>
                      <a:pt x="449500" y="225639"/>
                      <a:pt x="450247" y="214391"/>
                    </a:cubicBezTo>
                    <a:cubicBezTo>
                      <a:pt x="450313" y="213432"/>
                      <a:pt x="450204" y="212497"/>
                      <a:pt x="450241" y="211544"/>
                    </a:cubicBezTo>
                    <a:cubicBezTo>
                      <a:pt x="450526" y="205976"/>
                      <a:pt x="450678" y="200394"/>
                      <a:pt x="449694" y="195015"/>
                    </a:cubicBezTo>
                    <a:cubicBezTo>
                      <a:pt x="449482" y="193885"/>
                      <a:pt x="449724" y="192662"/>
                      <a:pt x="449451" y="191546"/>
                    </a:cubicBezTo>
                    <a:cubicBezTo>
                      <a:pt x="448134" y="186169"/>
                      <a:pt x="444654" y="181932"/>
                      <a:pt x="441928" y="177296"/>
                    </a:cubicBezTo>
                    <a:cubicBezTo>
                      <a:pt x="439881" y="173813"/>
                      <a:pt x="438874" y="169782"/>
                      <a:pt x="436129" y="166667"/>
                    </a:cubicBezTo>
                    <a:cubicBezTo>
                      <a:pt x="430245" y="159978"/>
                      <a:pt x="423341" y="153761"/>
                      <a:pt x="415423" y="149566"/>
                    </a:cubicBezTo>
                    <a:cubicBezTo>
                      <a:pt x="411955" y="147726"/>
                      <a:pt x="408342" y="148742"/>
                      <a:pt x="404815" y="147877"/>
                    </a:cubicBezTo>
                    <a:cubicBezTo>
                      <a:pt x="394668" y="145379"/>
                      <a:pt x="384637" y="145816"/>
                      <a:pt x="374836" y="149591"/>
                    </a:cubicBezTo>
                    <a:cubicBezTo>
                      <a:pt x="374423" y="149751"/>
                      <a:pt x="374126" y="150206"/>
                      <a:pt x="373707" y="150373"/>
                    </a:cubicBezTo>
                    <a:cubicBezTo>
                      <a:pt x="367039" y="153098"/>
                      <a:pt x="360718" y="155838"/>
                      <a:pt x="354707" y="160402"/>
                    </a:cubicBezTo>
                    <a:cubicBezTo>
                      <a:pt x="354616" y="160470"/>
                      <a:pt x="354488" y="160451"/>
                      <a:pt x="354397" y="160520"/>
                    </a:cubicBezTo>
                    <a:cubicBezTo>
                      <a:pt x="354021" y="160804"/>
                      <a:pt x="353644" y="161008"/>
                      <a:pt x="353268" y="161303"/>
                    </a:cubicBezTo>
                    <a:cubicBezTo>
                      <a:pt x="347068" y="166072"/>
                      <a:pt x="341403" y="171087"/>
                      <a:pt x="336387" y="176940"/>
                    </a:cubicBezTo>
                    <a:cubicBezTo>
                      <a:pt x="330618" y="183646"/>
                      <a:pt x="325621" y="190675"/>
                      <a:pt x="322014" y="197328"/>
                    </a:cubicBezTo>
                    <a:cubicBezTo>
                      <a:pt x="319239" y="202459"/>
                      <a:pt x="317679" y="208273"/>
                      <a:pt x="315389" y="213720"/>
                    </a:cubicBezTo>
                    <a:cubicBezTo>
                      <a:pt x="309433" y="227879"/>
                      <a:pt x="303810" y="242315"/>
                      <a:pt x="298424" y="256453"/>
                    </a:cubicBezTo>
                    <a:cubicBezTo>
                      <a:pt x="298369" y="256600"/>
                      <a:pt x="298284" y="256737"/>
                      <a:pt x="298229" y="256883"/>
                    </a:cubicBezTo>
                    <a:cubicBezTo>
                      <a:pt x="296602" y="261149"/>
                      <a:pt x="295090" y="265453"/>
                      <a:pt x="293463" y="269722"/>
                    </a:cubicBezTo>
                    <a:cubicBezTo>
                      <a:pt x="290554" y="277366"/>
                      <a:pt x="287573" y="284983"/>
                      <a:pt x="284676" y="292628"/>
                    </a:cubicBezTo>
                    <a:cubicBezTo>
                      <a:pt x="277396" y="311828"/>
                      <a:pt x="270231" y="331071"/>
                      <a:pt x="263029" y="350307"/>
                    </a:cubicBezTo>
                    <a:cubicBezTo>
                      <a:pt x="262859" y="350745"/>
                      <a:pt x="262610" y="351151"/>
                      <a:pt x="262446" y="351595"/>
                    </a:cubicBezTo>
                    <a:cubicBezTo>
                      <a:pt x="258687" y="361632"/>
                      <a:pt x="255524" y="371888"/>
                      <a:pt x="251838" y="381956"/>
                    </a:cubicBezTo>
                    <a:cubicBezTo>
                      <a:pt x="248425" y="391282"/>
                      <a:pt x="245565" y="400816"/>
                      <a:pt x="242201" y="410167"/>
                    </a:cubicBezTo>
                    <a:cubicBezTo>
                      <a:pt x="239457" y="417806"/>
                      <a:pt x="236864" y="425499"/>
                      <a:pt x="234156" y="433150"/>
                    </a:cubicBezTo>
                    <a:cubicBezTo>
                      <a:pt x="228405" y="449351"/>
                      <a:pt x="222952" y="465649"/>
                      <a:pt x="217318" y="481886"/>
                    </a:cubicBezTo>
                    <a:cubicBezTo>
                      <a:pt x="213340" y="493362"/>
                      <a:pt x="209333" y="504814"/>
                      <a:pt x="205398" y="516303"/>
                    </a:cubicBezTo>
                    <a:cubicBezTo>
                      <a:pt x="201973" y="526298"/>
                      <a:pt x="198391" y="536232"/>
                      <a:pt x="194984" y="546233"/>
                    </a:cubicBezTo>
                    <a:cubicBezTo>
                      <a:pt x="192270" y="554218"/>
                      <a:pt x="189246" y="562087"/>
                      <a:pt x="186544" y="570078"/>
                    </a:cubicBezTo>
                    <a:cubicBezTo>
                      <a:pt x="180429" y="588149"/>
                      <a:pt x="173920" y="606080"/>
                      <a:pt x="167817" y="624157"/>
                    </a:cubicBezTo>
                    <a:cubicBezTo>
                      <a:pt x="167635" y="624685"/>
                      <a:pt x="167532" y="625238"/>
                      <a:pt x="167349" y="625760"/>
                    </a:cubicBezTo>
                    <a:cubicBezTo>
                      <a:pt x="167301" y="625906"/>
                      <a:pt x="167210" y="626045"/>
                      <a:pt x="167155" y="626191"/>
                    </a:cubicBezTo>
                    <a:cubicBezTo>
                      <a:pt x="164107" y="635227"/>
                      <a:pt x="160846" y="644195"/>
                      <a:pt x="157792" y="653231"/>
                    </a:cubicBezTo>
                    <a:cubicBezTo>
                      <a:pt x="115068" y="684199"/>
                      <a:pt x="81464" y="673664"/>
                      <a:pt x="47205" y="661191"/>
                    </a:cubicBezTo>
                    <a:cubicBezTo>
                      <a:pt x="31994" y="655659"/>
                      <a:pt x="16656" y="650340"/>
                      <a:pt x="0" y="648409"/>
                    </a:cubicBezTo>
                    <a:cubicBezTo>
                      <a:pt x="3862" y="637212"/>
                      <a:pt x="7687" y="626045"/>
                      <a:pt x="11531" y="614848"/>
                    </a:cubicBezTo>
                    <a:cubicBezTo>
                      <a:pt x="14300" y="606797"/>
                      <a:pt x="17087" y="598745"/>
                      <a:pt x="19850" y="590693"/>
                    </a:cubicBezTo>
                    <a:cubicBezTo>
                      <a:pt x="21313" y="586443"/>
                      <a:pt x="22850" y="582222"/>
                      <a:pt x="24301" y="577972"/>
                    </a:cubicBezTo>
                    <a:cubicBezTo>
                      <a:pt x="26633" y="571189"/>
                      <a:pt x="28861" y="564346"/>
                      <a:pt x="31193" y="557563"/>
                    </a:cubicBezTo>
                    <a:cubicBezTo>
                      <a:pt x="36208" y="542966"/>
                      <a:pt x="41279" y="528332"/>
                      <a:pt x="46325" y="513746"/>
                    </a:cubicBezTo>
                    <a:cubicBezTo>
                      <a:pt x="46385" y="513716"/>
                      <a:pt x="46568" y="513655"/>
                      <a:pt x="46634" y="513625"/>
                    </a:cubicBezTo>
                    <a:cubicBezTo>
                      <a:pt x="53842" y="492785"/>
                      <a:pt x="60880" y="471800"/>
                      <a:pt x="68191" y="450996"/>
                    </a:cubicBezTo>
                    <a:cubicBezTo>
                      <a:pt x="70911" y="443273"/>
                      <a:pt x="73820" y="435616"/>
                      <a:pt x="76552" y="427898"/>
                    </a:cubicBezTo>
                    <a:cubicBezTo>
                      <a:pt x="76637" y="427855"/>
                      <a:pt x="76783" y="427819"/>
                      <a:pt x="76868" y="427776"/>
                    </a:cubicBezTo>
                    <a:cubicBezTo>
                      <a:pt x="81762" y="413968"/>
                      <a:pt x="86911" y="400275"/>
                      <a:pt x="91890" y="386492"/>
                    </a:cubicBezTo>
                    <a:cubicBezTo>
                      <a:pt x="97981" y="369605"/>
                      <a:pt x="104308" y="352833"/>
                      <a:pt x="110550" y="335995"/>
                    </a:cubicBezTo>
                    <a:cubicBezTo>
                      <a:pt x="120569" y="308992"/>
                      <a:pt x="129927" y="281758"/>
                      <a:pt x="140444" y="254905"/>
                    </a:cubicBezTo>
                    <a:cubicBezTo>
                      <a:pt x="143868" y="246152"/>
                      <a:pt x="147329" y="237349"/>
                      <a:pt x="150785" y="228562"/>
                    </a:cubicBezTo>
                    <a:cubicBezTo>
                      <a:pt x="153547" y="221535"/>
                      <a:pt x="156456" y="214593"/>
                      <a:pt x="159231" y="207566"/>
                    </a:cubicBezTo>
                    <a:cubicBezTo>
                      <a:pt x="163743" y="196141"/>
                      <a:pt x="168115" y="184662"/>
                      <a:pt x="172632" y="173302"/>
                    </a:cubicBezTo>
                    <a:cubicBezTo>
                      <a:pt x="174976" y="167406"/>
                      <a:pt x="177964" y="161894"/>
                      <a:pt x="180386" y="156128"/>
                    </a:cubicBezTo>
                    <a:cubicBezTo>
                      <a:pt x="184576" y="146173"/>
                      <a:pt x="188414" y="136084"/>
                      <a:pt x="193764" y="126502"/>
                    </a:cubicBezTo>
                    <a:cubicBezTo>
                      <a:pt x="197012" y="120689"/>
                      <a:pt x="201220" y="115414"/>
                      <a:pt x="204912" y="109827"/>
                    </a:cubicBezTo>
                    <a:cubicBezTo>
                      <a:pt x="204991" y="109700"/>
                      <a:pt x="205021" y="109526"/>
                      <a:pt x="205106" y="109398"/>
                    </a:cubicBezTo>
                    <a:cubicBezTo>
                      <a:pt x="217008" y="91423"/>
                      <a:pt x="230421" y="74473"/>
                      <a:pt x="246264" y="60013"/>
                    </a:cubicBezTo>
                    <a:cubicBezTo>
                      <a:pt x="252324" y="54481"/>
                      <a:pt x="258906" y="49792"/>
                      <a:pt x="265488" y="44915"/>
                    </a:cubicBezTo>
                    <a:cubicBezTo>
                      <a:pt x="272453" y="39742"/>
                      <a:pt x="279679" y="35059"/>
                      <a:pt x="287166" y="30669"/>
                    </a:cubicBezTo>
                    <a:cubicBezTo>
                      <a:pt x="294780" y="26209"/>
                      <a:pt x="302401" y="21528"/>
                      <a:pt x="310489" y="17939"/>
                    </a:cubicBezTo>
                    <a:close/>
                  </a:path>
                </a:pathLst>
              </a:custGeom>
              <a:solidFill>
                <a:srgbClr val="DD140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61" name="Google Shape;761;p11"/>
              <p:cNvGrpSpPr/>
              <p:nvPr/>
            </p:nvGrpSpPr>
            <p:grpSpPr>
              <a:xfrm>
                <a:off x="1176777" y="327870"/>
                <a:ext cx="592331" cy="660985"/>
                <a:chOff x="1176777" y="327870"/>
                <a:chExt cx="592331" cy="660985"/>
              </a:xfrm>
            </p:grpSpPr>
            <p:sp>
              <p:nvSpPr>
                <p:cNvPr id="762" name="Google Shape;762;p11"/>
                <p:cNvSpPr/>
                <p:nvPr/>
              </p:nvSpPr>
              <p:spPr>
                <a:xfrm>
                  <a:off x="1589461" y="663684"/>
                  <a:ext cx="154112" cy="103370"/>
                </a:xfrm>
                <a:custGeom>
                  <a:rect b="b" l="l" r="r" t="t"/>
                  <a:pathLst>
                    <a:path extrusionOk="0" h="103370" w="154112">
                      <a:moveTo>
                        <a:pt x="0" y="32243"/>
                      </a:moveTo>
                      <a:cubicBezTo>
                        <a:pt x="24107" y="31041"/>
                        <a:pt x="50551" y="28752"/>
                        <a:pt x="80056" y="22643"/>
                      </a:cubicBezTo>
                      <a:cubicBezTo>
                        <a:pt x="104077" y="17670"/>
                        <a:pt x="129526" y="8896"/>
                        <a:pt x="154112" y="0"/>
                      </a:cubicBezTo>
                      <a:cubicBezTo>
                        <a:pt x="148586" y="17567"/>
                        <a:pt x="144111" y="35413"/>
                        <a:pt x="138804" y="52785"/>
                      </a:cubicBezTo>
                      <a:cubicBezTo>
                        <a:pt x="127340" y="90451"/>
                        <a:pt x="87579" y="111734"/>
                        <a:pt x="49920" y="100264"/>
                      </a:cubicBezTo>
                      <a:cubicBezTo>
                        <a:pt x="19346" y="90955"/>
                        <a:pt x="255" y="62665"/>
                        <a:pt x="0" y="32243"/>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11"/>
                <p:cNvSpPr/>
                <p:nvPr/>
              </p:nvSpPr>
              <p:spPr>
                <a:xfrm>
                  <a:off x="1594878" y="602037"/>
                  <a:ext cx="166705" cy="63000"/>
                </a:xfrm>
                <a:custGeom>
                  <a:rect b="b" l="l" r="r" t="t"/>
                  <a:pathLst>
                    <a:path extrusionOk="0" h="63000" w="166705">
                      <a:moveTo>
                        <a:pt x="3983" y="49028"/>
                      </a:moveTo>
                      <a:cubicBezTo>
                        <a:pt x="30810" y="45039"/>
                        <a:pt x="59465" y="40059"/>
                        <a:pt x="87840" y="31583"/>
                      </a:cubicBezTo>
                      <a:cubicBezTo>
                        <a:pt x="117060" y="22857"/>
                        <a:pt x="143188" y="11223"/>
                        <a:pt x="166706" y="0"/>
                      </a:cubicBezTo>
                      <a:cubicBezTo>
                        <a:pt x="164313" y="10792"/>
                        <a:pt x="160470" y="21278"/>
                        <a:pt x="157428" y="31996"/>
                      </a:cubicBezTo>
                      <a:cubicBezTo>
                        <a:pt x="157312" y="32044"/>
                        <a:pt x="157239" y="32062"/>
                        <a:pt x="157118" y="32111"/>
                      </a:cubicBezTo>
                      <a:cubicBezTo>
                        <a:pt x="137231" y="40679"/>
                        <a:pt x="115888" y="48706"/>
                        <a:pt x="92728" y="53953"/>
                      </a:cubicBezTo>
                      <a:cubicBezTo>
                        <a:pt x="61341" y="61063"/>
                        <a:pt x="29304" y="62800"/>
                        <a:pt x="0" y="63000"/>
                      </a:cubicBezTo>
                      <a:cubicBezTo>
                        <a:pt x="1123" y="59436"/>
                        <a:pt x="2028" y="55817"/>
                        <a:pt x="3054" y="52228"/>
                      </a:cubicBezTo>
                      <a:cubicBezTo>
                        <a:pt x="3394" y="51172"/>
                        <a:pt x="3643" y="50091"/>
                        <a:pt x="3983" y="490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11"/>
                <p:cNvSpPr/>
                <p:nvPr/>
              </p:nvSpPr>
              <p:spPr>
                <a:xfrm>
                  <a:off x="1605200" y="523421"/>
                  <a:ext cx="163908" cy="106732"/>
                </a:xfrm>
                <a:custGeom>
                  <a:rect b="b" l="l" r="r" t="t"/>
                  <a:pathLst>
                    <a:path extrusionOk="0" h="106732" w="163908">
                      <a:moveTo>
                        <a:pt x="15970" y="54763"/>
                      </a:moveTo>
                      <a:cubicBezTo>
                        <a:pt x="35856" y="49483"/>
                        <a:pt x="55275" y="44798"/>
                        <a:pt x="75811" y="37846"/>
                      </a:cubicBezTo>
                      <a:cubicBezTo>
                        <a:pt x="107715" y="27038"/>
                        <a:pt x="139496" y="12124"/>
                        <a:pt x="163706" y="0"/>
                      </a:cubicBezTo>
                      <a:cubicBezTo>
                        <a:pt x="164459" y="17609"/>
                        <a:pt x="163050" y="35120"/>
                        <a:pt x="160409" y="52524"/>
                      </a:cubicBezTo>
                      <a:cubicBezTo>
                        <a:pt x="135306" y="64530"/>
                        <a:pt x="105431" y="78407"/>
                        <a:pt x="76018" y="88333"/>
                      </a:cubicBezTo>
                      <a:cubicBezTo>
                        <a:pt x="47175" y="98067"/>
                        <a:pt x="21350" y="102986"/>
                        <a:pt x="0" y="106732"/>
                      </a:cubicBezTo>
                      <a:cubicBezTo>
                        <a:pt x="5556" y="89493"/>
                        <a:pt x="11568" y="72380"/>
                        <a:pt x="15970" y="54763"/>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11"/>
                <p:cNvSpPr/>
                <p:nvPr/>
              </p:nvSpPr>
              <p:spPr>
                <a:xfrm>
                  <a:off x="1626562" y="415089"/>
                  <a:ext cx="135755" cy="127016"/>
                </a:xfrm>
                <a:custGeom>
                  <a:rect b="b" l="l" r="r" t="t"/>
                  <a:pathLst>
                    <a:path extrusionOk="0" h="127016" w="135755">
                      <a:moveTo>
                        <a:pt x="106749" y="0"/>
                      </a:moveTo>
                      <a:cubicBezTo>
                        <a:pt x="112761" y="8426"/>
                        <a:pt x="118256" y="17421"/>
                        <a:pt x="122877" y="26665"/>
                      </a:cubicBezTo>
                      <a:cubicBezTo>
                        <a:pt x="127868" y="36509"/>
                        <a:pt x="132028" y="46689"/>
                        <a:pt x="135161" y="57278"/>
                      </a:cubicBezTo>
                      <a:cubicBezTo>
                        <a:pt x="135598" y="58756"/>
                        <a:pt x="135355" y="60201"/>
                        <a:pt x="135756" y="61682"/>
                      </a:cubicBezTo>
                      <a:cubicBezTo>
                        <a:pt x="118074" y="73501"/>
                        <a:pt x="98491" y="86420"/>
                        <a:pt x="74992" y="97821"/>
                      </a:cubicBezTo>
                      <a:cubicBezTo>
                        <a:pt x="49403" y="110234"/>
                        <a:pt x="23275" y="119601"/>
                        <a:pt x="559" y="127016"/>
                      </a:cubicBezTo>
                      <a:cubicBezTo>
                        <a:pt x="990" y="120489"/>
                        <a:pt x="1160" y="113945"/>
                        <a:pt x="0" y="107641"/>
                      </a:cubicBezTo>
                      <a:cubicBezTo>
                        <a:pt x="20773" y="92261"/>
                        <a:pt x="44278" y="73733"/>
                        <a:pt x="64657" y="52583"/>
                      </a:cubicBezTo>
                      <a:cubicBezTo>
                        <a:pt x="81586" y="35015"/>
                        <a:pt x="95163" y="16831"/>
                        <a:pt x="10674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11"/>
                <p:cNvSpPr/>
                <p:nvPr/>
              </p:nvSpPr>
              <p:spPr>
                <a:xfrm>
                  <a:off x="1566460" y="327870"/>
                  <a:ext cx="141245" cy="177141"/>
                </a:xfrm>
                <a:custGeom>
                  <a:rect b="b" l="l" r="r" t="t"/>
                  <a:pathLst>
                    <a:path extrusionOk="0" h="177141" w="141245">
                      <a:moveTo>
                        <a:pt x="0" y="0"/>
                      </a:moveTo>
                      <a:cubicBezTo>
                        <a:pt x="401" y="-7"/>
                        <a:pt x="765" y="273"/>
                        <a:pt x="1172" y="270"/>
                      </a:cubicBezTo>
                      <a:cubicBezTo>
                        <a:pt x="14045" y="148"/>
                        <a:pt x="26888" y="1353"/>
                        <a:pt x="39269" y="4033"/>
                      </a:cubicBezTo>
                      <a:cubicBezTo>
                        <a:pt x="50636" y="6493"/>
                        <a:pt x="61426" y="10225"/>
                        <a:pt x="72162" y="14749"/>
                      </a:cubicBezTo>
                      <a:cubicBezTo>
                        <a:pt x="79418" y="17626"/>
                        <a:pt x="86031" y="21732"/>
                        <a:pt x="92929" y="25418"/>
                      </a:cubicBezTo>
                      <a:cubicBezTo>
                        <a:pt x="110089" y="35074"/>
                        <a:pt x="126453" y="46543"/>
                        <a:pt x="140699" y="60423"/>
                      </a:cubicBezTo>
                      <a:cubicBezTo>
                        <a:pt x="140881" y="60597"/>
                        <a:pt x="141069" y="60754"/>
                        <a:pt x="141245" y="60929"/>
                      </a:cubicBezTo>
                      <a:cubicBezTo>
                        <a:pt x="132538" y="81330"/>
                        <a:pt x="122282" y="102336"/>
                        <a:pt x="108182" y="120429"/>
                      </a:cubicBezTo>
                      <a:cubicBezTo>
                        <a:pt x="92109" y="141052"/>
                        <a:pt x="71858" y="159994"/>
                        <a:pt x="52342" y="177141"/>
                      </a:cubicBezTo>
                      <a:cubicBezTo>
                        <a:pt x="50296" y="173659"/>
                        <a:pt x="49288" y="169628"/>
                        <a:pt x="46543" y="166512"/>
                      </a:cubicBezTo>
                      <a:cubicBezTo>
                        <a:pt x="40659" y="159824"/>
                        <a:pt x="33755" y="153607"/>
                        <a:pt x="25837" y="149411"/>
                      </a:cubicBezTo>
                      <a:cubicBezTo>
                        <a:pt x="22370" y="147571"/>
                        <a:pt x="18751" y="148589"/>
                        <a:pt x="15229" y="147722"/>
                      </a:cubicBezTo>
                      <a:cubicBezTo>
                        <a:pt x="19996" y="124826"/>
                        <a:pt x="23530" y="100444"/>
                        <a:pt x="20743" y="76557"/>
                      </a:cubicBezTo>
                      <a:cubicBezTo>
                        <a:pt x="17470" y="48559"/>
                        <a:pt x="9084" y="23291"/>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11"/>
                <p:cNvSpPr/>
                <p:nvPr/>
              </p:nvSpPr>
              <p:spPr>
                <a:xfrm>
                  <a:off x="1464040" y="332888"/>
                  <a:ext cx="87827" cy="156129"/>
                </a:xfrm>
                <a:custGeom>
                  <a:rect b="b" l="l" r="r" t="t"/>
                  <a:pathLst>
                    <a:path extrusionOk="0" h="156129" w="87827">
                      <a:moveTo>
                        <a:pt x="23317" y="12766"/>
                      </a:moveTo>
                      <a:cubicBezTo>
                        <a:pt x="35504" y="7354"/>
                        <a:pt x="47903" y="3060"/>
                        <a:pt x="60874" y="0"/>
                      </a:cubicBezTo>
                      <a:cubicBezTo>
                        <a:pt x="69727" y="21723"/>
                        <a:pt x="78993" y="48180"/>
                        <a:pt x="83790" y="75732"/>
                      </a:cubicBezTo>
                      <a:cubicBezTo>
                        <a:pt x="87567" y="97394"/>
                        <a:pt x="88186" y="121333"/>
                        <a:pt x="87670" y="144418"/>
                      </a:cubicBezTo>
                      <a:cubicBezTo>
                        <a:pt x="80062" y="147353"/>
                        <a:pt x="72854" y="150830"/>
                        <a:pt x="66102" y="156130"/>
                      </a:cubicBezTo>
                      <a:cubicBezTo>
                        <a:pt x="59113" y="130077"/>
                        <a:pt x="50436" y="101586"/>
                        <a:pt x="37951" y="78812"/>
                      </a:cubicBezTo>
                      <a:cubicBezTo>
                        <a:pt x="26396" y="57728"/>
                        <a:pt x="12660" y="41355"/>
                        <a:pt x="0" y="25496"/>
                      </a:cubicBezTo>
                      <a:cubicBezTo>
                        <a:pt x="7608" y="21036"/>
                        <a:pt x="15235" y="16355"/>
                        <a:pt x="23317" y="127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11"/>
                <p:cNvSpPr/>
                <p:nvPr/>
              </p:nvSpPr>
              <p:spPr>
                <a:xfrm>
                  <a:off x="1381780" y="372630"/>
                  <a:ext cx="131481" cy="168803"/>
                </a:xfrm>
                <a:custGeom>
                  <a:rect b="b" l="l" r="r" t="t"/>
                  <a:pathLst>
                    <a:path extrusionOk="0" h="168803" w="131481">
                      <a:moveTo>
                        <a:pt x="60582" y="0"/>
                      </a:moveTo>
                      <a:cubicBezTo>
                        <a:pt x="76595" y="21419"/>
                        <a:pt x="95528" y="48912"/>
                        <a:pt x="109822" y="77537"/>
                      </a:cubicBezTo>
                      <a:cubicBezTo>
                        <a:pt x="119191" y="96290"/>
                        <a:pt x="125852" y="114749"/>
                        <a:pt x="131481" y="132025"/>
                      </a:cubicBezTo>
                      <a:cubicBezTo>
                        <a:pt x="125712" y="138731"/>
                        <a:pt x="120709" y="145759"/>
                        <a:pt x="117108" y="152413"/>
                      </a:cubicBezTo>
                      <a:cubicBezTo>
                        <a:pt x="114333" y="157543"/>
                        <a:pt x="112773" y="163359"/>
                        <a:pt x="110483" y="168804"/>
                      </a:cubicBezTo>
                      <a:cubicBezTo>
                        <a:pt x="100252" y="148119"/>
                        <a:pt x="86310" y="124708"/>
                        <a:pt x="64748" y="105254"/>
                      </a:cubicBezTo>
                      <a:cubicBezTo>
                        <a:pt x="45815" y="88174"/>
                        <a:pt x="22333" y="75403"/>
                        <a:pt x="0" y="64911"/>
                      </a:cubicBezTo>
                      <a:cubicBezTo>
                        <a:pt x="11968" y="46795"/>
                        <a:pt x="25400" y="29664"/>
                        <a:pt x="41358" y="15098"/>
                      </a:cubicBezTo>
                      <a:cubicBezTo>
                        <a:pt x="47418" y="9566"/>
                        <a:pt x="54006" y="4877"/>
                        <a:pt x="60582"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11"/>
                <p:cNvSpPr/>
                <p:nvPr/>
              </p:nvSpPr>
              <p:spPr>
                <a:xfrm>
                  <a:off x="1336105" y="483842"/>
                  <a:ext cx="138998" cy="113593"/>
                </a:xfrm>
                <a:custGeom>
                  <a:rect b="b" l="l" r="r" t="t"/>
                  <a:pathLst>
                    <a:path extrusionOk="0" h="113593" w="138998">
                      <a:moveTo>
                        <a:pt x="21155" y="0"/>
                      </a:moveTo>
                      <a:cubicBezTo>
                        <a:pt x="40161" y="10880"/>
                        <a:pt x="62550" y="24269"/>
                        <a:pt x="82782" y="41520"/>
                      </a:cubicBezTo>
                      <a:cubicBezTo>
                        <a:pt x="103088" y="58832"/>
                        <a:pt x="122713" y="81412"/>
                        <a:pt x="138998" y="100755"/>
                      </a:cubicBezTo>
                      <a:cubicBezTo>
                        <a:pt x="137371" y="105022"/>
                        <a:pt x="135859" y="109327"/>
                        <a:pt x="134232" y="113594"/>
                      </a:cubicBezTo>
                      <a:cubicBezTo>
                        <a:pt x="111953" y="98050"/>
                        <a:pt x="83304" y="79990"/>
                        <a:pt x="58603" y="69887"/>
                      </a:cubicBezTo>
                      <a:cubicBezTo>
                        <a:pt x="37423" y="61224"/>
                        <a:pt x="17579" y="55930"/>
                        <a:pt x="0" y="51439"/>
                      </a:cubicBezTo>
                      <a:cubicBezTo>
                        <a:pt x="4512" y="40013"/>
                        <a:pt x="8884" y="28533"/>
                        <a:pt x="13401" y="17174"/>
                      </a:cubicBezTo>
                      <a:cubicBezTo>
                        <a:pt x="15745" y="11279"/>
                        <a:pt x="18727" y="5768"/>
                        <a:pt x="21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11"/>
                <p:cNvSpPr/>
                <p:nvPr/>
              </p:nvSpPr>
              <p:spPr>
                <a:xfrm>
                  <a:off x="1287425" y="556277"/>
                  <a:ext cx="174119" cy="121742"/>
                </a:xfrm>
                <a:custGeom>
                  <a:rect b="b" l="l" r="r" t="t"/>
                  <a:pathLst>
                    <a:path extrusionOk="0" h="121742" w="174119">
                      <a:moveTo>
                        <a:pt x="40234" y="0"/>
                      </a:moveTo>
                      <a:cubicBezTo>
                        <a:pt x="63029" y="6468"/>
                        <a:pt x="88836" y="14009"/>
                        <a:pt x="112505" y="25392"/>
                      </a:cubicBezTo>
                      <a:cubicBezTo>
                        <a:pt x="137286" y="37311"/>
                        <a:pt x="158010" y="51560"/>
                        <a:pt x="174120" y="64069"/>
                      </a:cubicBezTo>
                      <a:cubicBezTo>
                        <a:pt x="166845" y="83263"/>
                        <a:pt x="159680" y="102506"/>
                        <a:pt x="152473" y="121743"/>
                      </a:cubicBezTo>
                      <a:cubicBezTo>
                        <a:pt x="135173" y="115622"/>
                        <a:pt x="114163" y="108803"/>
                        <a:pt x="88217" y="104364"/>
                      </a:cubicBezTo>
                      <a:cubicBezTo>
                        <a:pt x="61918" y="99864"/>
                        <a:pt x="28673" y="102858"/>
                        <a:pt x="0" y="107436"/>
                      </a:cubicBezTo>
                      <a:cubicBezTo>
                        <a:pt x="10013" y="80427"/>
                        <a:pt x="19376" y="53194"/>
                        <a:pt x="29893" y="26342"/>
                      </a:cubicBezTo>
                      <a:cubicBezTo>
                        <a:pt x="33318" y="17590"/>
                        <a:pt x="36779" y="8787"/>
                        <a:pt x="40234"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11"/>
                <p:cNvSpPr/>
                <p:nvPr/>
              </p:nvSpPr>
              <p:spPr>
                <a:xfrm>
                  <a:off x="1253427" y="696040"/>
                  <a:ext cx="175285" cy="59570"/>
                </a:xfrm>
                <a:custGeom>
                  <a:rect b="b" l="l" r="r" t="t"/>
                  <a:pathLst>
                    <a:path extrusionOk="0" h="59570" w="175285">
                      <a:moveTo>
                        <a:pt x="15332" y="18170"/>
                      </a:moveTo>
                      <a:cubicBezTo>
                        <a:pt x="41151" y="7356"/>
                        <a:pt x="74542" y="-2232"/>
                        <a:pt x="111200" y="458"/>
                      </a:cubicBezTo>
                      <a:cubicBezTo>
                        <a:pt x="134954" y="2200"/>
                        <a:pt x="156371" y="7659"/>
                        <a:pt x="175286" y="13628"/>
                      </a:cubicBezTo>
                      <a:cubicBezTo>
                        <a:pt x="171867" y="22961"/>
                        <a:pt x="169013" y="32488"/>
                        <a:pt x="165649" y="41840"/>
                      </a:cubicBezTo>
                      <a:cubicBezTo>
                        <a:pt x="145751" y="37340"/>
                        <a:pt x="123794" y="33612"/>
                        <a:pt x="100792" y="33235"/>
                      </a:cubicBezTo>
                      <a:cubicBezTo>
                        <a:pt x="57631" y="32525"/>
                        <a:pt x="22838" y="47730"/>
                        <a:pt x="0" y="59570"/>
                      </a:cubicBezTo>
                      <a:cubicBezTo>
                        <a:pt x="4912" y="45708"/>
                        <a:pt x="10341" y="32003"/>
                        <a:pt x="15332" y="1817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11"/>
                <p:cNvSpPr/>
                <p:nvPr/>
              </p:nvSpPr>
              <p:spPr>
                <a:xfrm>
                  <a:off x="1223199" y="757811"/>
                  <a:ext cx="187824" cy="83648"/>
                </a:xfrm>
                <a:custGeom>
                  <a:rect b="b" l="l" r="r" t="t"/>
                  <a:pathLst>
                    <a:path extrusionOk="0" h="83648" w="187824">
                      <a:moveTo>
                        <a:pt x="22176" y="20783"/>
                      </a:moveTo>
                      <a:cubicBezTo>
                        <a:pt x="46112" y="11984"/>
                        <a:pt x="81592" y="2384"/>
                        <a:pt x="127625" y="168"/>
                      </a:cubicBezTo>
                      <a:cubicBezTo>
                        <a:pt x="145241" y="-682"/>
                        <a:pt x="166888" y="1917"/>
                        <a:pt x="187825" y="3052"/>
                      </a:cubicBezTo>
                      <a:cubicBezTo>
                        <a:pt x="182081" y="19253"/>
                        <a:pt x="176622" y="35550"/>
                        <a:pt x="170993" y="51794"/>
                      </a:cubicBezTo>
                      <a:cubicBezTo>
                        <a:pt x="156875" y="50907"/>
                        <a:pt x="140049" y="48393"/>
                        <a:pt x="128797" y="48509"/>
                      </a:cubicBezTo>
                      <a:cubicBezTo>
                        <a:pt x="75568" y="49049"/>
                        <a:pt x="21981" y="73149"/>
                        <a:pt x="0" y="83648"/>
                      </a:cubicBezTo>
                      <a:cubicBezTo>
                        <a:pt x="7214" y="62784"/>
                        <a:pt x="14233" y="41841"/>
                        <a:pt x="21556" y="21020"/>
                      </a:cubicBezTo>
                      <a:cubicBezTo>
                        <a:pt x="21945" y="20874"/>
                        <a:pt x="21781" y="20929"/>
                        <a:pt x="22176" y="20783"/>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11"/>
                <p:cNvSpPr/>
                <p:nvPr/>
              </p:nvSpPr>
              <p:spPr>
                <a:xfrm>
                  <a:off x="1196724" y="844021"/>
                  <a:ext cx="185547" cy="74390"/>
                </a:xfrm>
                <a:custGeom>
                  <a:rect b="b" l="l" r="r" t="t"/>
                  <a:pathLst>
                    <a:path extrusionOk="0" h="74390" w="185547">
                      <a:moveTo>
                        <a:pt x="29292" y="34120"/>
                      </a:moveTo>
                      <a:cubicBezTo>
                        <a:pt x="63983" y="21744"/>
                        <a:pt x="108716" y="8179"/>
                        <a:pt x="149175" y="2702"/>
                      </a:cubicBezTo>
                      <a:cubicBezTo>
                        <a:pt x="160524" y="1166"/>
                        <a:pt x="173288" y="729"/>
                        <a:pt x="185548" y="0"/>
                      </a:cubicBezTo>
                      <a:cubicBezTo>
                        <a:pt x="182123" y="9989"/>
                        <a:pt x="178535" y="19923"/>
                        <a:pt x="175134" y="29930"/>
                      </a:cubicBezTo>
                      <a:cubicBezTo>
                        <a:pt x="163967" y="30944"/>
                        <a:pt x="151756" y="31290"/>
                        <a:pt x="142041" y="32820"/>
                      </a:cubicBezTo>
                      <a:cubicBezTo>
                        <a:pt x="82794" y="42123"/>
                        <a:pt x="27981" y="63211"/>
                        <a:pt x="0" y="74390"/>
                      </a:cubicBezTo>
                      <a:cubicBezTo>
                        <a:pt x="3795" y="63345"/>
                        <a:pt x="7542" y="52300"/>
                        <a:pt x="11337" y="41261"/>
                      </a:cubicBezTo>
                      <a:cubicBezTo>
                        <a:pt x="19601" y="38024"/>
                        <a:pt x="18763" y="37872"/>
                        <a:pt x="29292" y="3412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11"/>
                <p:cNvSpPr/>
                <p:nvPr/>
              </p:nvSpPr>
              <p:spPr>
                <a:xfrm>
                  <a:off x="1176777" y="897742"/>
                  <a:ext cx="186549" cy="91113"/>
                </a:xfrm>
                <a:custGeom>
                  <a:rect b="b" l="l" r="r" t="t"/>
                  <a:pathLst>
                    <a:path extrusionOk="0" h="91113" w="186549">
                      <a:moveTo>
                        <a:pt x="11531" y="44770"/>
                      </a:moveTo>
                      <a:cubicBezTo>
                        <a:pt x="34454" y="34879"/>
                        <a:pt x="70984" y="22170"/>
                        <a:pt x="127589" y="9819"/>
                      </a:cubicBezTo>
                      <a:cubicBezTo>
                        <a:pt x="145471" y="5914"/>
                        <a:pt x="166171" y="2969"/>
                        <a:pt x="186550" y="0"/>
                      </a:cubicBezTo>
                      <a:cubicBezTo>
                        <a:pt x="180435" y="18071"/>
                        <a:pt x="173920" y="36008"/>
                        <a:pt x="167817" y="54085"/>
                      </a:cubicBezTo>
                      <a:cubicBezTo>
                        <a:pt x="167641" y="54607"/>
                        <a:pt x="167532" y="55160"/>
                        <a:pt x="167356" y="55682"/>
                      </a:cubicBezTo>
                      <a:cubicBezTo>
                        <a:pt x="167301" y="55834"/>
                        <a:pt x="167210" y="55967"/>
                        <a:pt x="167161" y="56113"/>
                      </a:cubicBezTo>
                      <a:cubicBezTo>
                        <a:pt x="163894" y="56696"/>
                        <a:pt x="159832" y="56987"/>
                        <a:pt x="156675" y="57583"/>
                      </a:cubicBezTo>
                      <a:cubicBezTo>
                        <a:pt x="110666" y="66199"/>
                        <a:pt x="76030" y="78744"/>
                        <a:pt x="47205" y="91113"/>
                      </a:cubicBezTo>
                      <a:cubicBezTo>
                        <a:pt x="32000" y="85581"/>
                        <a:pt x="16662" y="80262"/>
                        <a:pt x="0" y="78331"/>
                      </a:cubicBezTo>
                      <a:cubicBezTo>
                        <a:pt x="3862" y="67140"/>
                        <a:pt x="7687" y="55967"/>
                        <a:pt x="11531" y="4477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775" name="Google Shape;775;p11"/>
            <p:cNvPicPr preferRelativeResize="0"/>
            <p:nvPr/>
          </p:nvPicPr>
          <p:blipFill rotWithShape="1">
            <a:blip r:embed="rId2">
              <a:alphaModFix/>
            </a:blip>
            <a:srcRect b="0" l="0" r="0" t="0"/>
            <a:stretch/>
          </p:blipFill>
          <p:spPr>
            <a:xfrm>
              <a:off x="931840" y="2789938"/>
              <a:ext cx="2496240" cy="588814"/>
            </a:xfrm>
            <a:custGeom>
              <a:rect b="b" l="l" r="r" t="t"/>
              <a:pathLst>
                <a:path extrusionOk="0" h="243563" w="1032571">
                  <a:moveTo>
                    <a:pt x="-136" y="144"/>
                  </a:moveTo>
                  <a:lnTo>
                    <a:pt x="1032436" y="144"/>
                  </a:lnTo>
                  <a:lnTo>
                    <a:pt x="1032436" y="243708"/>
                  </a:lnTo>
                  <a:lnTo>
                    <a:pt x="-136" y="243708"/>
                  </a:lnTo>
                  <a:close/>
                </a:path>
              </a:pathLst>
            </a:custGeom>
            <a:noFill/>
            <a:ln>
              <a:noFill/>
            </a:ln>
          </p:spPr>
        </p:pic>
        <p:pic>
          <p:nvPicPr>
            <p:cNvPr id="776" name="Google Shape;776;p11"/>
            <p:cNvPicPr preferRelativeResize="0"/>
            <p:nvPr/>
          </p:nvPicPr>
          <p:blipFill rotWithShape="1">
            <a:blip r:embed="rId2">
              <a:alphaModFix/>
            </a:blip>
            <a:srcRect b="0" l="0" r="0" t="0"/>
            <a:stretch/>
          </p:blipFill>
          <p:spPr>
            <a:xfrm>
              <a:off x="1008585" y="3508909"/>
              <a:ext cx="2326455" cy="588814"/>
            </a:xfrm>
            <a:custGeom>
              <a:rect b="b" l="l" r="r" t="t"/>
              <a:pathLst>
                <a:path extrusionOk="0" h="243563" w="962339">
                  <a:moveTo>
                    <a:pt x="-136" y="193"/>
                  </a:moveTo>
                  <a:lnTo>
                    <a:pt x="962203" y="193"/>
                  </a:lnTo>
                  <a:lnTo>
                    <a:pt x="962203" y="243757"/>
                  </a:lnTo>
                  <a:lnTo>
                    <a:pt x="-136" y="243757"/>
                  </a:lnTo>
                  <a:close/>
                </a:path>
              </a:pathLst>
            </a:custGeom>
            <a:noFill/>
            <a:ln>
              <a:noFill/>
            </a:ln>
          </p:spPr>
        </p:pic>
        <p:pic>
          <p:nvPicPr>
            <p:cNvPr id="777" name="Google Shape;777;p11"/>
            <p:cNvPicPr preferRelativeResize="0"/>
            <p:nvPr/>
          </p:nvPicPr>
          <p:blipFill rotWithShape="1">
            <a:blip r:embed="rId2">
              <a:alphaModFix/>
            </a:blip>
            <a:srcRect b="0" l="0" r="0" t="0"/>
            <a:stretch/>
          </p:blipFill>
          <p:spPr>
            <a:xfrm>
              <a:off x="1102042" y="4234104"/>
              <a:ext cx="2160334" cy="588814"/>
            </a:xfrm>
            <a:custGeom>
              <a:rect b="b" l="l" r="r" t="t"/>
              <a:pathLst>
                <a:path extrusionOk="0" h="243563" w="893623">
                  <a:moveTo>
                    <a:pt x="-136" y="243"/>
                  </a:moveTo>
                  <a:lnTo>
                    <a:pt x="893488" y="243"/>
                  </a:lnTo>
                  <a:lnTo>
                    <a:pt x="893488" y="243806"/>
                  </a:lnTo>
                  <a:lnTo>
                    <a:pt x="-136" y="243806"/>
                  </a:lnTo>
                  <a:close/>
                </a:path>
              </a:pathLst>
            </a:custGeom>
            <a:noFill/>
            <a:ln>
              <a:noFill/>
            </a:ln>
          </p:spPr>
        </p:pic>
        <p:sp>
          <p:nvSpPr>
            <p:cNvPr id="778" name="Google Shape;778;p11"/>
            <p:cNvSpPr/>
            <p:nvPr/>
          </p:nvSpPr>
          <p:spPr>
            <a:xfrm>
              <a:off x="2602165" y="711292"/>
              <a:ext cx="1422038" cy="1746995"/>
            </a:xfrm>
            <a:custGeom>
              <a:rect b="b" l="l" r="r" t="t"/>
              <a:pathLst>
                <a:path extrusionOk="0" h="1700238" w="1383979">
                  <a:moveTo>
                    <a:pt x="868654" y="80"/>
                  </a:moveTo>
                  <a:cubicBezTo>
                    <a:pt x="838231" y="2300"/>
                    <a:pt x="808589" y="8262"/>
                    <a:pt x="779357" y="16159"/>
                  </a:cubicBezTo>
                  <a:cubicBezTo>
                    <a:pt x="778547" y="16378"/>
                    <a:pt x="777795" y="15930"/>
                    <a:pt x="776976" y="16159"/>
                  </a:cubicBezTo>
                  <a:cubicBezTo>
                    <a:pt x="746724" y="24445"/>
                    <a:pt x="717778" y="35275"/>
                    <a:pt x="689469" y="48896"/>
                  </a:cubicBezTo>
                  <a:cubicBezTo>
                    <a:pt x="670191" y="58164"/>
                    <a:pt x="651865" y="70003"/>
                    <a:pt x="633805" y="81338"/>
                  </a:cubicBezTo>
                  <a:cubicBezTo>
                    <a:pt x="616031" y="92501"/>
                    <a:pt x="599068" y="104341"/>
                    <a:pt x="582608" y="117362"/>
                  </a:cubicBezTo>
                  <a:cubicBezTo>
                    <a:pt x="567073" y="129630"/>
                    <a:pt x="551595" y="141641"/>
                    <a:pt x="537365" y="155462"/>
                  </a:cubicBezTo>
                  <a:cubicBezTo>
                    <a:pt x="500151" y="191571"/>
                    <a:pt x="468947" y="233481"/>
                    <a:pt x="441515" y="277801"/>
                  </a:cubicBezTo>
                  <a:cubicBezTo>
                    <a:pt x="441324" y="278115"/>
                    <a:pt x="441115" y="278372"/>
                    <a:pt x="440924" y="278687"/>
                  </a:cubicBezTo>
                  <a:cubicBezTo>
                    <a:pt x="432418" y="292460"/>
                    <a:pt x="422741" y="305480"/>
                    <a:pt x="415321" y="319768"/>
                  </a:cubicBezTo>
                  <a:cubicBezTo>
                    <a:pt x="403110" y="343314"/>
                    <a:pt x="394652" y="368031"/>
                    <a:pt x="385260" y="392396"/>
                  </a:cubicBezTo>
                  <a:cubicBezTo>
                    <a:pt x="379831" y="406503"/>
                    <a:pt x="372925" y="419942"/>
                    <a:pt x="367696" y="434363"/>
                  </a:cubicBezTo>
                  <a:cubicBezTo>
                    <a:pt x="357619" y="462148"/>
                    <a:pt x="347988" y="490361"/>
                    <a:pt x="337940" y="518307"/>
                  </a:cubicBezTo>
                  <a:cubicBezTo>
                    <a:pt x="331758" y="535490"/>
                    <a:pt x="325338" y="552311"/>
                    <a:pt x="319185" y="569494"/>
                  </a:cubicBezTo>
                  <a:lnTo>
                    <a:pt x="295963" y="634093"/>
                  </a:lnTo>
                  <a:cubicBezTo>
                    <a:pt x="272541" y="699749"/>
                    <a:pt x="252082" y="766043"/>
                    <a:pt x="229888" y="832032"/>
                  </a:cubicBezTo>
                  <a:cubicBezTo>
                    <a:pt x="216039" y="873180"/>
                    <a:pt x="201989" y="914309"/>
                    <a:pt x="188512" y="955562"/>
                  </a:cubicBezTo>
                  <a:cubicBezTo>
                    <a:pt x="177510" y="989223"/>
                    <a:pt x="165975" y="1022742"/>
                    <a:pt x="155174" y="1056470"/>
                  </a:cubicBezTo>
                  <a:cubicBezTo>
                    <a:pt x="154974" y="1056574"/>
                    <a:pt x="154774" y="1056651"/>
                    <a:pt x="154583" y="1056765"/>
                  </a:cubicBezTo>
                  <a:cubicBezTo>
                    <a:pt x="148545" y="1075615"/>
                    <a:pt x="142116" y="1094446"/>
                    <a:pt x="136124" y="1113315"/>
                  </a:cubicBezTo>
                  <a:cubicBezTo>
                    <a:pt x="119998" y="1164112"/>
                    <a:pt x="104368" y="1215118"/>
                    <a:pt x="88499" y="1266020"/>
                  </a:cubicBezTo>
                  <a:cubicBezTo>
                    <a:pt x="88347" y="1266096"/>
                    <a:pt x="88061" y="1266229"/>
                    <a:pt x="87908" y="1266315"/>
                  </a:cubicBezTo>
                  <a:cubicBezTo>
                    <a:pt x="76793" y="1301929"/>
                    <a:pt x="65620" y="1337819"/>
                    <a:pt x="54571" y="1373471"/>
                  </a:cubicBezTo>
                  <a:cubicBezTo>
                    <a:pt x="49437" y="1390026"/>
                    <a:pt x="44513" y="1406609"/>
                    <a:pt x="39388" y="1423182"/>
                  </a:cubicBezTo>
                  <a:cubicBezTo>
                    <a:pt x="36188" y="1433555"/>
                    <a:pt x="32778" y="1443756"/>
                    <a:pt x="29558" y="1454138"/>
                  </a:cubicBezTo>
                  <a:cubicBezTo>
                    <a:pt x="23482" y="1473789"/>
                    <a:pt x="16034" y="1472354"/>
                    <a:pt x="11108" y="1513365"/>
                  </a:cubicBezTo>
                  <a:cubicBezTo>
                    <a:pt x="6182" y="1554376"/>
                    <a:pt x="8506" y="1672866"/>
                    <a:pt x="0" y="1700203"/>
                  </a:cubicBezTo>
                  <a:cubicBezTo>
                    <a:pt x="62806" y="1702832"/>
                    <a:pt x="323190" y="1557846"/>
                    <a:pt x="387946" y="1529138"/>
                  </a:cubicBezTo>
                  <a:cubicBezTo>
                    <a:pt x="388051" y="1528786"/>
                    <a:pt x="388422" y="1528310"/>
                    <a:pt x="388537" y="1527957"/>
                  </a:cubicBezTo>
                  <a:cubicBezTo>
                    <a:pt x="388927" y="1526671"/>
                    <a:pt x="389041" y="1525366"/>
                    <a:pt x="389432" y="1524081"/>
                  </a:cubicBezTo>
                  <a:cubicBezTo>
                    <a:pt x="402843" y="1479951"/>
                    <a:pt x="417359" y="1436346"/>
                    <a:pt x="430808" y="1392226"/>
                  </a:cubicBezTo>
                  <a:cubicBezTo>
                    <a:pt x="436742" y="1372728"/>
                    <a:pt x="443296" y="1353374"/>
                    <a:pt x="449258" y="1333876"/>
                  </a:cubicBezTo>
                  <a:cubicBezTo>
                    <a:pt x="456745" y="1309463"/>
                    <a:pt x="464946" y="1285060"/>
                    <a:pt x="472471" y="1260657"/>
                  </a:cubicBezTo>
                  <a:cubicBezTo>
                    <a:pt x="481129" y="1232606"/>
                    <a:pt x="489911" y="1204726"/>
                    <a:pt x="498665" y="1176713"/>
                  </a:cubicBezTo>
                  <a:cubicBezTo>
                    <a:pt x="511076" y="1137061"/>
                    <a:pt x="522896" y="1097218"/>
                    <a:pt x="535583" y="1057651"/>
                  </a:cubicBezTo>
                  <a:cubicBezTo>
                    <a:pt x="541565" y="1038972"/>
                    <a:pt x="547366" y="1020360"/>
                    <a:pt x="553433" y="1001701"/>
                  </a:cubicBezTo>
                  <a:cubicBezTo>
                    <a:pt x="560873" y="978850"/>
                    <a:pt x="567006" y="955438"/>
                    <a:pt x="574569" y="932645"/>
                  </a:cubicBezTo>
                  <a:cubicBezTo>
                    <a:pt x="582732" y="908042"/>
                    <a:pt x="589752" y="883057"/>
                    <a:pt x="598087" y="858521"/>
                  </a:cubicBezTo>
                  <a:cubicBezTo>
                    <a:pt x="598458" y="857445"/>
                    <a:pt x="598915" y="856626"/>
                    <a:pt x="599277" y="855549"/>
                  </a:cubicBezTo>
                  <a:cubicBezTo>
                    <a:pt x="615260" y="808534"/>
                    <a:pt x="631033" y="761385"/>
                    <a:pt x="647198" y="714456"/>
                  </a:cubicBezTo>
                  <a:cubicBezTo>
                    <a:pt x="653636" y="695767"/>
                    <a:pt x="660380" y="677184"/>
                    <a:pt x="666847" y="658496"/>
                  </a:cubicBezTo>
                  <a:cubicBezTo>
                    <a:pt x="670458" y="648066"/>
                    <a:pt x="673944" y="637674"/>
                    <a:pt x="677563" y="627245"/>
                  </a:cubicBezTo>
                  <a:cubicBezTo>
                    <a:pt x="677687" y="626892"/>
                    <a:pt x="677735" y="626416"/>
                    <a:pt x="677858" y="626054"/>
                  </a:cubicBezTo>
                  <a:cubicBezTo>
                    <a:pt x="689832" y="591497"/>
                    <a:pt x="702309" y="556226"/>
                    <a:pt x="715663" y="521574"/>
                  </a:cubicBezTo>
                  <a:cubicBezTo>
                    <a:pt x="720788" y="508249"/>
                    <a:pt x="724217" y="493999"/>
                    <a:pt x="730541" y="481388"/>
                  </a:cubicBezTo>
                  <a:cubicBezTo>
                    <a:pt x="738761" y="465053"/>
                    <a:pt x="750144" y="447717"/>
                    <a:pt x="763583" y="431087"/>
                  </a:cubicBezTo>
                  <a:cubicBezTo>
                    <a:pt x="775261" y="416580"/>
                    <a:pt x="788844" y="404083"/>
                    <a:pt x="803465" y="392101"/>
                  </a:cubicBezTo>
                  <a:cubicBezTo>
                    <a:pt x="804351" y="391358"/>
                    <a:pt x="805255" y="390729"/>
                    <a:pt x="806151" y="390015"/>
                  </a:cubicBezTo>
                  <a:cubicBezTo>
                    <a:pt x="806361" y="389843"/>
                    <a:pt x="806531" y="389882"/>
                    <a:pt x="806741" y="389720"/>
                  </a:cubicBezTo>
                  <a:cubicBezTo>
                    <a:pt x="820914" y="378242"/>
                    <a:pt x="836069" y="371193"/>
                    <a:pt x="851985" y="364116"/>
                  </a:cubicBezTo>
                  <a:cubicBezTo>
                    <a:pt x="852976" y="363678"/>
                    <a:pt x="853671" y="362754"/>
                    <a:pt x="854671" y="362326"/>
                  </a:cubicBezTo>
                  <a:cubicBezTo>
                    <a:pt x="878055" y="352486"/>
                    <a:pt x="902296" y="350496"/>
                    <a:pt x="926994" y="355782"/>
                  </a:cubicBezTo>
                  <a:cubicBezTo>
                    <a:pt x="935576" y="357611"/>
                    <a:pt x="944082" y="354868"/>
                    <a:pt x="952598" y="359059"/>
                  </a:cubicBezTo>
                  <a:cubicBezTo>
                    <a:pt x="972038" y="368603"/>
                    <a:pt x="989078" y="383214"/>
                    <a:pt x="1003794" y="398940"/>
                  </a:cubicBezTo>
                  <a:cubicBezTo>
                    <a:pt x="1010653" y="406265"/>
                    <a:pt x="1013472" y="415980"/>
                    <a:pt x="1018673" y="424238"/>
                  </a:cubicBezTo>
                  <a:cubicBezTo>
                    <a:pt x="1025606" y="435240"/>
                    <a:pt x="1034446" y="445279"/>
                    <a:pt x="1038027" y="458176"/>
                  </a:cubicBezTo>
                  <a:cubicBezTo>
                    <a:pt x="1038761" y="460852"/>
                    <a:pt x="1038332" y="463796"/>
                    <a:pt x="1038913" y="466510"/>
                  </a:cubicBezTo>
                  <a:cubicBezTo>
                    <a:pt x="1041704" y="479436"/>
                    <a:pt x="1041571" y="492923"/>
                    <a:pt x="1041294" y="506401"/>
                  </a:cubicBezTo>
                  <a:cubicBezTo>
                    <a:pt x="1041275" y="508696"/>
                    <a:pt x="1041675" y="510925"/>
                    <a:pt x="1041590" y="513240"/>
                  </a:cubicBezTo>
                  <a:cubicBezTo>
                    <a:pt x="1040628" y="540472"/>
                    <a:pt x="1037123" y="567561"/>
                    <a:pt x="1031769" y="593012"/>
                  </a:cubicBezTo>
                  <a:cubicBezTo>
                    <a:pt x="1031217" y="595641"/>
                    <a:pt x="1030560" y="598127"/>
                    <a:pt x="1029988" y="600755"/>
                  </a:cubicBezTo>
                  <a:cubicBezTo>
                    <a:pt x="1020654" y="643647"/>
                    <a:pt x="1007309" y="685490"/>
                    <a:pt x="995165" y="727552"/>
                  </a:cubicBezTo>
                  <a:cubicBezTo>
                    <a:pt x="990278" y="744459"/>
                    <a:pt x="986363" y="761538"/>
                    <a:pt x="981468" y="778454"/>
                  </a:cubicBezTo>
                  <a:cubicBezTo>
                    <a:pt x="980725" y="781035"/>
                    <a:pt x="980125" y="783912"/>
                    <a:pt x="979382" y="786493"/>
                  </a:cubicBezTo>
                  <a:cubicBezTo>
                    <a:pt x="978534" y="789427"/>
                    <a:pt x="977848" y="792179"/>
                    <a:pt x="977001" y="795123"/>
                  </a:cubicBezTo>
                  <a:cubicBezTo>
                    <a:pt x="975610" y="800914"/>
                    <a:pt x="974448" y="806943"/>
                    <a:pt x="972838" y="812687"/>
                  </a:cubicBezTo>
                  <a:cubicBezTo>
                    <a:pt x="970609" y="820602"/>
                    <a:pt x="968143" y="828251"/>
                    <a:pt x="965990" y="836194"/>
                  </a:cubicBezTo>
                  <a:cubicBezTo>
                    <a:pt x="961303" y="853473"/>
                    <a:pt x="961160" y="870665"/>
                    <a:pt x="961827" y="887696"/>
                  </a:cubicBezTo>
                  <a:cubicBezTo>
                    <a:pt x="961846" y="888172"/>
                    <a:pt x="962694" y="888706"/>
                    <a:pt x="962713" y="889182"/>
                  </a:cubicBezTo>
                  <a:cubicBezTo>
                    <a:pt x="963456" y="904746"/>
                    <a:pt x="967009" y="919557"/>
                    <a:pt x="971648" y="934130"/>
                  </a:cubicBezTo>
                  <a:cubicBezTo>
                    <a:pt x="972924" y="937988"/>
                    <a:pt x="973972" y="941989"/>
                    <a:pt x="975515" y="945732"/>
                  </a:cubicBezTo>
                  <a:cubicBezTo>
                    <a:pt x="980430" y="958134"/>
                    <a:pt x="986716" y="969640"/>
                    <a:pt x="994269" y="980565"/>
                  </a:cubicBezTo>
                  <a:cubicBezTo>
                    <a:pt x="999032" y="987194"/>
                    <a:pt x="1004966" y="993090"/>
                    <a:pt x="1010634" y="999015"/>
                  </a:cubicBezTo>
                  <a:cubicBezTo>
                    <a:pt x="1018044" y="1006940"/>
                    <a:pt x="1024950" y="1015217"/>
                    <a:pt x="1033855" y="1021637"/>
                  </a:cubicBezTo>
                  <a:cubicBezTo>
                    <a:pt x="1049943" y="1033048"/>
                    <a:pt x="1067640" y="1042982"/>
                    <a:pt x="1087729" y="1048430"/>
                  </a:cubicBezTo>
                  <a:cubicBezTo>
                    <a:pt x="1179578" y="1073357"/>
                    <a:pt x="1273857" y="1018827"/>
                    <a:pt x="1298765" y="926987"/>
                  </a:cubicBezTo>
                  <a:cubicBezTo>
                    <a:pt x="1310300" y="884610"/>
                    <a:pt x="1319768" y="841252"/>
                    <a:pt x="1331807" y="798399"/>
                  </a:cubicBezTo>
                  <a:cubicBezTo>
                    <a:pt x="1338541" y="774453"/>
                    <a:pt x="1343922" y="750441"/>
                    <a:pt x="1349971" y="726362"/>
                  </a:cubicBezTo>
                  <a:cubicBezTo>
                    <a:pt x="1350257" y="726228"/>
                    <a:pt x="1350571" y="726200"/>
                    <a:pt x="1350857" y="726066"/>
                  </a:cubicBezTo>
                  <a:cubicBezTo>
                    <a:pt x="1357410" y="699949"/>
                    <a:pt x="1365811" y="674327"/>
                    <a:pt x="1370802" y="648076"/>
                  </a:cubicBezTo>
                  <a:cubicBezTo>
                    <a:pt x="1374803" y="627006"/>
                    <a:pt x="1375993" y="605823"/>
                    <a:pt x="1378546" y="584677"/>
                  </a:cubicBezTo>
                  <a:cubicBezTo>
                    <a:pt x="1378641" y="583839"/>
                    <a:pt x="1378441" y="583144"/>
                    <a:pt x="1378546" y="582296"/>
                  </a:cubicBezTo>
                  <a:cubicBezTo>
                    <a:pt x="1383337" y="541491"/>
                    <a:pt x="1385576" y="500410"/>
                    <a:pt x="1382708" y="459366"/>
                  </a:cubicBezTo>
                  <a:cubicBezTo>
                    <a:pt x="1382661" y="458757"/>
                    <a:pt x="1382756" y="458185"/>
                    <a:pt x="1382708" y="457576"/>
                  </a:cubicBezTo>
                  <a:cubicBezTo>
                    <a:pt x="1379965" y="420219"/>
                    <a:pt x="1374774" y="382862"/>
                    <a:pt x="1363363" y="345362"/>
                  </a:cubicBezTo>
                  <a:cubicBezTo>
                    <a:pt x="1362277" y="341818"/>
                    <a:pt x="1362744" y="338189"/>
                    <a:pt x="1361573" y="334646"/>
                  </a:cubicBezTo>
                  <a:cubicBezTo>
                    <a:pt x="1353229" y="309291"/>
                    <a:pt x="1342513" y="285135"/>
                    <a:pt x="1329721" y="261723"/>
                  </a:cubicBezTo>
                  <a:cubicBezTo>
                    <a:pt x="1317872" y="239729"/>
                    <a:pt x="1303794" y="218232"/>
                    <a:pt x="1288649" y="198324"/>
                  </a:cubicBezTo>
                  <a:cubicBezTo>
                    <a:pt x="1270657" y="174664"/>
                    <a:pt x="1246853" y="156900"/>
                    <a:pt x="1224946" y="136707"/>
                  </a:cubicBezTo>
                  <a:cubicBezTo>
                    <a:pt x="1224518" y="136297"/>
                    <a:pt x="1223908" y="135926"/>
                    <a:pt x="1223460" y="135516"/>
                  </a:cubicBezTo>
                  <a:cubicBezTo>
                    <a:pt x="1223184" y="135259"/>
                    <a:pt x="1222841" y="135469"/>
                    <a:pt x="1222565" y="135221"/>
                  </a:cubicBezTo>
                  <a:cubicBezTo>
                    <a:pt x="1187598" y="103322"/>
                    <a:pt x="1147975" y="76938"/>
                    <a:pt x="1106483" y="55144"/>
                  </a:cubicBezTo>
                  <a:cubicBezTo>
                    <a:pt x="1106160" y="54983"/>
                    <a:pt x="1105921" y="54725"/>
                    <a:pt x="1105588" y="54554"/>
                  </a:cubicBezTo>
                  <a:cubicBezTo>
                    <a:pt x="1090882" y="47258"/>
                    <a:pt x="1076346" y="39914"/>
                    <a:pt x="1061240" y="33713"/>
                  </a:cubicBezTo>
                  <a:cubicBezTo>
                    <a:pt x="1058915" y="32846"/>
                    <a:pt x="1057020" y="31284"/>
                    <a:pt x="1054696" y="30446"/>
                  </a:cubicBezTo>
                  <a:cubicBezTo>
                    <a:pt x="1028417" y="20312"/>
                    <a:pt x="1001965" y="12034"/>
                    <a:pt x="974324" y="6929"/>
                  </a:cubicBezTo>
                  <a:cubicBezTo>
                    <a:pt x="944206" y="1366"/>
                    <a:pt x="913155" y="-567"/>
                    <a:pt x="882046" y="680"/>
                  </a:cubicBezTo>
                  <a:cubicBezTo>
                    <a:pt x="881084" y="719"/>
                    <a:pt x="880046" y="33"/>
                    <a:pt x="879074" y="80"/>
                  </a:cubicBezTo>
                  <a:cubicBezTo>
                    <a:pt x="875588" y="252"/>
                    <a:pt x="872140" y="-167"/>
                    <a:pt x="868654" y="80"/>
                  </a:cubicBezTo>
                  <a:close/>
                  <a:moveTo>
                    <a:pt x="885323" y="81043"/>
                  </a:moveTo>
                  <a:cubicBezTo>
                    <a:pt x="906849" y="79595"/>
                    <a:pt x="928937" y="80233"/>
                    <a:pt x="951407" y="83129"/>
                  </a:cubicBezTo>
                  <a:cubicBezTo>
                    <a:pt x="1070441" y="98474"/>
                    <a:pt x="1158480" y="162653"/>
                    <a:pt x="1210963" y="263209"/>
                  </a:cubicBezTo>
                  <a:cubicBezTo>
                    <a:pt x="1251854" y="341561"/>
                    <a:pt x="1269447" y="438021"/>
                    <a:pt x="1269894" y="548959"/>
                  </a:cubicBezTo>
                  <a:cubicBezTo>
                    <a:pt x="1270256" y="638456"/>
                    <a:pt x="1259446" y="732734"/>
                    <a:pt x="1241024" y="826669"/>
                  </a:cubicBezTo>
                  <a:cubicBezTo>
                    <a:pt x="1234719" y="858807"/>
                    <a:pt x="1227870" y="888792"/>
                    <a:pt x="1221079" y="915671"/>
                  </a:cubicBezTo>
                  <a:cubicBezTo>
                    <a:pt x="1216935" y="932111"/>
                    <a:pt x="1213601" y="944160"/>
                    <a:pt x="1211554" y="951095"/>
                  </a:cubicBezTo>
                  <a:cubicBezTo>
                    <a:pt x="1196733" y="1001377"/>
                    <a:pt x="1143974" y="1029914"/>
                    <a:pt x="1093682" y="1015093"/>
                  </a:cubicBezTo>
                  <a:cubicBezTo>
                    <a:pt x="1043400" y="1000263"/>
                    <a:pt x="1014567" y="947504"/>
                    <a:pt x="1029388" y="897221"/>
                  </a:cubicBezTo>
                  <a:cubicBezTo>
                    <a:pt x="1029655" y="896316"/>
                    <a:pt x="1035055" y="877438"/>
                    <a:pt x="1037132" y="869237"/>
                  </a:cubicBezTo>
                  <a:cubicBezTo>
                    <a:pt x="1043114" y="845529"/>
                    <a:pt x="1049077" y="818716"/>
                    <a:pt x="1054696" y="790065"/>
                  </a:cubicBezTo>
                  <a:cubicBezTo>
                    <a:pt x="1070889" y="707455"/>
                    <a:pt x="1080594" y="625273"/>
                    <a:pt x="1080290" y="549854"/>
                  </a:cubicBezTo>
                  <a:cubicBezTo>
                    <a:pt x="1079594" y="377166"/>
                    <a:pt x="1031436" y="285002"/>
                    <a:pt x="926994" y="271543"/>
                  </a:cubicBezTo>
                  <a:cubicBezTo>
                    <a:pt x="842879" y="260704"/>
                    <a:pt x="752820" y="331874"/>
                    <a:pt x="653751" y="503124"/>
                  </a:cubicBezTo>
                  <a:cubicBezTo>
                    <a:pt x="558596" y="667612"/>
                    <a:pt x="433087" y="1142286"/>
                    <a:pt x="352818" y="1258571"/>
                  </a:cubicBezTo>
                  <a:cubicBezTo>
                    <a:pt x="272549" y="1374856"/>
                    <a:pt x="149367" y="1342614"/>
                    <a:pt x="172138" y="1200831"/>
                  </a:cubicBezTo>
                  <a:cubicBezTo>
                    <a:pt x="288391" y="836566"/>
                    <a:pt x="385641" y="587306"/>
                    <a:pt x="489444" y="407874"/>
                  </a:cubicBezTo>
                  <a:cubicBezTo>
                    <a:pt x="605992" y="206401"/>
                    <a:pt x="734628" y="91197"/>
                    <a:pt x="885323" y="81043"/>
                  </a:cubicBezTo>
                  <a:close/>
                </a:path>
              </a:pathLst>
            </a:custGeom>
            <a:solidFill>
              <a:srgbClr val="0C0C0C">
                <a:alpha val="666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9" name="Google Shape;779;p11"/>
            <p:cNvGrpSpPr/>
            <p:nvPr/>
          </p:nvGrpSpPr>
          <p:grpSpPr>
            <a:xfrm>
              <a:off x="1255350" y="1427098"/>
              <a:ext cx="1841953" cy="1151991"/>
              <a:chOff x="620308" y="621798"/>
              <a:chExt cx="761767" cy="476423"/>
            </a:xfrm>
          </p:grpSpPr>
          <p:sp>
            <p:nvSpPr>
              <p:cNvPr id="780" name="Google Shape;780;p11"/>
              <p:cNvSpPr/>
              <p:nvPr/>
            </p:nvSpPr>
            <p:spPr>
              <a:xfrm>
                <a:off x="692563" y="804042"/>
                <a:ext cx="675457" cy="121990"/>
              </a:xfrm>
              <a:custGeom>
                <a:rect b="b" l="l" r="r" t="t"/>
                <a:pathLst>
                  <a:path extrusionOk="0" h="121990" w="675457">
                    <a:moveTo>
                      <a:pt x="307052" y="0"/>
                    </a:moveTo>
                    <a:cubicBezTo>
                      <a:pt x="301272" y="0"/>
                      <a:pt x="295782" y="376"/>
                      <a:pt x="290032" y="431"/>
                    </a:cubicBezTo>
                    <a:cubicBezTo>
                      <a:pt x="279017" y="522"/>
                      <a:pt x="268318" y="1014"/>
                      <a:pt x="257424" y="1287"/>
                    </a:cubicBezTo>
                    <a:cubicBezTo>
                      <a:pt x="238886" y="1755"/>
                      <a:pt x="220026" y="1737"/>
                      <a:pt x="201937" y="2714"/>
                    </a:cubicBezTo>
                    <a:cubicBezTo>
                      <a:pt x="147864" y="5641"/>
                      <a:pt x="97167" y="11391"/>
                      <a:pt x="49051" y="18593"/>
                    </a:cubicBezTo>
                    <a:cubicBezTo>
                      <a:pt x="46677" y="18945"/>
                      <a:pt x="44260" y="19225"/>
                      <a:pt x="41904" y="19595"/>
                    </a:cubicBezTo>
                    <a:cubicBezTo>
                      <a:pt x="38850" y="21623"/>
                      <a:pt x="35638" y="23499"/>
                      <a:pt x="32893" y="25886"/>
                    </a:cubicBezTo>
                    <a:cubicBezTo>
                      <a:pt x="20409" y="36712"/>
                      <a:pt x="17919" y="52020"/>
                      <a:pt x="20451" y="67219"/>
                    </a:cubicBezTo>
                    <a:cubicBezTo>
                      <a:pt x="21344" y="72569"/>
                      <a:pt x="23196" y="77706"/>
                      <a:pt x="25169" y="82806"/>
                    </a:cubicBezTo>
                    <a:cubicBezTo>
                      <a:pt x="21872" y="83814"/>
                      <a:pt x="18575" y="84677"/>
                      <a:pt x="15442" y="86668"/>
                    </a:cubicBezTo>
                    <a:cubicBezTo>
                      <a:pt x="11974" y="88860"/>
                      <a:pt x="9072" y="91538"/>
                      <a:pt x="6722" y="94392"/>
                    </a:cubicBezTo>
                    <a:cubicBezTo>
                      <a:pt x="4421" y="97210"/>
                      <a:pt x="2599" y="100191"/>
                      <a:pt x="1287" y="103258"/>
                    </a:cubicBezTo>
                    <a:cubicBezTo>
                      <a:pt x="1263" y="103312"/>
                      <a:pt x="1166" y="103343"/>
                      <a:pt x="1142" y="103397"/>
                    </a:cubicBezTo>
                    <a:cubicBezTo>
                      <a:pt x="540" y="104836"/>
                      <a:pt x="407" y="106263"/>
                      <a:pt x="0" y="107690"/>
                    </a:cubicBezTo>
                    <a:cubicBezTo>
                      <a:pt x="11331" y="105377"/>
                      <a:pt x="22637" y="103160"/>
                      <a:pt x="34611" y="101114"/>
                    </a:cubicBezTo>
                    <a:cubicBezTo>
                      <a:pt x="39530" y="100270"/>
                      <a:pt x="44886" y="99620"/>
                      <a:pt x="49913" y="98825"/>
                    </a:cubicBezTo>
                    <a:cubicBezTo>
                      <a:pt x="55312" y="97969"/>
                      <a:pt x="60849" y="97191"/>
                      <a:pt x="66357" y="96390"/>
                    </a:cubicBezTo>
                    <a:cubicBezTo>
                      <a:pt x="77426" y="94787"/>
                      <a:pt x="87913" y="92911"/>
                      <a:pt x="99396" y="91532"/>
                    </a:cubicBezTo>
                    <a:cubicBezTo>
                      <a:pt x="153651" y="84998"/>
                      <a:pt x="212435" y="81464"/>
                      <a:pt x="273303" y="80371"/>
                    </a:cubicBezTo>
                    <a:cubicBezTo>
                      <a:pt x="284646" y="80171"/>
                      <a:pt x="295570" y="79515"/>
                      <a:pt x="307052" y="79515"/>
                    </a:cubicBezTo>
                    <a:cubicBezTo>
                      <a:pt x="309390" y="79515"/>
                      <a:pt x="311588" y="79649"/>
                      <a:pt x="313920" y="79661"/>
                    </a:cubicBezTo>
                    <a:cubicBezTo>
                      <a:pt x="336545" y="79740"/>
                      <a:pt x="358544" y="80657"/>
                      <a:pt x="380562" y="81519"/>
                    </a:cubicBezTo>
                    <a:cubicBezTo>
                      <a:pt x="391152" y="81932"/>
                      <a:pt x="402046" y="81926"/>
                      <a:pt x="412453" y="82521"/>
                    </a:cubicBezTo>
                    <a:cubicBezTo>
                      <a:pt x="424646" y="83213"/>
                      <a:pt x="436013" y="84452"/>
                      <a:pt x="447921" y="85381"/>
                    </a:cubicBezTo>
                    <a:cubicBezTo>
                      <a:pt x="471724" y="87227"/>
                      <a:pt x="495284" y="89352"/>
                      <a:pt x="517715" y="92103"/>
                    </a:cubicBezTo>
                    <a:cubicBezTo>
                      <a:pt x="521182" y="92528"/>
                      <a:pt x="524291" y="93087"/>
                      <a:pt x="527728" y="93530"/>
                    </a:cubicBezTo>
                    <a:cubicBezTo>
                      <a:pt x="542095" y="95400"/>
                      <a:pt x="555963" y="97459"/>
                      <a:pt x="569632" y="99681"/>
                    </a:cubicBezTo>
                    <a:cubicBezTo>
                      <a:pt x="576858" y="100859"/>
                      <a:pt x="584782" y="101697"/>
                      <a:pt x="591795" y="102972"/>
                    </a:cubicBezTo>
                    <a:cubicBezTo>
                      <a:pt x="602719" y="104952"/>
                      <a:pt x="612192" y="107484"/>
                      <a:pt x="622545" y="109694"/>
                    </a:cubicBezTo>
                    <a:cubicBezTo>
                      <a:pt x="631331" y="111564"/>
                      <a:pt x="639942" y="113526"/>
                      <a:pt x="648285" y="115554"/>
                    </a:cubicBezTo>
                    <a:cubicBezTo>
                      <a:pt x="656264" y="117497"/>
                      <a:pt x="665336" y="119051"/>
                      <a:pt x="672883" y="121134"/>
                    </a:cubicBezTo>
                    <a:cubicBezTo>
                      <a:pt x="672926" y="121146"/>
                      <a:pt x="672987" y="121122"/>
                      <a:pt x="673029" y="121134"/>
                    </a:cubicBezTo>
                    <a:cubicBezTo>
                      <a:pt x="673952" y="121389"/>
                      <a:pt x="674547" y="121735"/>
                      <a:pt x="675458" y="121990"/>
                    </a:cubicBezTo>
                    <a:cubicBezTo>
                      <a:pt x="663648" y="103440"/>
                      <a:pt x="647216" y="91569"/>
                      <a:pt x="636705" y="85381"/>
                    </a:cubicBezTo>
                    <a:cubicBezTo>
                      <a:pt x="636663" y="85460"/>
                      <a:pt x="636602" y="85581"/>
                      <a:pt x="636560" y="85666"/>
                    </a:cubicBezTo>
                    <a:lnTo>
                      <a:pt x="629698" y="68792"/>
                    </a:lnTo>
                    <a:cubicBezTo>
                      <a:pt x="626243" y="62489"/>
                      <a:pt x="622090" y="56526"/>
                      <a:pt x="617110" y="51055"/>
                    </a:cubicBezTo>
                    <a:cubicBezTo>
                      <a:pt x="593216" y="24756"/>
                      <a:pt x="559534" y="18016"/>
                      <a:pt x="548889" y="16304"/>
                    </a:cubicBezTo>
                    <a:lnTo>
                      <a:pt x="544032" y="16018"/>
                    </a:lnTo>
                    <a:lnTo>
                      <a:pt x="543886" y="15448"/>
                    </a:lnTo>
                    <a:cubicBezTo>
                      <a:pt x="542568" y="15272"/>
                      <a:pt x="541348" y="15047"/>
                      <a:pt x="540024" y="14871"/>
                    </a:cubicBezTo>
                    <a:cubicBezTo>
                      <a:pt x="539435" y="14798"/>
                      <a:pt x="538901" y="14664"/>
                      <a:pt x="538312" y="14585"/>
                    </a:cubicBezTo>
                    <a:cubicBezTo>
                      <a:pt x="522852" y="12575"/>
                      <a:pt x="507198" y="10893"/>
                      <a:pt x="491113" y="9297"/>
                    </a:cubicBezTo>
                    <a:cubicBezTo>
                      <a:pt x="474991" y="7693"/>
                      <a:pt x="458578" y="6327"/>
                      <a:pt x="441916" y="5149"/>
                    </a:cubicBezTo>
                    <a:cubicBezTo>
                      <a:pt x="428952" y="4232"/>
                      <a:pt x="416255" y="3224"/>
                      <a:pt x="403017" y="2575"/>
                    </a:cubicBezTo>
                    <a:cubicBezTo>
                      <a:pt x="394771" y="2168"/>
                      <a:pt x="386185" y="2162"/>
                      <a:pt x="377848" y="1858"/>
                    </a:cubicBezTo>
                    <a:cubicBezTo>
                      <a:pt x="361356" y="1263"/>
                      <a:pt x="344870" y="753"/>
                      <a:pt x="328074" y="571"/>
                    </a:cubicBezTo>
                    <a:cubicBezTo>
                      <a:pt x="324892" y="540"/>
                      <a:pt x="321832" y="304"/>
                      <a:pt x="318638" y="285"/>
                    </a:cubicBezTo>
                    <a:cubicBezTo>
                      <a:pt x="314715" y="261"/>
                      <a:pt x="310987" y="0"/>
                      <a:pt x="307052" y="0"/>
                    </a:cubicBezTo>
                    <a:close/>
                  </a:path>
                </a:pathLst>
              </a:custGeom>
              <a:solidFill>
                <a:srgbClr val="FBEF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11"/>
              <p:cNvSpPr/>
              <p:nvPr/>
            </p:nvSpPr>
            <p:spPr>
              <a:xfrm>
                <a:off x="620308" y="627830"/>
                <a:ext cx="761767" cy="470391"/>
              </a:xfrm>
              <a:custGeom>
                <a:rect b="b" l="l" r="r" t="t"/>
                <a:pathLst>
                  <a:path extrusionOk="0" h="470391" w="761767">
                    <a:moveTo>
                      <a:pt x="378591" y="161"/>
                    </a:moveTo>
                    <a:cubicBezTo>
                      <a:pt x="375786" y="410"/>
                      <a:pt x="373187" y="1200"/>
                      <a:pt x="370582" y="1874"/>
                    </a:cubicBezTo>
                    <a:cubicBezTo>
                      <a:pt x="367637" y="2299"/>
                      <a:pt x="364692" y="2742"/>
                      <a:pt x="361716" y="3161"/>
                    </a:cubicBezTo>
                    <a:cubicBezTo>
                      <a:pt x="318428" y="9294"/>
                      <a:pt x="276997" y="31075"/>
                      <a:pt x="271763" y="58224"/>
                    </a:cubicBezTo>
                    <a:cubicBezTo>
                      <a:pt x="271599" y="59025"/>
                      <a:pt x="270937" y="65164"/>
                      <a:pt x="271472" y="72809"/>
                    </a:cubicBezTo>
                    <a:cubicBezTo>
                      <a:pt x="271496" y="72949"/>
                      <a:pt x="271593" y="73100"/>
                      <a:pt x="271617" y="73240"/>
                    </a:cubicBezTo>
                    <a:cubicBezTo>
                      <a:pt x="272419" y="83812"/>
                      <a:pt x="275734" y="97438"/>
                      <a:pt x="288923" y="107281"/>
                    </a:cubicBezTo>
                    <a:lnTo>
                      <a:pt x="292214" y="108993"/>
                    </a:lnTo>
                    <a:lnTo>
                      <a:pt x="288352" y="109139"/>
                    </a:lnTo>
                    <a:cubicBezTo>
                      <a:pt x="279353" y="109995"/>
                      <a:pt x="270518" y="111319"/>
                      <a:pt x="262181" y="113140"/>
                    </a:cubicBezTo>
                    <a:cubicBezTo>
                      <a:pt x="222912" y="121733"/>
                      <a:pt x="168943" y="146629"/>
                      <a:pt x="160636" y="177214"/>
                    </a:cubicBezTo>
                    <a:lnTo>
                      <a:pt x="160636" y="177639"/>
                    </a:lnTo>
                    <a:lnTo>
                      <a:pt x="160496" y="181501"/>
                    </a:lnTo>
                    <a:lnTo>
                      <a:pt x="141472" y="186225"/>
                    </a:lnTo>
                    <a:cubicBezTo>
                      <a:pt x="134374" y="188502"/>
                      <a:pt x="127597" y="191417"/>
                      <a:pt x="121306" y="194805"/>
                    </a:cubicBezTo>
                    <a:cubicBezTo>
                      <a:pt x="115635" y="197860"/>
                      <a:pt x="110352" y="201309"/>
                      <a:pt x="105579" y="205389"/>
                    </a:cubicBezTo>
                    <a:cubicBezTo>
                      <a:pt x="94000" y="215256"/>
                      <a:pt x="91085" y="229010"/>
                      <a:pt x="92706" y="242855"/>
                    </a:cubicBezTo>
                    <a:cubicBezTo>
                      <a:pt x="92718" y="242952"/>
                      <a:pt x="92688" y="243049"/>
                      <a:pt x="92706" y="243140"/>
                    </a:cubicBezTo>
                    <a:cubicBezTo>
                      <a:pt x="92718" y="243237"/>
                      <a:pt x="92694" y="243334"/>
                      <a:pt x="92706" y="243431"/>
                    </a:cubicBezTo>
                    <a:cubicBezTo>
                      <a:pt x="93599" y="248781"/>
                      <a:pt x="95451" y="253918"/>
                      <a:pt x="97424" y="259019"/>
                    </a:cubicBezTo>
                    <a:cubicBezTo>
                      <a:pt x="94127" y="260027"/>
                      <a:pt x="90830" y="260889"/>
                      <a:pt x="87697" y="262881"/>
                    </a:cubicBezTo>
                    <a:cubicBezTo>
                      <a:pt x="84229" y="265073"/>
                      <a:pt x="81327" y="267750"/>
                      <a:pt x="78977" y="270604"/>
                    </a:cubicBezTo>
                    <a:cubicBezTo>
                      <a:pt x="76676" y="273422"/>
                      <a:pt x="74854" y="276403"/>
                      <a:pt x="73542" y="279470"/>
                    </a:cubicBezTo>
                    <a:cubicBezTo>
                      <a:pt x="73518" y="279524"/>
                      <a:pt x="73421" y="279555"/>
                      <a:pt x="73397" y="279609"/>
                    </a:cubicBezTo>
                    <a:cubicBezTo>
                      <a:pt x="72796" y="281049"/>
                      <a:pt x="72662" y="282476"/>
                      <a:pt x="72255" y="283903"/>
                    </a:cubicBezTo>
                    <a:cubicBezTo>
                      <a:pt x="70865" y="288681"/>
                      <a:pt x="70239" y="293278"/>
                      <a:pt x="70822" y="297061"/>
                    </a:cubicBezTo>
                    <a:cubicBezTo>
                      <a:pt x="70986" y="298178"/>
                      <a:pt x="71921" y="299119"/>
                      <a:pt x="72255" y="300206"/>
                    </a:cubicBezTo>
                    <a:lnTo>
                      <a:pt x="72109" y="307645"/>
                    </a:lnTo>
                    <a:cubicBezTo>
                      <a:pt x="68897" y="307511"/>
                      <a:pt x="42489" y="306655"/>
                      <a:pt x="25487" y="324519"/>
                    </a:cubicBezTo>
                    <a:cubicBezTo>
                      <a:pt x="20678" y="329571"/>
                      <a:pt x="17909" y="334891"/>
                      <a:pt x="16191" y="339536"/>
                    </a:cubicBezTo>
                    <a:cubicBezTo>
                      <a:pt x="16172" y="339584"/>
                      <a:pt x="16063" y="339627"/>
                      <a:pt x="16051" y="339676"/>
                    </a:cubicBezTo>
                    <a:lnTo>
                      <a:pt x="15766" y="341394"/>
                    </a:lnTo>
                    <a:lnTo>
                      <a:pt x="12906" y="342681"/>
                    </a:lnTo>
                    <a:cubicBezTo>
                      <a:pt x="4058" y="348857"/>
                      <a:pt x="615" y="359507"/>
                      <a:pt x="33" y="370571"/>
                    </a:cubicBezTo>
                    <a:cubicBezTo>
                      <a:pt x="-301" y="381470"/>
                      <a:pt x="1988" y="392595"/>
                      <a:pt x="4465" y="400173"/>
                    </a:cubicBezTo>
                    <a:cubicBezTo>
                      <a:pt x="8005" y="411042"/>
                      <a:pt x="14697" y="421225"/>
                      <a:pt x="23198" y="430922"/>
                    </a:cubicBezTo>
                    <a:cubicBezTo>
                      <a:pt x="23222" y="430947"/>
                      <a:pt x="23319" y="430898"/>
                      <a:pt x="23344" y="430922"/>
                    </a:cubicBezTo>
                    <a:cubicBezTo>
                      <a:pt x="54172" y="439023"/>
                      <a:pt x="88899" y="445629"/>
                      <a:pt x="125739" y="451373"/>
                    </a:cubicBezTo>
                    <a:cubicBezTo>
                      <a:pt x="129322" y="451932"/>
                      <a:pt x="132977" y="452412"/>
                      <a:pt x="136608" y="452946"/>
                    </a:cubicBezTo>
                    <a:cubicBezTo>
                      <a:pt x="136639" y="452970"/>
                      <a:pt x="136730" y="452922"/>
                      <a:pt x="136754" y="452946"/>
                    </a:cubicBezTo>
                    <a:cubicBezTo>
                      <a:pt x="210312" y="463779"/>
                      <a:pt x="292439" y="470391"/>
                      <a:pt x="379307" y="470391"/>
                    </a:cubicBezTo>
                    <a:cubicBezTo>
                      <a:pt x="416160" y="470391"/>
                      <a:pt x="452168" y="469165"/>
                      <a:pt x="487283" y="467107"/>
                    </a:cubicBezTo>
                    <a:cubicBezTo>
                      <a:pt x="487423" y="467082"/>
                      <a:pt x="487575" y="467125"/>
                      <a:pt x="487714" y="467107"/>
                    </a:cubicBezTo>
                    <a:cubicBezTo>
                      <a:pt x="519684" y="465224"/>
                      <a:pt x="550908" y="462558"/>
                      <a:pt x="580673" y="459097"/>
                    </a:cubicBezTo>
                    <a:cubicBezTo>
                      <a:pt x="580716" y="459079"/>
                      <a:pt x="580777" y="459109"/>
                      <a:pt x="580819" y="459097"/>
                    </a:cubicBezTo>
                    <a:cubicBezTo>
                      <a:pt x="601434" y="456693"/>
                      <a:pt x="620477" y="453480"/>
                      <a:pt x="639738" y="450371"/>
                    </a:cubicBezTo>
                    <a:cubicBezTo>
                      <a:pt x="639774" y="450353"/>
                      <a:pt x="639847" y="450390"/>
                      <a:pt x="639883" y="450371"/>
                    </a:cubicBezTo>
                    <a:cubicBezTo>
                      <a:pt x="663753" y="446516"/>
                      <a:pt x="686008" y="442089"/>
                      <a:pt x="707388" y="437213"/>
                    </a:cubicBezTo>
                    <a:cubicBezTo>
                      <a:pt x="707412" y="437189"/>
                      <a:pt x="707503" y="437237"/>
                      <a:pt x="707527" y="437213"/>
                    </a:cubicBezTo>
                    <a:cubicBezTo>
                      <a:pt x="713539" y="435847"/>
                      <a:pt x="719757" y="434511"/>
                      <a:pt x="725550" y="433066"/>
                    </a:cubicBezTo>
                    <a:cubicBezTo>
                      <a:pt x="733188" y="424789"/>
                      <a:pt x="740074" y="415845"/>
                      <a:pt x="745284" y="405753"/>
                    </a:cubicBezTo>
                    <a:cubicBezTo>
                      <a:pt x="749438" y="397744"/>
                      <a:pt x="759918" y="377208"/>
                      <a:pt x="761588" y="352263"/>
                    </a:cubicBezTo>
                    <a:cubicBezTo>
                      <a:pt x="761588" y="352215"/>
                      <a:pt x="761588" y="352166"/>
                      <a:pt x="761588" y="352124"/>
                    </a:cubicBezTo>
                    <a:cubicBezTo>
                      <a:pt x="761880" y="347673"/>
                      <a:pt x="761807" y="343076"/>
                      <a:pt x="761442" y="338388"/>
                    </a:cubicBezTo>
                    <a:cubicBezTo>
                      <a:pt x="760422" y="327889"/>
                      <a:pt x="757435" y="316978"/>
                      <a:pt x="751575" y="306072"/>
                    </a:cubicBezTo>
                    <a:cubicBezTo>
                      <a:pt x="749753" y="302666"/>
                      <a:pt x="747264" y="300340"/>
                      <a:pt x="745139" y="297346"/>
                    </a:cubicBezTo>
                    <a:cubicBezTo>
                      <a:pt x="736977" y="285809"/>
                      <a:pt x="727578" y="276379"/>
                      <a:pt x="718967" y="270313"/>
                    </a:cubicBezTo>
                    <a:lnTo>
                      <a:pt x="709817" y="264453"/>
                    </a:lnTo>
                    <a:lnTo>
                      <a:pt x="708815" y="261879"/>
                    </a:lnTo>
                    <a:lnTo>
                      <a:pt x="701953" y="245004"/>
                    </a:lnTo>
                    <a:cubicBezTo>
                      <a:pt x="698498" y="238701"/>
                      <a:pt x="694345" y="232738"/>
                      <a:pt x="689366" y="227267"/>
                    </a:cubicBezTo>
                    <a:cubicBezTo>
                      <a:pt x="665471" y="200969"/>
                      <a:pt x="631789" y="194228"/>
                      <a:pt x="621145" y="192516"/>
                    </a:cubicBezTo>
                    <a:lnTo>
                      <a:pt x="616287" y="192231"/>
                    </a:lnTo>
                    <a:lnTo>
                      <a:pt x="616141" y="191660"/>
                    </a:lnTo>
                    <a:lnTo>
                      <a:pt x="615856" y="190512"/>
                    </a:lnTo>
                    <a:cubicBezTo>
                      <a:pt x="613985" y="183833"/>
                      <a:pt x="611071" y="178082"/>
                      <a:pt x="608132" y="172350"/>
                    </a:cubicBezTo>
                    <a:cubicBezTo>
                      <a:pt x="608114" y="172314"/>
                      <a:pt x="608150" y="172247"/>
                      <a:pt x="608132" y="172205"/>
                    </a:cubicBezTo>
                    <a:cubicBezTo>
                      <a:pt x="596133" y="148790"/>
                      <a:pt x="577388" y="132814"/>
                      <a:pt x="564801" y="124295"/>
                    </a:cubicBezTo>
                    <a:lnTo>
                      <a:pt x="562943" y="123153"/>
                    </a:lnTo>
                    <a:lnTo>
                      <a:pt x="562511" y="122722"/>
                    </a:lnTo>
                    <a:lnTo>
                      <a:pt x="561655" y="122297"/>
                    </a:lnTo>
                    <a:lnTo>
                      <a:pt x="553500" y="117288"/>
                    </a:lnTo>
                    <a:lnTo>
                      <a:pt x="546208" y="114142"/>
                    </a:lnTo>
                    <a:lnTo>
                      <a:pt x="531762" y="106418"/>
                    </a:lnTo>
                    <a:lnTo>
                      <a:pt x="518464" y="101846"/>
                    </a:lnTo>
                    <a:lnTo>
                      <a:pt x="517887" y="101700"/>
                    </a:lnTo>
                    <a:lnTo>
                      <a:pt x="516606" y="101269"/>
                    </a:lnTo>
                    <a:lnTo>
                      <a:pt x="501012" y="95980"/>
                    </a:lnTo>
                    <a:lnTo>
                      <a:pt x="491291" y="93691"/>
                    </a:lnTo>
                    <a:lnTo>
                      <a:pt x="480422" y="90400"/>
                    </a:lnTo>
                    <a:cubicBezTo>
                      <a:pt x="456795" y="84291"/>
                      <a:pt x="437880" y="81043"/>
                      <a:pt x="435657" y="80679"/>
                    </a:cubicBezTo>
                    <a:lnTo>
                      <a:pt x="412346" y="75669"/>
                    </a:lnTo>
                    <a:lnTo>
                      <a:pt x="412200" y="75529"/>
                    </a:lnTo>
                    <a:lnTo>
                      <a:pt x="400475" y="70526"/>
                    </a:lnTo>
                    <a:cubicBezTo>
                      <a:pt x="396868" y="68425"/>
                      <a:pt x="393547" y="65874"/>
                      <a:pt x="390608" y="62656"/>
                    </a:cubicBezTo>
                    <a:cubicBezTo>
                      <a:pt x="388428" y="61776"/>
                      <a:pt x="387547" y="60932"/>
                      <a:pt x="385598" y="60082"/>
                    </a:cubicBezTo>
                    <a:cubicBezTo>
                      <a:pt x="387420" y="60877"/>
                      <a:pt x="388306" y="61551"/>
                      <a:pt x="390322" y="62371"/>
                    </a:cubicBezTo>
                    <a:cubicBezTo>
                      <a:pt x="382356" y="53475"/>
                      <a:pt x="374031" y="35702"/>
                      <a:pt x="384602" y="25616"/>
                    </a:cubicBezTo>
                    <a:cubicBezTo>
                      <a:pt x="388027" y="22355"/>
                      <a:pt x="393055" y="20533"/>
                      <a:pt x="398757" y="19750"/>
                    </a:cubicBezTo>
                    <a:cubicBezTo>
                      <a:pt x="404416" y="19434"/>
                      <a:pt x="410500" y="19908"/>
                      <a:pt x="416633" y="22039"/>
                    </a:cubicBezTo>
                    <a:cubicBezTo>
                      <a:pt x="416597" y="21960"/>
                      <a:pt x="416396" y="21705"/>
                      <a:pt x="416348" y="21614"/>
                    </a:cubicBezTo>
                    <a:cubicBezTo>
                      <a:pt x="417623" y="21942"/>
                      <a:pt x="418801" y="21602"/>
                      <a:pt x="420070" y="22039"/>
                    </a:cubicBezTo>
                    <a:cubicBezTo>
                      <a:pt x="418309" y="18481"/>
                      <a:pt x="412310" y="7588"/>
                      <a:pt x="398757" y="2450"/>
                    </a:cubicBezTo>
                    <a:cubicBezTo>
                      <a:pt x="393037" y="289"/>
                      <a:pt x="387220" y="-337"/>
                      <a:pt x="381597" y="161"/>
                    </a:cubicBezTo>
                    <a:lnTo>
                      <a:pt x="380595" y="447"/>
                    </a:lnTo>
                    <a:cubicBezTo>
                      <a:pt x="379933" y="471"/>
                      <a:pt x="379247" y="101"/>
                      <a:pt x="378591" y="161"/>
                    </a:cubicBezTo>
                    <a:close/>
                  </a:path>
                </a:pathLst>
              </a:custGeom>
              <a:solidFill>
                <a:srgbClr val="E9D9C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11"/>
              <p:cNvSpPr/>
              <p:nvPr/>
            </p:nvSpPr>
            <p:spPr>
              <a:xfrm>
                <a:off x="620308" y="889423"/>
                <a:ext cx="761767" cy="208798"/>
              </a:xfrm>
              <a:custGeom>
                <a:rect b="b" l="l" r="r" t="t"/>
                <a:pathLst>
                  <a:path extrusionOk="0" h="208798" w="761767">
                    <a:moveTo>
                      <a:pt x="708960" y="0"/>
                    </a:moveTo>
                    <a:cubicBezTo>
                      <a:pt x="708918" y="79"/>
                      <a:pt x="708857" y="200"/>
                      <a:pt x="708815" y="285"/>
                    </a:cubicBezTo>
                    <a:cubicBezTo>
                      <a:pt x="705153" y="7444"/>
                      <a:pt x="700423" y="15557"/>
                      <a:pt x="694800" y="24313"/>
                    </a:cubicBezTo>
                    <a:cubicBezTo>
                      <a:pt x="678952" y="48978"/>
                      <a:pt x="654833" y="78325"/>
                      <a:pt x="617574" y="103397"/>
                    </a:cubicBezTo>
                    <a:cubicBezTo>
                      <a:pt x="507066" y="177618"/>
                      <a:pt x="365724" y="158435"/>
                      <a:pt x="327967" y="153311"/>
                    </a:cubicBezTo>
                    <a:cubicBezTo>
                      <a:pt x="300241" y="149522"/>
                      <a:pt x="226537" y="137177"/>
                      <a:pt x="140616" y="107119"/>
                    </a:cubicBezTo>
                    <a:cubicBezTo>
                      <a:pt x="82517" y="86820"/>
                      <a:pt x="39417" y="65938"/>
                      <a:pt x="16191" y="77943"/>
                    </a:cubicBezTo>
                    <a:cubicBezTo>
                      <a:pt x="16172" y="77991"/>
                      <a:pt x="16063" y="78034"/>
                      <a:pt x="16051" y="78082"/>
                    </a:cubicBezTo>
                    <a:cubicBezTo>
                      <a:pt x="15061" y="78604"/>
                      <a:pt x="13816" y="78726"/>
                      <a:pt x="12906" y="79370"/>
                    </a:cubicBezTo>
                    <a:cubicBezTo>
                      <a:pt x="3676" y="85873"/>
                      <a:pt x="385" y="97301"/>
                      <a:pt x="33" y="108977"/>
                    </a:cubicBezTo>
                    <a:cubicBezTo>
                      <a:pt x="-301" y="119877"/>
                      <a:pt x="1988" y="131001"/>
                      <a:pt x="4465" y="138579"/>
                    </a:cubicBezTo>
                    <a:cubicBezTo>
                      <a:pt x="8005" y="149449"/>
                      <a:pt x="14697" y="159632"/>
                      <a:pt x="23198" y="169329"/>
                    </a:cubicBezTo>
                    <a:cubicBezTo>
                      <a:pt x="23222" y="169353"/>
                      <a:pt x="23319" y="169305"/>
                      <a:pt x="23344" y="169329"/>
                    </a:cubicBezTo>
                    <a:cubicBezTo>
                      <a:pt x="54172" y="177429"/>
                      <a:pt x="88899" y="184036"/>
                      <a:pt x="125739" y="189780"/>
                    </a:cubicBezTo>
                    <a:cubicBezTo>
                      <a:pt x="129322" y="190339"/>
                      <a:pt x="132977" y="190818"/>
                      <a:pt x="136608" y="191353"/>
                    </a:cubicBezTo>
                    <a:cubicBezTo>
                      <a:pt x="136639" y="191377"/>
                      <a:pt x="136730" y="191328"/>
                      <a:pt x="136754" y="191353"/>
                    </a:cubicBezTo>
                    <a:cubicBezTo>
                      <a:pt x="210312" y="202186"/>
                      <a:pt x="292439" y="208798"/>
                      <a:pt x="379307" y="208798"/>
                    </a:cubicBezTo>
                    <a:cubicBezTo>
                      <a:pt x="416160" y="208798"/>
                      <a:pt x="452168" y="207572"/>
                      <a:pt x="487283" y="205513"/>
                    </a:cubicBezTo>
                    <a:cubicBezTo>
                      <a:pt x="487423" y="205489"/>
                      <a:pt x="487575" y="205531"/>
                      <a:pt x="487714" y="205513"/>
                    </a:cubicBezTo>
                    <a:cubicBezTo>
                      <a:pt x="519684" y="203631"/>
                      <a:pt x="550908" y="200965"/>
                      <a:pt x="580673" y="197504"/>
                    </a:cubicBezTo>
                    <a:cubicBezTo>
                      <a:pt x="580716" y="197486"/>
                      <a:pt x="580777" y="197516"/>
                      <a:pt x="580819" y="197504"/>
                    </a:cubicBezTo>
                    <a:cubicBezTo>
                      <a:pt x="601434" y="195099"/>
                      <a:pt x="620477" y="191887"/>
                      <a:pt x="639738" y="188778"/>
                    </a:cubicBezTo>
                    <a:cubicBezTo>
                      <a:pt x="639774" y="188760"/>
                      <a:pt x="639847" y="188796"/>
                      <a:pt x="639883" y="188778"/>
                    </a:cubicBezTo>
                    <a:cubicBezTo>
                      <a:pt x="663753" y="184922"/>
                      <a:pt x="686008" y="180496"/>
                      <a:pt x="707388" y="175620"/>
                    </a:cubicBezTo>
                    <a:cubicBezTo>
                      <a:pt x="707412" y="175596"/>
                      <a:pt x="707503" y="175644"/>
                      <a:pt x="707527" y="175620"/>
                    </a:cubicBezTo>
                    <a:cubicBezTo>
                      <a:pt x="713539" y="174254"/>
                      <a:pt x="719757" y="172918"/>
                      <a:pt x="725550" y="171473"/>
                    </a:cubicBezTo>
                    <a:cubicBezTo>
                      <a:pt x="733188" y="163196"/>
                      <a:pt x="740074" y="154252"/>
                      <a:pt x="745284" y="144160"/>
                    </a:cubicBezTo>
                    <a:cubicBezTo>
                      <a:pt x="749438" y="136151"/>
                      <a:pt x="759918" y="115614"/>
                      <a:pt x="761588" y="90670"/>
                    </a:cubicBezTo>
                    <a:cubicBezTo>
                      <a:pt x="761588" y="90621"/>
                      <a:pt x="761588" y="90573"/>
                      <a:pt x="761588" y="90530"/>
                    </a:cubicBezTo>
                    <a:cubicBezTo>
                      <a:pt x="761880" y="86079"/>
                      <a:pt x="761807" y="81483"/>
                      <a:pt x="761442" y="76795"/>
                    </a:cubicBezTo>
                    <a:cubicBezTo>
                      <a:pt x="760586" y="65671"/>
                      <a:pt x="757763" y="54091"/>
                      <a:pt x="751575" y="42475"/>
                    </a:cubicBezTo>
                    <a:cubicBezTo>
                      <a:pt x="750440" y="40325"/>
                      <a:pt x="748976" y="38595"/>
                      <a:pt x="747713" y="36609"/>
                    </a:cubicBezTo>
                    <a:cubicBezTo>
                      <a:pt x="747652" y="36591"/>
                      <a:pt x="747634" y="36488"/>
                      <a:pt x="747574" y="36470"/>
                    </a:cubicBezTo>
                    <a:cubicBezTo>
                      <a:pt x="735769" y="18016"/>
                      <a:pt x="719441" y="6169"/>
                      <a:pt x="708960" y="0"/>
                    </a:cubicBezTo>
                    <a:close/>
                  </a:path>
                </a:pathLst>
              </a:custGeom>
              <a:solidFill>
                <a:srgbClr val="FFFFFF">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11"/>
              <p:cNvSpPr/>
              <p:nvPr/>
            </p:nvSpPr>
            <p:spPr>
              <a:xfrm>
                <a:off x="740204" y="980378"/>
                <a:ext cx="592559" cy="117842"/>
              </a:xfrm>
              <a:custGeom>
                <a:rect b="b" l="l" r="r" t="t"/>
                <a:pathLst>
                  <a:path extrusionOk="0" h="117842" w="592559">
                    <a:moveTo>
                      <a:pt x="592495" y="0"/>
                    </a:moveTo>
                    <a:cubicBezTo>
                      <a:pt x="566494" y="27349"/>
                      <a:pt x="529569" y="45711"/>
                      <a:pt x="490525" y="56921"/>
                    </a:cubicBezTo>
                    <a:cubicBezTo>
                      <a:pt x="491053" y="56386"/>
                      <a:pt x="493518" y="55318"/>
                      <a:pt x="493530" y="54917"/>
                    </a:cubicBezTo>
                    <a:cubicBezTo>
                      <a:pt x="493306" y="55057"/>
                      <a:pt x="492486" y="55208"/>
                      <a:pt x="492243" y="55348"/>
                    </a:cubicBezTo>
                    <a:cubicBezTo>
                      <a:pt x="490956" y="56071"/>
                      <a:pt x="487312" y="57224"/>
                      <a:pt x="485375" y="58062"/>
                    </a:cubicBezTo>
                    <a:cubicBezTo>
                      <a:pt x="484295" y="58360"/>
                      <a:pt x="483171" y="58499"/>
                      <a:pt x="482084" y="58779"/>
                    </a:cubicBezTo>
                    <a:cubicBezTo>
                      <a:pt x="482042" y="58797"/>
                      <a:pt x="481987" y="58767"/>
                      <a:pt x="481945" y="58779"/>
                    </a:cubicBezTo>
                    <a:cubicBezTo>
                      <a:pt x="447394" y="67796"/>
                      <a:pt x="411507" y="72320"/>
                      <a:pt x="375542" y="75368"/>
                    </a:cubicBezTo>
                    <a:cubicBezTo>
                      <a:pt x="280718" y="83420"/>
                      <a:pt x="183910" y="84088"/>
                      <a:pt x="91084" y="65501"/>
                    </a:cubicBezTo>
                    <a:cubicBezTo>
                      <a:pt x="63893" y="60072"/>
                      <a:pt x="32955" y="53605"/>
                      <a:pt x="10136" y="67219"/>
                    </a:cubicBezTo>
                    <a:cubicBezTo>
                      <a:pt x="6996" y="69114"/>
                      <a:pt x="4106" y="71348"/>
                      <a:pt x="2272" y="74226"/>
                    </a:cubicBezTo>
                    <a:cubicBezTo>
                      <a:pt x="-1025" y="79461"/>
                      <a:pt x="-296" y="85982"/>
                      <a:pt x="1695" y="91672"/>
                    </a:cubicBezTo>
                    <a:cubicBezTo>
                      <a:pt x="2588" y="94271"/>
                      <a:pt x="4519" y="96408"/>
                      <a:pt x="5843" y="98825"/>
                    </a:cubicBezTo>
                    <a:cubicBezTo>
                      <a:pt x="9425" y="99384"/>
                      <a:pt x="13081" y="99863"/>
                      <a:pt x="16712" y="100398"/>
                    </a:cubicBezTo>
                    <a:cubicBezTo>
                      <a:pt x="16742" y="100422"/>
                      <a:pt x="16833" y="100373"/>
                      <a:pt x="16858" y="100398"/>
                    </a:cubicBezTo>
                    <a:cubicBezTo>
                      <a:pt x="90416" y="111230"/>
                      <a:pt x="172542" y="117843"/>
                      <a:pt x="259411" y="117843"/>
                    </a:cubicBezTo>
                    <a:cubicBezTo>
                      <a:pt x="296263" y="117843"/>
                      <a:pt x="332271" y="116616"/>
                      <a:pt x="367387" y="114558"/>
                    </a:cubicBezTo>
                    <a:cubicBezTo>
                      <a:pt x="367526" y="114534"/>
                      <a:pt x="367678" y="114576"/>
                      <a:pt x="367818" y="114558"/>
                    </a:cubicBezTo>
                    <a:cubicBezTo>
                      <a:pt x="399788" y="112676"/>
                      <a:pt x="431011" y="110010"/>
                      <a:pt x="460777" y="106549"/>
                    </a:cubicBezTo>
                    <a:cubicBezTo>
                      <a:pt x="460819" y="106530"/>
                      <a:pt x="460880" y="106561"/>
                      <a:pt x="460923" y="106549"/>
                    </a:cubicBezTo>
                    <a:cubicBezTo>
                      <a:pt x="477488" y="100798"/>
                      <a:pt x="493719" y="94289"/>
                      <a:pt x="508547" y="85666"/>
                    </a:cubicBezTo>
                    <a:cubicBezTo>
                      <a:pt x="526545" y="75265"/>
                      <a:pt x="542387" y="62544"/>
                      <a:pt x="558315" y="49913"/>
                    </a:cubicBezTo>
                    <a:cubicBezTo>
                      <a:pt x="575396" y="36366"/>
                      <a:pt x="593794" y="20287"/>
                      <a:pt x="592495" y="0"/>
                    </a:cubicBezTo>
                    <a:close/>
                  </a:path>
                </a:pathLst>
              </a:custGeom>
              <a:solidFill>
                <a:srgbClr val="E9D9C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11"/>
              <p:cNvSpPr/>
              <p:nvPr/>
            </p:nvSpPr>
            <p:spPr>
              <a:xfrm>
                <a:off x="747274" y="980378"/>
                <a:ext cx="585449" cy="117842"/>
              </a:xfrm>
              <a:custGeom>
                <a:rect b="b" l="l" r="r" t="t"/>
                <a:pathLst>
                  <a:path extrusionOk="0" h="117842" w="585449">
                    <a:moveTo>
                      <a:pt x="585425" y="0"/>
                    </a:moveTo>
                    <a:cubicBezTo>
                      <a:pt x="565891" y="16195"/>
                      <a:pt x="522511" y="40860"/>
                      <a:pt x="486746" y="54777"/>
                    </a:cubicBezTo>
                    <a:cubicBezTo>
                      <a:pt x="486746" y="54814"/>
                      <a:pt x="486485" y="54874"/>
                      <a:pt x="486461" y="54917"/>
                    </a:cubicBezTo>
                    <a:cubicBezTo>
                      <a:pt x="486236" y="55057"/>
                      <a:pt x="485416" y="55208"/>
                      <a:pt x="485174" y="55348"/>
                    </a:cubicBezTo>
                    <a:cubicBezTo>
                      <a:pt x="483886" y="56071"/>
                      <a:pt x="480243" y="57224"/>
                      <a:pt x="478306" y="58062"/>
                    </a:cubicBezTo>
                    <a:cubicBezTo>
                      <a:pt x="478215" y="58087"/>
                      <a:pt x="478112" y="58044"/>
                      <a:pt x="478020" y="58062"/>
                    </a:cubicBezTo>
                    <a:cubicBezTo>
                      <a:pt x="477025" y="58311"/>
                      <a:pt x="476011" y="58524"/>
                      <a:pt x="475015" y="58779"/>
                    </a:cubicBezTo>
                    <a:cubicBezTo>
                      <a:pt x="470169" y="60370"/>
                      <a:pt x="464674" y="62695"/>
                      <a:pt x="460429" y="63643"/>
                    </a:cubicBezTo>
                    <a:cubicBezTo>
                      <a:pt x="425848" y="71385"/>
                      <a:pt x="389445" y="74828"/>
                      <a:pt x="353170" y="77232"/>
                    </a:cubicBezTo>
                    <a:cubicBezTo>
                      <a:pt x="263976" y="83238"/>
                      <a:pt x="172996" y="83687"/>
                      <a:pt x="85727" y="69933"/>
                    </a:cubicBezTo>
                    <a:cubicBezTo>
                      <a:pt x="60236" y="65932"/>
                      <a:pt x="31132" y="61141"/>
                      <a:pt x="9642" y="71221"/>
                    </a:cubicBezTo>
                    <a:cubicBezTo>
                      <a:pt x="6643" y="72623"/>
                      <a:pt x="3758" y="74233"/>
                      <a:pt x="2064" y="76370"/>
                    </a:cubicBezTo>
                    <a:cubicBezTo>
                      <a:pt x="-1014" y="80244"/>
                      <a:pt x="-213" y="85035"/>
                      <a:pt x="1639" y="89243"/>
                    </a:cubicBezTo>
                    <a:cubicBezTo>
                      <a:pt x="3254" y="92983"/>
                      <a:pt x="5707" y="96414"/>
                      <a:pt x="8786" y="99681"/>
                    </a:cubicBezTo>
                    <a:cubicBezTo>
                      <a:pt x="9053" y="99960"/>
                      <a:pt x="9509" y="100124"/>
                      <a:pt x="9788" y="100398"/>
                    </a:cubicBezTo>
                    <a:cubicBezTo>
                      <a:pt x="83346" y="111230"/>
                      <a:pt x="165473" y="117843"/>
                      <a:pt x="252342" y="117843"/>
                    </a:cubicBezTo>
                    <a:cubicBezTo>
                      <a:pt x="289194" y="117843"/>
                      <a:pt x="325202" y="116616"/>
                      <a:pt x="360317" y="114558"/>
                    </a:cubicBezTo>
                    <a:cubicBezTo>
                      <a:pt x="401748" y="108455"/>
                      <a:pt x="443196" y="100665"/>
                      <a:pt x="478166" y="84665"/>
                    </a:cubicBezTo>
                    <a:cubicBezTo>
                      <a:pt x="495108" y="76922"/>
                      <a:pt x="510130" y="67553"/>
                      <a:pt x="525074" y="58208"/>
                    </a:cubicBezTo>
                    <a:cubicBezTo>
                      <a:pt x="541171" y="48195"/>
                      <a:pt x="586658" y="15023"/>
                      <a:pt x="585425" y="0"/>
                    </a:cubicBezTo>
                    <a:close/>
                  </a:path>
                </a:pathLst>
              </a:custGeom>
              <a:solidFill>
                <a:srgbClr val="FFFFFF">
                  <a:alpha val="4313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11"/>
              <p:cNvSpPr/>
              <p:nvPr/>
            </p:nvSpPr>
            <p:spPr>
              <a:xfrm>
                <a:off x="853078" y="1035095"/>
                <a:ext cx="380940" cy="60776"/>
              </a:xfrm>
              <a:custGeom>
                <a:rect b="b" l="l" r="r" t="t"/>
                <a:pathLst>
                  <a:path extrusionOk="0" h="60776" w="380940">
                    <a:moveTo>
                      <a:pt x="4211" y="44612"/>
                    </a:moveTo>
                    <a:cubicBezTo>
                      <a:pt x="2845" y="43386"/>
                      <a:pt x="1709" y="42086"/>
                      <a:pt x="950" y="40726"/>
                    </a:cubicBezTo>
                    <a:cubicBezTo>
                      <a:pt x="-191" y="38813"/>
                      <a:pt x="-568" y="36700"/>
                      <a:pt x="1327" y="34927"/>
                    </a:cubicBezTo>
                    <a:cubicBezTo>
                      <a:pt x="2389" y="33974"/>
                      <a:pt x="4059" y="33221"/>
                      <a:pt x="5802" y="32541"/>
                    </a:cubicBezTo>
                    <a:cubicBezTo>
                      <a:pt x="18705" y="27969"/>
                      <a:pt x="36230" y="30148"/>
                      <a:pt x="51556" y="31994"/>
                    </a:cubicBezTo>
                    <a:cubicBezTo>
                      <a:pt x="104062" y="38200"/>
                      <a:pt x="158845" y="38680"/>
                      <a:pt x="212493" y="35267"/>
                    </a:cubicBezTo>
                    <a:cubicBezTo>
                      <a:pt x="289659" y="30355"/>
                      <a:pt x="366065" y="9205"/>
                      <a:pt x="380936" y="0"/>
                    </a:cubicBezTo>
                    <a:cubicBezTo>
                      <a:pt x="381695" y="6752"/>
                      <a:pt x="297923" y="35200"/>
                      <a:pt x="287758" y="38680"/>
                    </a:cubicBezTo>
                    <a:cubicBezTo>
                      <a:pt x="264538" y="46659"/>
                      <a:pt x="236618" y="50278"/>
                      <a:pt x="209075" y="53138"/>
                    </a:cubicBezTo>
                    <a:cubicBezTo>
                      <a:pt x="173795" y="56824"/>
                      <a:pt x="138054" y="59483"/>
                      <a:pt x="102089" y="60509"/>
                    </a:cubicBezTo>
                    <a:cubicBezTo>
                      <a:pt x="75080" y="61256"/>
                      <a:pt x="46546" y="60849"/>
                      <a:pt x="23332" y="53824"/>
                    </a:cubicBezTo>
                    <a:cubicBezTo>
                      <a:pt x="15669" y="51504"/>
                      <a:pt x="8613" y="48365"/>
                      <a:pt x="4284" y="44479"/>
                    </a:cubicBezTo>
                    <a:lnTo>
                      <a:pt x="4211" y="44612"/>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11"/>
              <p:cNvSpPr/>
              <p:nvPr/>
            </p:nvSpPr>
            <p:spPr>
              <a:xfrm>
                <a:off x="1260191" y="919596"/>
                <a:ext cx="114915" cy="158605"/>
              </a:xfrm>
              <a:custGeom>
                <a:rect b="b" l="l" r="r" t="t"/>
                <a:pathLst>
                  <a:path extrusionOk="0" h="158605" w="114915">
                    <a:moveTo>
                      <a:pt x="80657" y="0"/>
                    </a:moveTo>
                    <a:cubicBezTo>
                      <a:pt x="85253" y="14136"/>
                      <a:pt x="93075" y="45790"/>
                      <a:pt x="78513" y="80663"/>
                    </a:cubicBezTo>
                    <a:cubicBezTo>
                      <a:pt x="75787" y="87197"/>
                      <a:pt x="66302" y="108164"/>
                      <a:pt x="36324" y="133436"/>
                    </a:cubicBezTo>
                    <a:cubicBezTo>
                      <a:pt x="24738" y="143219"/>
                      <a:pt x="12454" y="151410"/>
                      <a:pt x="0" y="158606"/>
                    </a:cubicBezTo>
                    <a:cubicBezTo>
                      <a:pt x="23870" y="154750"/>
                      <a:pt x="46124" y="150323"/>
                      <a:pt x="67504" y="145447"/>
                    </a:cubicBezTo>
                    <a:cubicBezTo>
                      <a:pt x="67529" y="145423"/>
                      <a:pt x="67620" y="145471"/>
                      <a:pt x="67644" y="145447"/>
                    </a:cubicBezTo>
                    <a:cubicBezTo>
                      <a:pt x="70176" y="143225"/>
                      <a:pt x="72957" y="141421"/>
                      <a:pt x="75368" y="139011"/>
                    </a:cubicBezTo>
                    <a:cubicBezTo>
                      <a:pt x="90318" y="124012"/>
                      <a:pt x="119640" y="94708"/>
                      <a:pt x="114266" y="55633"/>
                    </a:cubicBezTo>
                    <a:cubicBezTo>
                      <a:pt x="110374" y="27434"/>
                      <a:pt x="90318" y="8137"/>
                      <a:pt x="80657" y="0"/>
                    </a:cubicBezTo>
                    <a:close/>
                  </a:path>
                </a:pathLst>
              </a:custGeom>
              <a:solidFill>
                <a:srgbClr val="FFFFFF">
                  <a:alpha val="4313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11"/>
              <p:cNvSpPr/>
              <p:nvPr/>
            </p:nvSpPr>
            <p:spPr>
              <a:xfrm>
                <a:off x="690824" y="627880"/>
                <a:ext cx="543193" cy="364669"/>
              </a:xfrm>
              <a:custGeom>
                <a:rect b="b" l="l" r="r" t="t"/>
                <a:pathLst>
                  <a:path extrusionOk="0" h="364669" w="543193">
                    <a:moveTo>
                      <a:pt x="60737" y="259133"/>
                    </a:moveTo>
                    <a:cubicBezTo>
                      <a:pt x="58156" y="258337"/>
                      <a:pt x="35173" y="251348"/>
                      <a:pt x="17120" y="262825"/>
                    </a:cubicBezTo>
                    <a:cubicBezTo>
                      <a:pt x="3239" y="271605"/>
                      <a:pt x="-1236" y="287235"/>
                      <a:pt x="282" y="297066"/>
                    </a:cubicBezTo>
                    <a:cubicBezTo>
                      <a:pt x="5595" y="333092"/>
                      <a:pt x="98888" y="349979"/>
                      <a:pt x="131046" y="355784"/>
                    </a:cubicBezTo>
                    <a:cubicBezTo>
                      <a:pt x="250201" y="377291"/>
                      <a:pt x="345237" y="354533"/>
                      <a:pt x="393936" y="342328"/>
                    </a:cubicBezTo>
                    <a:cubicBezTo>
                      <a:pt x="494661" y="317055"/>
                      <a:pt x="517262" y="288225"/>
                      <a:pt x="523255" y="279979"/>
                    </a:cubicBezTo>
                    <a:cubicBezTo>
                      <a:pt x="552760" y="239143"/>
                      <a:pt x="541077" y="194282"/>
                      <a:pt x="540093" y="190717"/>
                    </a:cubicBezTo>
                    <a:cubicBezTo>
                      <a:pt x="527499" y="145328"/>
                      <a:pt x="486166" y="121841"/>
                      <a:pt x="478278" y="117353"/>
                    </a:cubicBezTo>
                    <a:cubicBezTo>
                      <a:pt x="436562" y="93672"/>
                      <a:pt x="366022" y="81400"/>
                      <a:pt x="361620" y="80671"/>
                    </a:cubicBezTo>
                    <a:cubicBezTo>
                      <a:pt x="347666" y="78297"/>
                      <a:pt x="328550" y="75789"/>
                      <a:pt x="316643" y="62333"/>
                    </a:cubicBezTo>
                    <a:cubicBezTo>
                      <a:pt x="308755" y="53425"/>
                      <a:pt x="300564" y="35743"/>
                      <a:pt x="311032" y="25651"/>
                    </a:cubicBezTo>
                    <a:cubicBezTo>
                      <a:pt x="318313" y="18656"/>
                      <a:pt x="332497" y="17205"/>
                      <a:pt x="346148" y="21959"/>
                    </a:cubicBezTo>
                    <a:cubicBezTo>
                      <a:pt x="344405" y="18395"/>
                      <a:pt x="338491" y="7507"/>
                      <a:pt x="325065" y="2364"/>
                    </a:cubicBezTo>
                    <a:cubicBezTo>
                      <a:pt x="302385" y="-6277"/>
                      <a:pt x="278115" y="11205"/>
                      <a:pt x="271666" y="15820"/>
                    </a:cubicBezTo>
                    <a:cubicBezTo>
                      <a:pt x="267798" y="18595"/>
                      <a:pt x="242313" y="37395"/>
                      <a:pt x="243528" y="67148"/>
                    </a:cubicBezTo>
                    <a:cubicBezTo>
                      <a:pt x="243752" y="72953"/>
                      <a:pt x="244590" y="92482"/>
                      <a:pt x="260366" y="103830"/>
                    </a:cubicBezTo>
                    <a:cubicBezTo>
                      <a:pt x="277052" y="115835"/>
                      <a:pt x="293739" y="106800"/>
                      <a:pt x="325065" y="112404"/>
                    </a:cubicBezTo>
                    <a:cubicBezTo>
                      <a:pt x="330603" y="113394"/>
                      <a:pt x="368906" y="120590"/>
                      <a:pt x="389764" y="144204"/>
                    </a:cubicBezTo>
                    <a:cubicBezTo>
                      <a:pt x="416312" y="174225"/>
                      <a:pt x="405084" y="220143"/>
                      <a:pt x="389764" y="246928"/>
                    </a:cubicBezTo>
                    <a:cubicBezTo>
                      <a:pt x="362761" y="294096"/>
                      <a:pt x="306860" y="309933"/>
                      <a:pt x="274471" y="319035"/>
                    </a:cubicBezTo>
                    <a:cubicBezTo>
                      <a:pt x="216221" y="335533"/>
                      <a:pt x="169726" y="327481"/>
                      <a:pt x="121258" y="319035"/>
                    </a:cubicBezTo>
                    <a:cubicBezTo>
                      <a:pt x="59291" y="308281"/>
                      <a:pt x="52545" y="293507"/>
                      <a:pt x="50948" y="288492"/>
                    </a:cubicBezTo>
                    <a:cubicBezTo>
                      <a:pt x="47614" y="277738"/>
                      <a:pt x="54513" y="266656"/>
                      <a:pt x="60809" y="259133"/>
                    </a:cubicBezTo>
                    <a:lnTo>
                      <a:pt x="60737" y="259133"/>
                    </a:lnTo>
                    <a:close/>
                  </a:path>
                </a:pathLst>
              </a:custGeom>
              <a:solidFill>
                <a:srgbClr val="FFFFFF">
                  <a:alpha val="2313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11"/>
              <p:cNvSpPr/>
              <p:nvPr/>
            </p:nvSpPr>
            <p:spPr>
              <a:xfrm>
                <a:off x="782532" y="633954"/>
                <a:ext cx="451485" cy="346439"/>
              </a:xfrm>
              <a:custGeom>
                <a:rect b="b" l="l" r="r" t="t"/>
                <a:pathLst>
                  <a:path extrusionOk="0" h="346439" w="451485">
                    <a:moveTo>
                      <a:pt x="212110" y="0"/>
                    </a:moveTo>
                    <a:cubicBezTo>
                      <a:pt x="188131" y="6266"/>
                      <a:pt x="171894" y="20579"/>
                      <a:pt x="172726" y="32978"/>
                    </a:cubicBezTo>
                    <a:cubicBezTo>
                      <a:pt x="173789" y="48480"/>
                      <a:pt x="201259" y="59762"/>
                      <a:pt x="213477" y="64772"/>
                    </a:cubicBezTo>
                    <a:cubicBezTo>
                      <a:pt x="216440" y="65962"/>
                      <a:pt x="221753" y="68008"/>
                      <a:pt x="227819" y="69921"/>
                    </a:cubicBezTo>
                    <a:cubicBezTo>
                      <a:pt x="238142" y="73285"/>
                      <a:pt x="245653" y="74931"/>
                      <a:pt x="254002" y="76844"/>
                    </a:cubicBezTo>
                    <a:cubicBezTo>
                      <a:pt x="294601" y="86079"/>
                      <a:pt x="308640" y="90433"/>
                      <a:pt x="316157" y="92874"/>
                    </a:cubicBezTo>
                    <a:cubicBezTo>
                      <a:pt x="319035" y="93797"/>
                      <a:pt x="321240" y="94520"/>
                      <a:pt x="324045" y="95509"/>
                    </a:cubicBezTo>
                    <a:cubicBezTo>
                      <a:pt x="327615" y="96766"/>
                      <a:pt x="367382" y="111145"/>
                      <a:pt x="385058" y="129544"/>
                    </a:cubicBezTo>
                    <a:cubicBezTo>
                      <a:pt x="409420" y="154810"/>
                      <a:pt x="404107" y="195707"/>
                      <a:pt x="387639" y="223408"/>
                    </a:cubicBezTo>
                    <a:cubicBezTo>
                      <a:pt x="350684" y="285806"/>
                      <a:pt x="236927" y="316349"/>
                      <a:pt x="162106" y="322281"/>
                    </a:cubicBezTo>
                    <a:cubicBezTo>
                      <a:pt x="117178" y="325846"/>
                      <a:pt x="66335" y="323933"/>
                      <a:pt x="23302" y="313446"/>
                    </a:cubicBezTo>
                    <a:cubicBezTo>
                      <a:pt x="19057" y="312390"/>
                      <a:pt x="7065" y="309354"/>
                      <a:pt x="3573" y="313446"/>
                    </a:cubicBezTo>
                    <a:cubicBezTo>
                      <a:pt x="-16690" y="337851"/>
                      <a:pt x="55175" y="340024"/>
                      <a:pt x="70130" y="342338"/>
                    </a:cubicBezTo>
                    <a:cubicBezTo>
                      <a:pt x="120742" y="350183"/>
                      <a:pt x="173030" y="345107"/>
                      <a:pt x="223799" y="340880"/>
                    </a:cubicBezTo>
                    <a:cubicBezTo>
                      <a:pt x="271988" y="336861"/>
                      <a:pt x="320402" y="328943"/>
                      <a:pt x="364115" y="310210"/>
                    </a:cubicBezTo>
                    <a:cubicBezTo>
                      <a:pt x="405704" y="292400"/>
                      <a:pt x="441518" y="259422"/>
                      <a:pt x="449642" y="218793"/>
                    </a:cubicBezTo>
                    <a:cubicBezTo>
                      <a:pt x="450929" y="212393"/>
                      <a:pt x="458143" y="173215"/>
                      <a:pt x="431353" y="138124"/>
                    </a:cubicBezTo>
                    <a:cubicBezTo>
                      <a:pt x="401982" y="99535"/>
                      <a:pt x="348030" y="87330"/>
                      <a:pt x="318811" y="80669"/>
                    </a:cubicBezTo>
                    <a:cubicBezTo>
                      <a:pt x="294601" y="75198"/>
                      <a:pt x="268576" y="72623"/>
                      <a:pt x="230175" y="57455"/>
                    </a:cubicBezTo>
                    <a:cubicBezTo>
                      <a:pt x="206500" y="48086"/>
                      <a:pt x="195497" y="40829"/>
                      <a:pt x="193596" y="30543"/>
                    </a:cubicBezTo>
                    <a:cubicBezTo>
                      <a:pt x="190943" y="16097"/>
                      <a:pt x="207714" y="3103"/>
                      <a:pt x="211886" y="0"/>
                    </a:cubicBezTo>
                    <a:lnTo>
                      <a:pt x="212110" y="0"/>
                    </a:lnTo>
                    <a:close/>
                  </a:path>
                </a:pathLst>
              </a:custGeom>
              <a:solidFill>
                <a:srgbClr val="FFFFFF">
                  <a:alpha val="3019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11"/>
              <p:cNvSpPr/>
              <p:nvPr/>
            </p:nvSpPr>
            <p:spPr>
              <a:xfrm>
                <a:off x="711988" y="621798"/>
                <a:ext cx="423266" cy="334285"/>
              </a:xfrm>
              <a:custGeom>
                <a:rect b="b" l="l" r="r" t="t"/>
                <a:pathLst>
                  <a:path extrusionOk="0" h="334285" w="423266">
                    <a:moveTo>
                      <a:pt x="285666" y="0"/>
                    </a:moveTo>
                    <a:cubicBezTo>
                      <a:pt x="280924" y="3018"/>
                      <a:pt x="219412" y="32832"/>
                      <a:pt x="227907" y="62373"/>
                    </a:cubicBezTo>
                    <a:cubicBezTo>
                      <a:pt x="229741" y="68804"/>
                      <a:pt x="235789" y="80663"/>
                      <a:pt x="284288" y="100428"/>
                    </a:cubicBezTo>
                    <a:cubicBezTo>
                      <a:pt x="332792" y="120193"/>
                      <a:pt x="415720" y="117515"/>
                      <a:pt x="422600" y="174126"/>
                    </a:cubicBezTo>
                    <a:cubicBezTo>
                      <a:pt x="426583" y="207086"/>
                      <a:pt x="412350" y="243331"/>
                      <a:pt x="389245" y="269793"/>
                    </a:cubicBezTo>
                    <a:cubicBezTo>
                      <a:pt x="347936" y="317162"/>
                      <a:pt x="280845" y="324461"/>
                      <a:pt x="227986" y="330224"/>
                    </a:cubicBezTo>
                    <a:cubicBezTo>
                      <a:pt x="194474" y="333843"/>
                      <a:pt x="64499" y="347979"/>
                      <a:pt x="18138" y="288216"/>
                    </a:cubicBezTo>
                    <a:cubicBezTo>
                      <a:pt x="2150" y="267583"/>
                      <a:pt x="-10857" y="229195"/>
                      <a:pt x="13474" y="208088"/>
                    </a:cubicBezTo>
                    <a:cubicBezTo>
                      <a:pt x="53715" y="173118"/>
                      <a:pt x="129829" y="177338"/>
                      <a:pt x="174126" y="184443"/>
                    </a:cubicBezTo>
                    <a:cubicBezTo>
                      <a:pt x="271433" y="199981"/>
                      <a:pt x="313969" y="141160"/>
                      <a:pt x="293772" y="126690"/>
                    </a:cubicBezTo>
                    <a:cubicBezTo>
                      <a:pt x="264936" y="105990"/>
                      <a:pt x="225460" y="130109"/>
                      <a:pt x="196696" y="108334"/>
                    </a:cubicBezTo>
                    <a:cubicBezTo>
                      <a:pt x="173744" y="90913"/>
                      <a:pt x="179099" y="60364"/>
                      <a:pt x="179482" y="58421"/>
                    </a:cubicBezTo>
                    <a:cubicBezTo>
                      <a:pt x="185372" y="27337"/>
                      <a:pt x="237010" y="2010"/>
                      <a:pt x="285666" y="0"/>
                    </a:cubicBezTo>
                    <a:close/>
                  </a:path>
                </a:pathLst>
              </a:custGeom>
              <a:solidFill>
                <a:srgbClr val="FFFFFF">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11"/>
              <p:cNvSpPr/>
              <p:nvPr/>
            </p:nvSpPr>
            <p:spPr>
              <a:xfrm>
                <a:off x="747262" y="737278"/>
                <a:ext cx="324504" cy="194493"/>
              </a:xfrm>
              <a:custGeom>
                <a:rect b="b" l="l" r="r" t="t"/>
                <a:pathLst>
                  <a:path extrusionOk="0" h="194493" w="324504">
                    <a:moveTo>
                      <a:pt x="322457" y="46489"/>
                    </a:moveTo>
                    <a:cubicBezTo>
                      <a:pt x="313251" y="19182"/>
                      <a:pt x="273782" y="-401"/>
                      <a:pt x="224349" y="6"/>
                    </a:cubicBezTo>
                    <a:cubicBezTo>
                      <a:pt x="164647" y="480"/>
                      <a:pt x="76041" y="30634"/>
                      <a:pt x="56878" y="58682"/>
                    </a:cubicBezTo>
                    <a:cubicBezTo>
                      <a:pt x="93305" y="45402"/>
                      <a:pt x="141299" y="30902"/>
                      <a:pt x="194152" y="37478"/>
                    </a:cubicBezTo>
                    <a:cubicBezTo>
                      <a:pt x="203430" y="38625"/>
                      <a:pt x="218720" y="40119"/>
                      <a:pt x="226249" y="44995"/>
                    </a:cubicBezTo>
                    <a:cubicBezTo>
                      <a:pt x="235376" y="50891"/>
                      <a:pt x="237732" y="58141"/>
                      <a:pt x="235376" y="67899"/>
                    </a:cubicBezTo>
                    <a:cubicBezTo>
                      <a:pt x="232024" y="81586"/>
                      <a:pt x="221762" y="84027"/>
                      <a:pt x="208755" y="91884"/>
                    </a:cubicBezTo>
                    <a:cubicBezTo>
                      <a:pt x="167762" y="116616"/>
                      <a:pt x="113841" y="112141"/>
                      <a:pt x="67067" y="111735"/>
                    </a:cubicBezTo>
                    <a:cubicBezTo>
                      <a:pt x="48893" y="111534"/>
                      <a:pt x="6989" y="109974"/>
                      <a:pt x="904" y="131117"/>
                    </a:cubicBezTo>
                    <a:cubicBezTo>
                      <a:pt x="-2138" y="141683"/>
                      <a:pt x="2884" y="152934"/>
                      <a:pt x="10182" y="161739"/>
                    </a:cubicBezTo>
                    <a:cubicBezTo>
                      <a:pt x="32923" y="188979"/>
                      <a:pt x="75361" y="197516"/>
                      <a:pt x="113155" y="193588"/>
                    </a:cubicBezTo>
                    <a:cubicBezTo>
                      <a:pt x="176433" y="186945"/>
                      <a:pt x="254157" y="163093"/>
                      <a:pt x="294239" y="116750"/>
                    </a:cubicBezTo>
                    <a:cubicBezTo>
                      <a:pt x="308078" y="100762"/>
                      <a:pt x="331577" y="73656"/>
                      <a:pt x="322457" y="46422"/>
                    </a:cubicBezTo>
                    <a:lnTo>
                      <a:pt x="322457" y="46489"/>
                    </a:lnTo>
                    <a:close/>
                  </a:path>
                </a:pathLst>
              </a:custGeom>
              <a:solidFill>
                <a:srgbClr val="E9D9C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11"/>
              <p:cNvSpPr/>
              <p:nvPr/>
            </p:nvSpPr>
            <p:spPr>
              <a:xfrm>
                <a:off x="789588" y="773748"/>
                <a:ext cx="232797" cy="145866"/>
              </a:xfrm>
              <a:custGeom>
                <a:rect b="b" l="l" r="r" t="t"/>
                <a:pathLst>
                  <a:path extrusionOk="0" h="145866" w="232797">
                    <a:moveTo>
                      <a:pt x="214799" y="0"/>
                    </a:moveTo>
                    <a:cubicBezTo>
                      <a:pt x="214799" y="0"/>
                      <a:pt x="236678" y="41188"/>
                      <a:pt x="203487" y="66903"/>
                    </a:cubicBezTo>
                    <a:cubicBezTo>
                      <a:pt x="165275" y="96517"/>
                      <a:pt x="114250" y="102505"/>
                      <a:pt x="67792" y="102978"/>
                    </a:cubicBezTo>
                    <a:cubicBezTo>
                      <a:pt x="55131" y="103112"/>
                      <a:pt x="42246" y="103045"/>
                      <a:pt x="29804" y="105668"/>
                    </a:cubicBezTo>
                    <a:cubicBezTo>
                      <a:pt x="16621" y="108431"/>
                      <a:pt x="-11924" y="121152"/>
                      <a:pt x="5455" y="135756"/>
                    </a:cubicBezTo>
                    <a:cubicBezTo>
                      <a:pt x="15869" y="144506"/>
                      <a:pt x="33101" y="144573"/>
                      <a:pt x="46442" y="145514"/>
                    </a:cubicBezTo>
                    <a:cubicBezTo>
                      <a:pt x="62175" y="146595"/>
                      <a:pt x="78133" y="145113"/>
                      <a:pt x="93568" y="142150"/>
                    </a:cubicBezTo>
                    <a:cubicBezTo>
                      <a:pt x="123462" y="136296"/>
                      <a:pt x="151709" y="124176"/>
                      <a:pt x="177862" y="109979"/>
                    </a:cubicBezTo>
                    <a:cubicBezTo>
                      <a:pt x="273918" y="57746"/>
                      <a:pt x="214799" y="67"/>
                      <a:pt x="214799" y="67"/>
                    </a:cubicBezTo>
                    <a:lnTo>
                      <a:pt x="214799" y="0"/>
                    </a:lnTo>
                    <a:close/>
                  </a:path>
                </a:pathLst>
              </a:custGeom>
              <a:solidFill>
                <a:srgbClr val="FFFFFF">
                  <a:alpha val="5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11"/>
              <p:cNvSpPr/>
              <p:nvPr/>
            </p:nvSpPr>
            <p:spPr>
              <a:xfrm>
                <a:off x="860131" y="761589"/>
                <a:ext cx="112869" cy="18237"/>
              </a:xfrm>
              <a:custGeom>
                <a:rect b="b" l="l" r="r" t="t"/>
                <a:pathLst>
                  <a:path extrusionOk="0" h="18237" w="112869">
                    <a:moveTo>
                      <a:pt x="0" y="18237"/>
                    </a:moveTo>
                    <a:cubicBezTo>
                      <a:pt x="34095" y="5813"/>
                      <a:pt x="55603" y="2644"/>
                      <a:pt x="76066" y="725"/>
                    </a:cubicBezTo>
                    <a:cubicBezTo>
                      <a:pt x="89929" y="-587"/>
                      <a:pt x="110611" y="-423"/>
                      <a:pt x="112481" y="3791"/>
                    </a:cubicBezTo>
                    <a:cubicBezTo>
                      <a:pt x="116683" y="12930"/>
                      <a:pt x="85654" y="10957"/>
                      <a:pt x="75089" y="11121"/>
                    </a:cubicBezTo>
                    <a:cubicBezTo>
                      <a:pt x="37393" y="11776"/>
                      <a:pt x="40690" y="11886"/>
                      <a:pt x="0" y="18237"/>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11"/>
              <p:cNvSpPr/>
              <p:nvPr/>
            </p:nvSpPr>
            <p:spPr>
              <a:xfrm>
                <a:off x="1012253" y="844283"/>
                <a:ext cx="276098" cy="184280"/>
              </a:xfrm>
              <a:custGeom>
                <a:rect b="b" l="l" r="r" t="t"/>
                <a:pathLst>
                  <a:path extrusionOk="0" h="184280" w="276098">
                    <a:moveTo>
                      <a:pt x="241574" y="0"/>
                    </a:moveTo>
                    <a:cubicBezTo>
                      <a:pt x="241574" y="0"/>
                      <a:pt x="279592" y="34150"/>
                      <a:pt x="243827" y="66909"/>
                    </a:cubicBezTo>
                    <a:cubicBezTo>
                      <a:pt x="202664" y="104636"/>
                      <a:pt x="139355" y="122846"/>
                      <a:pt x="80479" y="134645"/>
                    </a:cubicBezTo>
                    <a:cubicBezTo>
                      <a:pt x="64430" y="137863"/>
                      <a:pt x="48054" y="140948"/>
                      <a:pt x="32910" y="146504"/>
                    </a:cubicBezTo>
                    <a:cubicBezTo>
                      <a:pt x="16849" y="152369"/>
                      <a:pt x="-16245" y="171539"/>
                      <a:pt x="9459" y="181297"/>
                    </a:cubicBezTo>
                    <a:cubicBezTo>
                      <a:pt x="24858" y="187145"/>
                      <a:pt x="46760" y="182997"/>
                      <a:pt x="63932" y="180641"/>
                    </a:cubicBezTo>
                    <a:cubicBezTo>
                      <a:pt x="84177" y="177830"/>
                      <a:pt x="104076" y="172511"/>
                      <a:pt x="122942" y="165904"/>
                    </a:cubicBezTo>
                    <a:cubicBezTo>
                      <a:pt x="159454" y="152989"/>
                      <a:pt x="192311" y="134469"/>
                      <a:pt x="221991" y="114467"/>
                    </a:cubicBezTo>
                    <a:cubicBezTo>
                      <a:pt x="330993" y="40927"/>
                      <a:pt x="241592" y="67"/>
                      <a:pt x="241592" y="67"/>
                    </a:cubicBezTo>
                    <a:lnTo>
                      <a:pt x="241574" y="0"/>
                    </a:lnTo>
                    <a:close/>
                  </a:path>
                </a:pathLst>
              </a:custGeom>
              <a:solidFill>
                <a:srgbClr val="FFFFFF">
                  <a:alpha val="3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11"/>
              <p:cNvSpPr/>
              <p:nvPr/>
            </p:nvSpPr>
            <p:spPr>
              <a:xfrm>
                <a:off x="1075856" y="965957"/>
                <a:ext cx="107958" cy="42640"/>
              </a:xfrm>
              <a:custGeom>
                <a:rect b="b" l="l" r="r" t="t"/>
                <a:pathLst>
                  <a:path extrusionOk="0" h="42640" w="107958">
                    <a:moveTo>
                      <a:pt x="107959" y="0"/>
                    </a:moveTo>
                    <a:cubicBezTo>
                      <a:pt x="78253" y="21757"/>
                      <a:pt x="57954" y="30015"/>
                      <a:pt x="38274" y="36579"/>
                    </a:cubicBezTo>
                    <a:cubicBezTo>
                      <a:pt x="24946" y="41048"/>
                      <a:pt x="4343" y="45220"/>
                      <a:pt x="1070" y="40678"/>
                    </a:cubicBezTo>
                    <a:cubicBezTo>
                      <a:pt x="-6168" y="30853"/>
                      <a:pt x="25310" y="26614"/>
                      <a:pt x="35754" y="24192"/>
                    </a:cubicBezTo>
                    <a:cubicBezTo>
                      <a:pt x="72977" y="15460"/>
                      <a:pt x="69667" y="16031"/>
                      <a:pt x="107959" y="0"/>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95" name="Google Shape;795;p11"/>
            <p:cNvGrpSpPr/>
            <p:nvPr/>
          </p:nvGrpSpPr>
          <p:grpSpPr>
            <a:xfrm>
              <a:off x="1154057" y="1577491"/>
              <a:ext cx="972154" cy="816641"/>
              <a:chOff x="578416" y="683996"/>
              <a:chExt cx="402049" cy="337734"/>
            </a:xfrm>
          </p:grpSpPr>
          <p:sp>
            <p:nvSpPr>
              <p:cNvPr id="796" name="Google Shape;796;p11"/>
              <p:cNvSpPr/>
              <p:nvPr/>
            </p:nvSpPr>
            <p:spPr>
              <a:xfrm>
                <a:off x="600011" y="683996"/>
                <a:ext cx="380454" cy="337636"/>
              </a:xfrm>
              <a:custGeom>
                <a:rect b="b" l="l" r="r" t="t"/>
                <a:pathLst>
                  <a:path extrusionOk="0" h="337636" w="380454">
                    <a:moveTo>
                      <a:pt x="134158" y="217"/>
                    </a:moveTo>
                    <a:cubicBezTo>
                      <a:pt x="127643" y="-439"/>
                      <a:pt x="121382" y="369"/>
                      <a:pt x="115850" y="2932"/>
                    </a:cubicBezTo>
                    <a:cubicBezTo>
                      <a:pt x="81536" y="18816"/>
                      <a:pt x="98545" y="121206"/>
                      <a:pt x="98545" y="121206"/>
                    </a:cubicBezTo>
                    <a:cubicBezTo>
                      <a:pt x="98545" y="121206"/>
                      <a:pt x="953" y="149459"/>
                      <a:pt x="7" y="183846"/>
                    </a:cubicBezTo>
                    <a:cubicBezTo>
                      <a:pt x="-940" y="218239"/>
                      <a:pt x="94828" y="258789"/>
                      <a:pt x="94828" y="258789"/>
                    </a:cubicBezTo>
                    <a:cubicBezTo>
                      <a:pt x="94828" y="258789"/>
                      <a:pt x="86467" y="298076"/>
                      <a:pt x="85817" y="336161"/>
                    </a:cubicBezTo>
                    <a:cubicBezTo>
                      <a:pt x="91537" y="335930"/>
                      <a:pt x="97367" y="335985"/>
                      <a:pt x="103548" y="336732"/>
                    </a:cubicBezTo>
                    <a:cubicBezTo>
                      <a:pt x="160997" y="343648"/>
                      <a:pt x="196319" y="309504"/>
                      <a:pt x="239128" y="281955"/>
                    </a:cubicBezTo>
                    <a:cubicBezTo>
                      <a:pt x="251473" y="274012"/>
                      <a:pt x="264267" y="266477"/>
                      <a:pt x="278603" y="260787"/>
                    </a:cubicBezTo>
                    <a:cubicBezTo>
                      <a:pt x="285319" y="258121"/>
                      <a:pt x="292709" y="256779"/>
                      <a:pt x="300050" y="255498"/>
                    </a:cubicBezTo>
                    <a:cubicBezTo>
                      <a:pt x="316591" y="252608"/>
                      <a:pt x="334103" y="251691"/>
                      <a:pt x="351536" y="250209"/>
                    </a:cubicBezTo>
                    <a:cubicBezTo>
                      <a:pt x="357955" y="249663"/>
                      <a:pt x="364172" y="248564"/>
                      <a:pt x="370415" y="247489"/>
                    </a:cubicBezTo>
                    <a:cubicBezTo>
                      <a:pt x="357019" y="221190"/>
                      <a:pt x="341244" y="198432"/>
                      <a:pt x="341244" y="198432"/>
                    </a:cubicBezTo>
                    <a:cubicBezTo>
                      <a:pt x="341244" y="198432"/>
                      <a:pt x="398839" y="115686"/>
                      <a:pt x="374422" y="85598"/>
                    </a:cubicBezTo>
                    <a:cubicBezTo>
                      <a:pt x="365265" y="74310"/>
                      <a:pt x="344517" y="70436"/>
                      <a:pt x="322220" y="70005"/>
                    </a:cubicBezTo>
                    <a:cubicBezTo>
                      <a:pt x="286558" y="69313"/>
                      <a:pt x="248418" y="77219"/>
                      <a:pt x="245279" y="77874"/>
                    </a:cubicBezTo>
                    <a:cubicBezTo>
                      <a:pt x="245145" y="77899"/>
                      <a:pt x="243561" y="78160"/>
                      <a:pt x="243561" y="78160"/>
                    </a:cubicBezTo>
                    <a:cubicBezTo>
                      <a:pt x="243561" y="78160"/>
                      <a:pt x="243421" y="78014"/>
                      <a:pt x="243421" y="78014"/>
                    </a:cubicBezTo>
                    <a:cubicBezTo>
                      <a:pt x="243057" y="77595"/>
                      <a:pt x="179633" y="4796"/>
                      <a:pt x="134158" y="217"/>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11"/>
              <p:cNvSpPr/>
              <p:nvPr/>
            </p:nvSpPr>
            <p:spPr>
              <a:xfrm>
                <a:off x="578416" y="686454"/>
                <a:ext cx="380311" cy="335276"/>
              </a:xfrm>
              <a:custGeom>
                <a:rect b="b" l="l" r="r" t="t"/>
                <a:pathLst>
                  <a:path extrusionOk="0" h="335276" w="380311">
                    <a:moveTo>
                      <a:pt x="135588" y="474"/>
                    </a:moveTo>
                    <a:cubicBezTo>
                      <a:pt x="99337" y="11246"/>
                      <a:pt x="98402" y="122179"/>
                      <a:pt x="98402" y="122179"/>
                    </a:cubicBezTo>
                    <a:cubicBezTo>
                      <a:pt x="98402" y="122179"/>
                      <a:pt x="953" y="150433"/>
                      <a:pt x="7" y="184819"/>
                    </a:cubicBezTo>
                    <a:cubicBezTo>
                      <a:pt x="-939" y="219212"/>
                      <a:pt x="94686" y="259762"/>
                      <a:pt x="94686" y="259762"/>
                    </a:cubicBezTo>
                    <a:cubicBezTo>
                      <a:pt x="94686" y="259762"/>
                      <a:pt x="92312" y="298284"/>
                      <a:pt x="95682" y="335276"/>
                    </a:cubicBezTo>
                    <a:cubicBezTo>
                      <a:pt x="99519" y="334584"/>
                      <a:pt x="103357" y="333861"/>
                      <a:pt x="107413" y="333703"/>
                    </a:cubicBezTo>
                    <a:cubicBezTo>
                      <a:pt x="113133" y="333473"/>
                      <a:pt x="118962" y="333527"/>
                      <a:pt x="125144" y="334274"/>
                    </a:cubicBezTo>
                    <a:cubicBezTo>
                      <a:pt x="182593" y="341190"/>
                      <a:pt x="217915" y="307046"/>
                      <a:pt x="260724" y="279497"/>
                    </a:cubicBezTo>
                    <a:cubicBezTo>
                      <a:pt x="273068" y="271555"/>
                      <a:pt x="285863" y="264019"/>
                      <a:pt x="300199" y="258329"/>
                    </a:cubicBezTo>
                    <a:cubicBezTo>
                      <a:pt x="306915" y="255664"/>
                      <a:pt x="314305" y="254322"/>
                      <a:pt x="321646" y="253040"/>
                    </a:cubicBezTo>
                    <a:cubicBezTo>
                      <a:pt x="338187" y="250150"/>
                      <a:pt x="355699" y="249233"/>
                      <a:pt x="373132" y="247752"/>
                    </a:cubicBezTo>
                    <a:cubicBezTo>
                      <a:pt x="358449" y="221860"/>
                      <a:pt x="341101" y="199551"/>
                      <a:pt x="341101" y="199551"/>
                    </a:cubicBezTo>
                    <a:cubicBezTo>
                      <a:pt x="341101" y="199551"/>
                      <a:pt x="398696" y="116665"/>
                      <a:pt x="374280" y="86571"/>
                    </a:cubicBezTo>
                    <a:cubicBezTo>
                      <a:pt x="356962" y="65234"/>
                      <a:pt x="299489" y="70602"/>
                      <a:pt x="266875" y="75417"/>
                    </a:cubicBezTo>
                    <a:cubicBezTo>
                      <a:pt x="266741" y="75441"/>
                      <a:pt x="265156" y="75702"/>
                      <a:pt x="265156" y="75702"/>
                    </a:cubicBezTo>
                    <a:cubicBezTo>
                      <a:pt x="265156" y="75702"/>
                      <a:pt x="265017" y="75556"/>
                      <a:pt x="265017" y="75556"/>
                    </a:cubicBezTo>
                    <a:cubicBezTo>
                      <a:pt x="252520" y="77445"/>
                      <a:pt x="243418" y="79133"/>
                      <a:pt x="243418" y="79133"/>
                    </a:cubicBezTo>
                    <a:cubicBezTo>
                      <a:pt x="243418" y="79133"/>
                      <a:pt x="174183" y="-7122"/>
                      <a:pt x="137446" y="474"/>
                    </a:cubicBezTo>
                    <a:cubicBezTo>
                      <a:pt x="136869" y="595"/>
                      <a:pt x="136147" y="310"/>
                      <a:pt x="135588" y="474"/>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11"/>
              <p:cNvSpPr/>
              <p:nvPr/>
            </p:nvSpPr>
            <p:spPr>
              <a:xfrm>
                <a:off x="648207" y="756277"/>
                <a:ext cx="251854" cy="261086"/>
              </a:xfrm>
              <a:custGeom>
                <a:rect b="b" l="l" r="r" t="t"/>
                <a:pathLst>
                  <a:path extrusionOk="0" h="261086" w="251854">
                    <a:moveTo>
                      <a:pt x="88106" y="584"/>
                    </a:moveTo>
                    <a:cubicBezTo>
                      <a:pt x="64582" y="7573"/>
                      <a:pt x="63933" y="79529"/>
                      <a:pt x="63933" y="79529"/>
                    </a:cubicBezTo>
                    <a:cubicBezTo>
                      <a:pt x="63933" y="79529"/>
                      <a:pt x="624" y="97830"/>
                      <a:pt x="5" y="120145"/>
                    </a:cubicBezTo>
                    <a:cubicBezTo>
                      <a:pt x="-609" y="142461"/>
                      <a:pt x="61504" y="168771"/>
                      <a:pt x="61504" y="168771"/>
                    </a:cubicBezTo>
                    <a:cubicBezTo>
                      <a:pt x="61504" y="168771"/>
                      <a:pt x="55632" y="252531"/>
                      <a:pt x="78664" y="260443"/>
                    </a:cubicBezTo>
                    <a:cubicBezTo>
                      <a:pt x="101702" y="268361"/>
                      <a:pt x="153607" y="200523"/>
                      <a:pt x="153607" y="200523"/>
                    </a:cubicBezTo>
                    <a:cubicBezTo>
                      <a:pt x="153607" y="200523"/>
                      <a:pt x="172102" y="205715"/>
                      <a:pt x="190932" y="209674"/>
                    </a:cubicBezTo>
                    <a:cubicBezTo>
                      <a:pt x="203277" y="201731"/>
                      <a:pt x="216071" y="194196"/>
                      <a:pt x="230408" y="188506"/>
                    </a:cubicBezTo>
                    <a:cubicBezTo>
                      <a:pt x="237123" y="185840"/>
                      <a:pt x="244513" y="184498"/>
                      <a:pt x="251855" y="183217"/>
                    </a:cubicBezTo>
                    <a:cubicBezTo>
                      <a:pt x="243809" y="159299"/>
                      <a:pt x="221396" y="129727"/>
                      <a:pt x="221396" y="129727"/>
                    </a:cubicBezTo>
                    <a:cubicBezTo>
                      <a:pt x="221396" y="129727"/>
                      <a:pt x="258838" y="75891"/>
                      <a:pt x="242989" y="56363"/>
                    </a:cubicBezTo>
                    <a:cubicBezTo>
                      <a:pt x="227147" y="36835"/>
                      <a:pt x="158039" y="51645"/>
                      <a:pt x="158039" y="51645"/>
                    </a:cubicBezTo>
                    <a:cubicBezTo>
                      <a:pt x="158039" y="51645"/>
                      <a:pt x="111630" y="-6405"/>
                      <a:pt x="88106" y="584"/>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9" name="Google Shape;799;p11"/>
            <p:cNvSpPr/>
            <p:nvPr/>
          </p:nvSpPr>
          <p:spPr>
            <a:xfrm>
              <a:off x="1882752" y="2302952"/>
              <a:ext cx="123832" cy="124610"/>
            </a:xfrm>
            <a:custGeom>
              <a:rect b="b" l="l" r="r" t="t"/>
              <a:pathLst>
                <a:path extrusionOk="0" h="51545" w="51223">
                  <a:moveTo>
                    <a:pt x="31078" y="0"/>
                  </a:moveTo>
                  <a:cubicBezTo>
                    <a:pt x="26293" y="-24"/>
                    <a:pt x="18830" y="14810"/>
                    <a:pt x="18830" y="14810"/>
                  </a:cubicBezTo>
                  <a:cubicBezTo>
                    <a:pt x="18830" y="14810"/>
                    <a:pt x="2235" y="12867"/>
                    <a:pt x="219" y="17178"/>
                  </a:cubicBezTo>
                  <a:cubicBezTo>
                    <a:pt x="-1797" y="21490"/>
                    <a:pt x="10760" y="32049"/>
                    <a:pt x="10760" y="32049"/>
                  </a:cubicBezTo>
                  <a:cubicBezTo>
                    <a:pt x="10760" y="32049"/>
                    <a:pt x="6024" y="44345"/>
                    <a:pt x="9242" y="47290"/>
                  </a:cubicBezTo>
                  <a:cubicBezTo>
                    <a:pt x="12461" y="50235"/>
                    <a:pt x="23640" y="43829"/>
                    <a:pt x="23640" y="43829"/>
                  </a:cubicBezTo>
                  <a:cubicBezTo>
                    <a:pt x="23640" y="43829"/>
                    <a:pt x="33829" y="53532"/>
                    <a:pt x="38006" y="51176"/>
                  </a:cubicBezTo>
                  <a:cubicBezTo>
                    <a:pt x="42184" y="48820"/>
                    <a:pt x="40344" y="34411"/>
                    <a:pt x="40344" y="34411"/>
                  </a:cubicBezTo>
                  <a:cubicBezTo>
                    <a:pt x="40344" y="34411"/>
                    <a:pt x="51796" y="26693"/>
                    <a:pt x="51201" y="21817"/>
                  </a:cubicBezTo>
                  <a:cubicBezTo>
                    <a:pt x="50612" y="16941"/>
                    <a:pt x="37982" y="14895"/>
                    <a:pt x="37982" y="14895"/>
                  </a:cubicBezTo>
                  <a:cubicBezTo>
                    <a:pt x="37982" y="14895"/>
                    <a:pt x="35869" y="24"/>
                    <a:pt x="31078" y="0"/>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11"/>
            <p:cNvSpPr/>
            <p:nvPr/>
          </p:nvSpPr>
          <p:spPr>
            <a:xfrm>
              <a:off x="2131309" y="1955833"/>
              <a:ext cx="123314" cy="120152"/>
            </a:xfrm>
            <a:custGeom>
              <a:rect b="b" l="l" r="r" t="t"/>
              <a:pathLst>
                <a:path extrusionOk="0" h="49701" w="51009">
                  <a:moveTo>
                    <a:pt x="9954" y="745"/>
                  </a:moveTo>
                  <a:cubicBezTo>
                    <a:pt x="6542" y="4097"/>
                    <a:pt x="11685" y="19885"/>
                    <a:pt x="11685" y="19885"/>
                  </a:cubicBezTo>
                  <a:cubicBezTo>
                    <a:pt x="11685" y="19885"/>
                    <a:pt x="-1468" y="30195"/>
                    <a:pt x="135" y="34677"/>
                  </a:cubicBezTo>
                  <a:cubicBezTo>
                    <a:pt x="1738" y="39158"/>
                    <a:pt x="18097" y="37810"/>
                    <a:pt x="18097" y="37810"/>
                  </a:cubicBezTo>
                  <a:cubicBezTo>
                    <a:pt x="18097" y="37810"/>
                    <a:pt x="23392" y="49875"/>
                    <a:pt x="27752" y="49699"/>
                  </a:cubicBezTo>
                  <a:cubicBezTo>
                    <a:pt x="32112" y="49529"/>
                    <a:pt x="35536" y="37106"/>
                    <a:pt x="35536" y="37106"/>
                  </a:cubicBezTo>
                  <a:cubicBezTo>
                    <a:pt x="35536" y="37106"/>
                    <a:pt x="49600" y="36820"/>
                    <a:pt x="50905" y="32205"/>
                  </a:cubicBezTo>
                  <a:cubicBezTo>
                    <a:pt x="52217" y="27590"/>
                    <a:pt x="40764" y="18652"/>
                    <a:pt x="40764" y="18652"/>
                  </a:cubicBezTo>
                  <a:cubicBezTo>
                    <a:pt x="40764" y="18652"/>
                    <a:pt x="43461" y="5117"/>
                    <a:pt x="39605" y="2069"/>
                  </a:cubicBezTo>
                  <a:cubicBezTo>
                    <a:pt x="35749" y="-979"/>
                    <a:pt x="25341" y="6465"/>
                    <a:pt x="25341" y="6465"/>
                  </a:cubicBezTo>
                  <a:cubicBezTo>
                    <a:pt x="25341" y="6465"/>
                    <a:pt x="13373" y="-2613"/>
                    <a:pt x="9954" y="745"/>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11"/>
            <p:cNvSpPr/>
            <p:nvPr/>
          </p:nvSpPr>
          <p:spPr>
            <a:xfrm>
              <a:off x="2427746" y="2262806"/>
              <a:ext cx="126708" cy="11949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11"/>
            <p:cNvSpPr/>
            <p:nvPr/>
          </p:nvSpPr>
          <p:spPr>
            <a:xfrm>
              <a:off x="2720572" y="2026404"/>
              <a:ext cx="125089" cy="122710"/>
            </a:xfrm>
            <a:custGeom>
              <a:rect b="b" l="l" r="r" t="t"/>
              <a:pathLst>
                <a:path extrusionOk="0" h="50759" w="51743">
                  <a:moveTo>
                    <a:pt x="51313" y="15565"/>
                  </a:moveTo>
                  <a:cubicBezTo>
                    <a:pt x="48599" y="11618"/>
                    <a:pt x="32161" y="13962"/>
                    <a:pt x="32161" y="13962"/>
                  </a:cubicBezTo>
                  <a:cubicBezTo>
                    <a:pt x="32161" y="13962"/>
                    <a:pt x="24280" y="-776"/>
                    <a:pt x="19592" y="32"/>
                  </a:cubicBezTo>
                  <a:cubicBezTo>
                    <a:pt x="14898" y="840"/>
                    <a:pt x="13398" y="17180"/>
                    <a:pt x="13398" y="17180"/>
                  </a:cubicBezTo>
                  <a:cubicBezTo>
                    <a:pt x="13398" y="17180"/>
                    <a:pt x="598" y="20313"/>
                    <a:pt x="21" y="24636"/>
                  </a:cubicBezTo>
                  <a:cubicBezTo>
                    <a:pt x="-562" y="28960"/>
                    <a:pt x="11079" y="34473"/>
                    <a:pt x="11079" y="34473"/>
                  </a:cubicBezTo>
                  <a:cubicBezTo>
                    <a:pt x="11079" y="34473"/>
                    <a:pt x="8935" y="48379"/>
                    <a:pt x="13252" y="50468"/>
                  </a:cubicBezTo>
                  <a:cubicBezTo>
                    <a:pt x="17570" y="52550"/>
                    <a:pt x="28354" y="42817"/>
                    <a:pt x="28354" y="42817"/>
                  </a:cubicBezTo>
                  <a:cubicBezTo>
                    <a:pt x="28354" y="42817"/>
                    <a:pt x="41221" y="47808"/>
                    <a:pt x="44889" y="44541"/>
                  </a:cubicBezTo>
                  <a:cubicBezTo>
                    <a:pt x="48556" y="41268"/>
                    <a:pt x="43024" y="29731"/>
                    <a:pt x="43024" y="29731"/>
                  </a:cubicBezTo>
                  <a:cubicBezTo>
                    <a:pt x="43024" y="29731"/>
                    <a:pt x="54027" y="19506"/>
                    <a:pt x="51313" y="15565"/>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11"/>
            <p:cNvSpPr/>
            <p:nvPr/>
          </p:nvSpPr>
          <p:spPr>
            <a:xfrm>
              <a:off x="2368010" y="1720689"/>
              <a:ext cx="123126" cy="124272"/>
            </a:xfrm>
            <a:custGeom>
              <a:rect b="b" l="l" r="r" t="t"/>
              <a:pathLst>
                <a:path extrusionOk="0" h="51405" w="50931">
                  <a:moveTo>
                    <a:pt x="14330" y="492"/>
                  </a:moveTo>
                  <a:cubicBezTo>
                    <a:pt x="10498" y="3358"/>
                    <a:pt x="13474" y="19692"/>
                    <a:pt x="13474" y="19692"/>
                  </a:cubicBezTo>
                  <a:cubicBezTo>
                    <a:pt x="13474" y="19692"/>
                    <a:pt x="-936" y="28145"/>
                    <a:pt x="48" y="32796"/>
                  </a:cubicBezTo>
                  <a:cubicBezTo>
                    <a:pt x="1038" y="37453"/>
                    <a:pt x="17427" y="38315"/>
                    <a:pt x="17427" y="38315"/>
                  </a:cubicBezTo>
                  <a:cubicBezTo>
                    <a:pt x="17427" y="38315"/>
                    <a:pt x="21052" y="50982"/>
                    <a:pt x="25400" y="51395"/>
                  </a:cubicBezTo>
                  <a:cubicBezTo>
                    <a:pt x="29741" y="51808"/>
                    <a:pt x="34799" y="39961"/>
                    <a:pt x="34799" y="39961"/>
                  </a:cubicBezTo>
                  <a:cubicBezTo>
                    <a:pt x="34799" y="39961"/>
                    <a:pt x="48777" y="41558"/>
                    <a:pt x="50690" y="37162"/>
                  </a:cubicBezTo>
                  <a:cubicBezTo>
                    <a:pt x="52609" y="32766"/>
                    <a:pt x="42456" y="22376"/>
                    <a:pt x="42456" y="22376"/>
                  </a:cubicBezTo>
                  <a:cubicBezTo>
                    <a:pt x="42456" y="22376"/>
                    <a:pt x="46950" y="9321"/>
                    <a:pt x="43537" y="5781"/>
                  </a:cubicBezTo>
                  <a:cubicBezTo>
                    <a:pt x="40125" y="2247"/>
                    <a:pt x="28812" y="8222"/>
                    <a:pt x="28812" y="8222"/>
                  </a:cubicBezTo>
                  <a:cubicBezTo>
                    <a:pt x="28812" y="8222"/>
                    <a:pt x="18168" y="-2374"/>
                    <a:pt x="14330" y="492"/>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11"/>
            <p:cNvSpPr/>
            <p:nvPr/>
          </p:nvSpPr>
          <p:spPr>
            <a:xfrm>
              <a:off x="1879319" y="1626737"/>
              <a:ext cx="123123" cy="124272"/>
            </a:xfrm>
            <a:custGeom>
              <a:rect b="b" l="l" r="r" t="t"/>
              <a:pathLst>
                <a:path extrusionOk="0" h="51405" w="50930">
                  <a:moveTo>
                    <a:pt x="14324" y="492"/>
                  </a:moveTo>
                  <a:cubicBezTo>
                    <a:pt x="10493" y="3358"/>
                    <a:pt x="13474" y="19692"/>
                    <a:pt x="13474" y="19692"/>
                  </a:cubicBezTo>
                  <a:cubicBezTo>
                    <a:pt x="13474" y="19692"/>
                    <a:pt x="-941" y="28145"/>
                    <a:pt x="49" y="32796"/>
                  </a:cubicBezTo>
                  <a:cubicBezTo>
                    <a:pt x="1032" y="37453"/>
                    <a:pt x="17421" y="38315"/>
                    <a:pt x="17421" y="38315"/>
                  </a:cubicBezTo>
                  <a:cubicBezTo>
                    <a:pt x="17421" y="38315"/>
                    <a:pt x="21052" y="50982"/>
                    <a:pt x="25394" y="51395"/>
                  </a:cubicBezTo>
                  <a:cubicBezTo>
                    <a:pt x="29736" y="51808"/>
                    <a:pt x="34794" y="39961"/>
                    <a:pt x="34794" y="39961"/>
                  </a:cubicBezTo>
                  <a:cubicBezTo>
                    <a:pt x="34794" y="39961"/>
                    <a:pt x="48772" y="41558"/>
                    <a:pt x="50691" y="37162"/>
                  </a:cubicBezTo>
                  <a:cubicBezTo>
                    <a:pt x="52604" y="32765"/>
                    <a:pt x="42457" y="22376"/>
                    <a:pt x="42457" y="22376"/>
                  </a:cubicBezTo>
                  <a:cubicBezTo>
                    <a:pt x="42457" y="22376"/>
                    <a:pt x="46944" y="9321"/>
                    <a:pt x="43532" y="5781"/>
                  </a:cubicBezTo>
                  <a:cubicBezTo>
                    <a:pt x="40119" y="2247"/>
                    <a:pt x="28807" y="8222"/>
                    <a:pt x="28807" y="8222"/>
                  </a:cubicBezTo>
                  <a:cubicBezTo>
                    <a:pt x="28807" y="8222"/>
                    <a:pt x="18162" y="-2374"/>
                    <a:pt x="14324" y="492"/>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5" name="Google Shape;805;p11"/>
            <p:cNvPicPr preferRelativeResize="0"/>
            <p:nvPr/>
          </p:nvPicPr>
          <p:blipFill rotWithShape="1">
            <a:blip r:embed="rId3">
              <a:alphaModFix/>
            </a:blip>
            <a:srcRect b="0" l="0" r="0" t="0"/>
            <a:stretch/>
          </p:blipFill>
          <p:spPr>
            <a:xfrm rot="-3791786">
              <a:off x="2147523" y="1713470"/>
              <a:ext cx="172683" cy="172683"/>
            </a:xfrm>
            <a:custGeom>
              <a:rect b="b" l="l" r="r" t="t"/>
              <a:pathLst>
                <a:path extrusionOk="0" h="71439" w="71439">
                  <a:moveTo>
                    <a:pt x="129" y="88"/>
                  </a:moveTo>
                  <a:lnTo>
                    <a:pt x="71569" y="88"/>
                  </a:lnTo>
                  <a:lnTo>
                    <a:pt x="71569" y="71528"/>
                  </a:lnTo>
                  <a:lnTo>
                    <a:pt x="129" y="71528"/>
                  </a:lnTo>
                  <a:close/>
                </a:path>
              </a:pathLst>
            </a:custGeom>
            <a:noFill/>
            <a:ln>
              <a:noFill/>
            </a:ln>
          </p:spPr>
        </p:pic>
        <p:pic>
          <p:nvPicPr>
            <p:cNvPr id="806" name="Google Shape;806;p11"/>
            <p:cNvPicPr preferRelativeResize="0"/>
            <p:nvPr/>
          </p:nvPicPr>
          <p:blipFill rotWithShape="1">
            <a:blip r:embed="rId3">
              <a:alphaModFix/>
            </a:blip>
            <a:srcRect b="0" l="0" r="0" t="0"/>
            <a:stretch/>
          </p:blipFill>
          <p:spPr>
            <a:xfrm rot="-3791786">
              <a:off x="2232489" y="2059140"/>
              <a:ext cx="172683" cy="172683"/>
            </a:xfrm>
            <a:custGeom>
              <a:rect b="b" l="l" r="r" t="t"/>
              <a:pathLst>
                <a:path extrusionOk="0" h="71439" w="71439">
                  <a:moveTo>
                    <a:pt x="135" y="111"/>
                  </a:moveTo>
                  <a:lnTo>
                    <a:pt x="71575" y="111"/>
                  </a:lnTo>
                  <a:lnTo>
                    <a:pt x="71575" y="71551"/>
                  </a:lnTo>
                  <a:lnTo>
                    <a:pt x="135" y="71551"/>
                  </a:lnTo>
                  <a:close/>
                </a:path>
              </a:pathLst>
            </a:custGeom>
            <a:noFill/>
            <a:ln>
              <a:noFill/>
            </a:ln>
          </p:spPr>
        </p:pic>
        <p:pic>
          <p:nvPicPr>
            <p:cNvPr id="807" name="Google Shape;807;p11"/>
            <p:cNvPicPr preferRelativeResize="0"/>
            <p:nvPr/>
          </p:nvPicPr>
          <p:blipFill rotWithShape="1">
            <a:blip r:embed="rId3">
              <a:alphaModFix/>
            </a:blip>
            <a:srcRect b="0" l="0" r="0" t="0"/>
            <a:stretch/>
          </p:blipFill>
          <p:spPr>
            <a:xfrm rot="3171456">
              <a:off x="2047957" y="2249948"/>
              <a:ext cx="190932" cy="211454"/>
            </a:xfrm>
            <a:custGeom>
              <a:rect b="b" l="l" r="r" t="t"/>
              <a:pathLst>
                <a:path extrusionOk="0" h="87449" w="78962">
                  <a:moveTo>
                    <a:pt x="123" y="126"/>
                  </a:moveTo>
                  <a:lnTo>
                    <a:pt x="79085" y="126"/>
                  </a:lnTo>
                  <a:lnTo>
                    <a:pt x="79085" y="87576"/>
                  </a:lnTo>
                  <a:lnTo>
                    <a:pt x="123" y="87576"/>
                  </a:lnTo>
                  <a:close/>
                </a:path>
              </a:pathLst>
            </a:custGeom>
            <a:noFill/>
            <a:ln>
              <a:noFill/>
            </a:ln>
          </p:spPr>
        </p:pic>
        <p:pic>
          <p:nvPicPr>
            <p:cNvPr id="808" name="Google Shape;808;p11"/>
            <p:cNvPicPr preferRelativeResize="0"/>
            <p:nvPr/>
          </p:nvPicPr>
          <p:blipFill rotWithShape="1">
            <a:blip r:embed="rId3">
              <a:alphaModFix/>
            </a:blip>
            <a:srcRect b="0" l="0" r="0" t="0"/>
            <a:stretch/>
          </p:blipFill>
          <p:spPr>
            <a:xfrm rot="3171456">
              <a:off x="1551644" y="2305946"/>
              <a:ext cx="190932" cy="211454"/>
            </a:xfrm>
            <a:custGeom>
              <a:rect b="b" l="l" r="r" t="t"/>
              <a:pathLst>
                <a:path extrusionOk="0" h="87449" w="78962">
                  <a:moveTo>
                    <a:pt x="89" y="129"/>
                  </a:moveTo>
                  <a:lnTo>
                    <a:pt x="79051" y="129"/>
                  </a:lnTo>
                  <a:lnTo>
                    <a:pt x="79051" y="87579"/>
                  </a:lnTo>
                  <a:lnTo>
                    <a:pt x="89" y="87579"/>
                  </a:lnTo>
                  <a:close/>
                </a:path>
              </a:pathLst>
            </a:custGeom>
            <a:noFill/>
            <a:ln>
              <a:noFill/>
            </a:ln>
          </p:spPr>
        </p:pic>
        <p:pic>
          <p:nvPicPr>
            <p:cNvPr id="809" name="Google Shape;809;p11"/>
            <p:cNvPicPr preferRelativeResize="0"/>
            <p:nvPr/>
          </p:nvPicPr>
          <p:blipFill rotWithShape="1">
            <a:blip r:embed="rId3">
              <a:alphaModFix/>
            </a:blip>
            <a:srcRect b="0" l="0" r="0" t="0"/>
            <a:stretch/>
          </p:blipFill>
          <p:spPr>
            <a:xfrm>
              <a:off x="2683270" y="2202494"/>
              <a:ext cx="150175" cy="150175"/>
            </a:xfrm>
            <a:custGeom>
              <a:rect b="b" l="l" r="r" t="t"/>
              <a:pathLst>
                <a:path extrusionOk="0" h="62120" w="62120">
                  <a:moveTo>
                    <a:pt x="165" y="120"/>
                  </a:moveTo>
                  <a:lnTo>
                    <a:pt x="62285" y="120"/>
                  </a:lnTo>
                  <a:lnTo>
                    <a:pt x="62285" y="62241"/>
                  </a:lnTo>
                  <a:lnTo>
                    <a:pt x="165" y="62241"/>
                  </a:lnTo>
                  <a:close/>
                </a:path>
              </a:pathLst>
            </a:custGeom>
            <a:noFill/>
            <a:ln>
              <a:noFill/>
            </a:ln>
          </p:spPr>
        </p:pic>
        <p:pic>
          <p:nvPicPr>
            <p:cNvPr id="810" name="Google Shape;810;p11"/>
            <p:cNvPicPr preferRelativeResize="0"/>
            <p:nvPr/>
          </p:nvPicPr>
          <p:blipFill rotWithShape="1">
            <a:blip r:embed="rId3">
              <a:alphaModFix/>
            </a:blip>
            <a:srcRect b="0" l="0" r="0" t="0"/>
            <a:stretch/>
          </p:blipFill>
          <p:spPr>
            <a:xfrm>
              <a:off x="2515258" y="1847165"/>
              <a:ext cx="150175" cy="150175"/>
            </a:xfrm>
            <a:custGeom>
              <a:rect b="b" l="l" r="r" t="t"/>
              <a:pathLst>
                <a:path extrusionOk="0" h="62120" w="62120">
                  <a:moveTo>
                    <a:pt x="153" y="96"/>
                  </a:moveTo>
                  <a:lnTo>
                    <a:pt x="62274" y="96"/>
                  </a:lnTo>
                  <a:lnTo>
                    <a:pt x="62274" y="62217"/>
                  </a:lnTo>
                  <a:lnTo>
                    <a:pt x="153" y="62217"/>
                  </a:lnTo>
                  <a:close/>
                </a:path>
              </a:pathLst>
            </a:custGeom>
            <a:noFill/>
            <a:ln>
              <a:noFill/>
            </a:ln>
          </p:spPr>
        </p:pic>
        <p:grpSp>
          <p:nvGrpSpPr>
            <p:cNvPr id="811" name="Google Shape;811;p11"/>
            <p:cNvGrpSpPr/>
            <p:nvPr/>
          </p:nvGrpSpPr>
          <p:grpSpPr>
            <a:xfrm>
              <a:off x="907252" y="4823073"/>
              <a:ext cx="2977424" cy="1488475"/>
              <a:chOff x="404598" y="1921373"/>
              <a:chExt cx="1231358" cy="615581"/>
            </a:xfrm>
          </p:grpSpPr>
          <p:sp>
            <p:nvSpPr>
              <p:cNvPr id="812" name="Google Shape;812;p11"/>
              <p:cNvSpPr/>
              <p:nvPr/>
            </p:nvSpPr>
            <p:spPr>
              <a:xfrm>
                <a:off x="406347" y="1921373"/>
                <a:ext cx="1229609" cy="615581"/>
              </a:xfrm>
              <a:custGeom>
                <a:rect b="b" l="l" r="r" t="t"/>
                <a:pathLst>
                  <a:path extrusionOk="0" h="615581" w="1229609">
                    <a:moveTo>
                      <a:pt x="1185276" y="23323"/>
                    </a:moveTo>
                    <a:cubicBezTo>
                      <a:pt x="1185276" y="23323"/>
                      <a:pt x="1214514" y="23305"/>
                      <a:pt x="1225856" y="44151"/>
                    </a:cubicBezTo>
                    <a:cubicBezTo>
                      <a:pt x="1237163" y="64936"/>
                      <a:pt x="1219323" y="88751"/>
                      <a:pt x="1219323" y="88751"/>
                    </a:cubicBezTo>
                    <a:lnTo>
                      <a:pt x="121310" y="612532"/>
                    </a:lnTo>
                    <a:cubicBezTo>
                      <a:pt x="121310" y="612532"/>
                      <a:pt x="63062" y="629066"/>
                      <a:pt x="25782" y="585140"/>
                    </a:cubicBezTo>
                    <a:cubicBezTo>
                      <a:pt x="15002" y="572437"/>
                      <a:pt x="-21974" y="512365"/>
                      <a:pt x="18494" y="486152"/>
                    </a:cubicBezTo>
                    <a:cubicBezTo>
                      <a:pt x="58962" y="459932"/>
                      <a:pt x="1163981" y="0"/>
                      <a:pt x="1163981" y="0"/>
                    </a:cubicBezTo>
                    <a:cubicBezTo>
                      <a:pt x="1163981" y="0"/>
                      <a:pt x="1173241" y="1658"/>
                      <a:pt x="1178858" y="7445"/>
                    </a:cubicBezTo>
                    <a:cubicBezTo>
                      <a:pt x="1184474" y="13237"/>
                      <a:pt x="1185276" y="23323"/>
                      <a:pt x="1185276" y="23323"/>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11"/>
              <p:cNvSpPr/>
              <p:nvPr/>
            </p:nvSpPr>
            <p:spPr>
              <a:xfrm>
                <a:off x="404598" y="2406512"/>
                <a:ext cx="148416" cy="129998"/>
              </a:xfrm>
              <a:custGeom>
                <a:rect b="b" l="l" r="r" t="t"/>
                <a:pathLst>
                  <a:path extrusionOk="0" h="129998" w="148416">
                    <a:moveTo>
                      <a:pt x="63586" y="25465"/>
                    </a:moveTo>
                    <a:lnTo>
                      <a:pt x="29290" y="46032"/>
                    </a:lnTo>
                    <a:cubicBezTo>
                      <a:pt x="29290" y="46032"/>
                      <a:pt x="41512" y="66526"/>
                      <a:pt x="57561" y="56762"/>
                    </a:cubicBezTo>
                    <a:cubicBezTo>
                      <a:pt x="89972" y="37051"/>
                      <a:pt x="40840" y="-22037"/>
                      <a:pt x="10910" y="8694"/>
                    </a:cubicBezTo>
                    <a:cubicBezTo>
                      <a:pt x="-19020" y="39425"/>
                      <a:pt x="19028" y="101720"/>
                      <a:pt x="48267" y="117927"/>
                    </a:cubicBezTo>
                    <a:cubicBezTo>
                      <a:pt x="90752" y="141475"/>
                      <a:pt x="158408" y="132020"/>
                      <a:pt x="147177" y="76721"/>
                    </a:cubicBezTo>
                    <a:cubicBezTo>
                      <a:pt x="135947" y="21415"/>
                      <a:pt x="107414" y="19041"/>
                      <a:pt x="91299" y="34240"/>
                    </a:cubicBezTo>
                    <a:cubicBezTo>
                      <a:pt x="72864" y="51624"/>
                      <a:pt x="91467" y="83406"/>
                      <a:pt x="91467" y="83406"/>
                    </a:cubicBezTo>
                    <a:lnTo>
                      <a:pt x="143574" y="6233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11"/>
              <p:cNvSpPr/>
              <p:nvPr/>
            </p:nvSpPr>
            <p:spPr>
              <a:xfrm>
                <a:off x="520823" y="1944041"/>
                <a:ext cx="1071874" cy="488331"/>
              </a:xfrm>
              <a:custGeom>
                <a:rect b="b" l="l" r="r" t="t"/>
                <a:pathLst>
                  <a:path extrusionOk="0" h="488331" w="1071874">
                    <a:moveTo>
                      <a:pt x="0" y="488331"/>
                    </a:moveTo>
                    <a:lnTo>
                      <a:pt x="1071875"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11"/>
              <p:cNvSpPr/>
              <p:nvPr/>
            </p:nvSpPr>
            <p:spPr>
              <a:xfrm>
                <a:off x="407819" y="2404996"/>
                <a:ext cx="143438" cy="130593"/>
              </a:xfrm>
              <a:custGeom>
                <a:rect b="b" l="l" r="r" t="t"/>
                <a:pathLst>
                  <a:path extrusionOk="0" h="130593" w="143438">
                    <a:moveTo>
                      <a:pt x="62737" y="126547"/>
                    </a:moveTo>
                    <a:cubicBezTo>
                      <a:pt x="32047" y="119789"/>
                      <a:pt x="0" y="75547"/>
                      <a:pt x="0" y="44615"/>
                    </a:cubicBezTo>
                    <a:cubicBezTo>
                      <a:pt x="0" y="28403"/>
                      <a:pt x="11548" y="-8170"/>
                      <a:pt x="36095" y="1648"/>
                    </a:cubicBezTo>
                    <a:cubicBezTo>
                      <a:pt x="67755" y="14309"/>
                      <a:pt x="70471" y="63524"/>
                      <a:pt x="70471" y="63524"/>
                    </a:cubicBezTo>
                    <a:cubicBezTo>
                      <a:pt x="70471" y="63524"/>
                      <a:pt x="91971" y="23241"/>
                      <a:pt x="116306" y="26283"/>
                    </a:cubicBezTo>
                    <a:cubicBezTo>
                      <a:pt x="135190" y="28645"/>
                      <a:pt x="150111" y="68339"/>
                      <a:pt x="140370" y="95033"/>
                    </a:cubicBezTo>
                    <a:cubicBezTo>
                      <a:pt x="124900" y="137435"/>
                      <a:pt x="91273" y="132832"/>
                      <a:pt x="62737" y="126547"/>
                    </a:cubicBezTo>
                    <a:close/>
                  </a:path>
                </a:pathLst>
              </a:custGeom>
              <a:solidFill>
                <a:srgbClr val="000000">
                  <a:alpha val="1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11"/>
              <p:cNvSpPr/>
              <p:nvPr/>
            </p:nvSpPr>
            <p:spPr>
              <a:xfrm>
                <a:off x="527616" y="1970430"/>
                <a:ext cx="1108035" cy="563480"/>
              </a:xfrm>
              <a:custGeom>
                <a:rect b="b" l="l" r="r" t="t"/>
                <a:pathLst>
                  <a:path extrusionOk="0" h="563480" w="1108035">
                    <a:moveTo>
                      <a:pt x="1106367" y="0"/>
                    </a:moveTo>
                    <a:lnTo>
                      <a:pt x="11742" y="486734"/>
                    </a:lnTo>
                    <a:cubicBezTo>
                      <a:pt x="53062" y="532136"/>
                      <a:pt x="0" y="563481"/>
                      <a:pt x="0" y="563481"/>
                    </a:cubicBezTo>
                    <a:lnTo>
                      <a:pt x="1098072" y="39755"/>
                    </a:lnTo>
                    <a:cubicBezTo>
                      <a:pt x="1098072" y="39761"/>
                      <a:pt x="1112918" y="19467"/>
                      <a:pt x="1106367" y="0"/>
                    </a:cubicBezTo>
                    <a:close/>
                  </a:path>
                </a:pathLst>
              </a:custGeom>
              <a:solidFill>
                <a:srgbClr val="000000">
                  <a:alpha val="1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17" name="Google Shape;817;p11"/>
            <p:cNvGrpSpPr/>
            <p:nvPr/>
          </p:nvGrpSpPr>
          <p:grpSpPr>
            <a:xfrm>
              <a:off x="641961" y="4672751"/>
              <a:ext cx="3103771" cy="1127354"/>
              <a:chOff x="294883" y="1859206"/>
              <a:chExt cx="1283611" cy="466234"/>
            </a:xfrm>
          </p:grpSpPr>
          <p:sp>
            <p:nvSpPr>
              <p:cNvPr id="818" name="Google Shape;818;p11"/>
              <p:cNvSpPr/>
              <p:nvPr/>
            </p:nvSpPr>
            <p:spPr>
              <a:xfrm>
                <a:off x="296786" y="1859206"/>
                <a:ext cx="1281708" cy="466234"/>
              </a:xfrm>
              <a:custGeom>
                <a:rect b="b" l="l" r="r" t="t"/>
                <a:pathLst>
                  <a:path extrusionOk="0" h="466234" w="1281708">
                    <a:moveTo>
                      <a:pt x="1242337" y="25995"/>
                    </a:moveTo>
                    <a:cubicBezTo>
                      <a:pt x="1242337" y="25995"/>
                      <a:pt x="1271308" y="29942"/>
                      <a:pt x="1279724" y="52130"/>
                    </a:cubicBezTo>
                    <a:cubicBezTo>
                      <a:pt x="1288110" y="74251"/>
                      <a:pt x="1267209" y="95431"/>
                      <a:pt x="1267209" y="95431"/>
                    </a:cubicBezTo>
                    <a:lnTo>
                      <a:pt x="108372" y="465664"/>
                    </a:lnTo>
                    <a:cubicBezTo>
                      <a:pt x="108372" y="465664"/>
                      <a:pt x="48420" y="474159"/>
                      <a:pt x="17434" y="425588"/>
                    </a:cubicBezTo>
                    <a:cubicBezTo>
                      <a:pt x="8474" y="411543"/>
                      <a:pt x="-20025" y="347013"/>
                      <a:pt x="23621" y="326520"/>
                    </a:cubicBezTo>
                    <a:cubicBezTo>
                      <a:pt x="67267" y="306026"/>
                      <a:pt x="1224400" y="0"/>
                      <a:pt x="1224400" y="0"/>
                    </a:cubicBezTo>
                    <a:cubicBezTo>
                      <a:pt x="1224400" y="0"/>
                      <a:pt x="1233351" y="2897"/>
                      <a:pt x="1238136" y="9400"/>
                    </a:cubicBezTo>
                    <a:cubicBezTo>
                      <a:pt x="1242914" y="15897"/>
                      <a:pt x="1242337" y="25995"/>
                      <a:pt x="1242337" y="25995"/>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11"/>
              <p:cNvSpPr/>
              <p:nvPr/>
            </p:nvSpPr>
            <p:spPr>
              <a:xfrm>
                <a:off x="294883" y="2185856"/>
                <a:ext cx="141173" cy="138667"/>
              </a:xfrm>
              <a:custGeom>
                <a:rect b="b" l="l" r="r" t="t"/>
                <a:pathLst>
                  <a:path extrusionOk="0" h="138667" w="141173">
                    <a:moveTo>
                      <a:pt x="65155" y="29970"/>
                    </a:moveTo>
                    <a:lnTo>
                      <a:pt x="28389" y="45703"/>
                    </a:lnTo>
                    <a:cubicBezTo>
                      <a:pt x="28389" y="45703"/>
                      <a:pt x="37723" y="67660"/>
                      <a:pt x="54946" y="60161"/>
                    </a:cubicBezTo>
                    <a:cubicBezTo>
                      <a:pt x="89729" y="45023"/>
                      <a:pt x="49052" y="-20174"/>
                      <a:pt x="15236" y="6221"/>
                    </a:cubicBezTo>
                    <a:cubicBezTo>
                      <a:pt x="-18581" y="32617"/>
                      <a:pt x="10679" y="99490"/>
                      <a:pt x="37453" y="119504"/>
                    </a:cubicBezTo>
                    <a:cubicBezTo>
                      <a:pt x="76357" y="148590"/>
                      <a:pt x="144670" y="148389"/>
                      <a:pt x="141034" y="92076"/>
                    </a:cubicBezTo>
                    <a:cubicBezTo>
                      <a:pt x="137398" y="35757"/>
                      <a:pt x="109450" y="29545"/>
                      <a:pt x="91423" y="42418"/>
                    </a:cubicBezTo>
                    <a:cubicBezTo>
                      <a:pt x="70804" y="57149"/>
                      <a:pt x="84931" y="91153"/>
                      <a:pt x="84931" y="91153"/>
                    </a:cubicBezTo>
                    <a:lnTo>
                      <a:pt x="139413" y="77333"/>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11"/>
              <p:cNvSpPr/>
              <p:nvPr/>
            </p:nvSpPr>
            <p:spPr>
              <a:xfrm>
                <a:off x="412139" y="1884697"/>
                <a:ext cx="1128137" cy="338646"/>
              </a:xfrm>
              <a:custGeom>
                <a:rect b="b" l="l" r="r" t="t"/>
                <a:pathLst>
                  <a:path extrusionOk="0" h="338646" w="1128137">
                    <a:moveTo>
                      <a:pt x="0" y="338646"/>
                    </a:moveTo>
                    <a:lnTo>
                      <a:pt x="1128138"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11"/>
              <p:cNvSpPr/>
              <p:nvPr/>
            </p:nvSpPr>
            <p:spPr>
              <a:xfrm>
                <a:off x="297391" y="2184560"/>
                <a:ext cx="138916" cy="138896"/>
              </a:xfrm>
              <a:custGeom>
                <a:rect b="b" l="l" r="r" t="t"/>
                <a:pathLst>
                  <a:path extrusionOk="0" h="138896" w="138916">
                    <a:moveTo>
                      <a:pt x="51511" y="130236"/>
                    </a:moveTo>
                    <a:cubicBezTo>
                      <a:pt x="22020" y="119379"/>
                      <a:pt x="-3740" y="71208"/>
                      <a:pt x="449" y="40562"/>
                    </a:cubicBezTo>
                    <a:cubicBezTo>
                      <a:pt x="2645" y="24501"/>
                      <a:pt x="19041" y="-10177"/>
                      <a:pt x="42032" y="2878"/>
                    </a:cubicBezTo>
                    <a:cubicBezTo>
                      <a:pt x="71684" y="19710"/>
                      <a:pt x="67710" y="68840"/>
                      <a:pt x="67710" y="68840"/>
                    </a:cubicBezTo>
                    <a:cubicBezTo>
                      <a:pt x="67710" y="68840"/>
                      <a:pt x="94468" y="31842"/>
                      <a:pt x="118167" y="38151"/>
                    </a:cubicBezTo>
                    <a:cubicBezTo>
                      <a:pt x="136557" y="43045"/>
                      <a:pt x="145963" y="84397"/>
                      <a:pt x="132696" y="109530"/>
                    </a:cubicBezTo>
                    <a:cubicBezTo>
                      <a:pt x="111626" y="149442"/>
                      <a:pt x="78933" y="140328"/>
                      <a:pt x="51511" y="130236"/>
                    </a:cubicBezTo>
                    <a:close/>
                  </a:path>
                </a:pathLst>
              </a:custGeom>
              <a:solidFill>
                <a:srgbClr val="000000">
                  <a:alpha val="1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11"/>
              <p:cNvSpPr/>
              <p:nvPr/>
            </p:nvSpPr>
            <p:spPr>
              <a:xfrm>
                <a:off x="405116" y="1916437"/>
                <a:ext cx="1173048" cy="408433"/>
              </a:xfrm>
              <a:custGeom>
                <a:rect b="b" l="l" r="r" t="t"/>
                <a:pathLst>
                  <a:path extrusionOk="0" h="408433" w="1173048">
                    <a:moveTo>
                      <a:pt x="1172493" y="0"/>
                    </a:moveTo>
                    <a:lnTo>
                      <a:pt x="22029" y="333982"/>
                    </a:lnTo>
                    <a:cubicBezTo>
                      <a:pt x="56818" y="384564"/>
                      <a:pt x="0" y="408434"/>
                      <a:pt x="0" y="408434"/>
                    </a:cubicBezTo>
                    <a:lnTo>
                      <a:pt x="1158891" y="38267"/>
                    </a:lnTo>
                    <a:cubicBezTo>
                      <a:pt x="1158891" y="38267"/>
                      <a:pt x="1176349" y="20172"/>
                      <a:pt x="1172493" y="0"/>
                    </a:cubicBezTo>
                    <a:close/>
                  </a:path>
                </a:pathLst>
              </a:custGeom>
              <a:solidFill>
                <a:srgbClr val="000000">
                  <a:alpha val="1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3" name="Google Shape;823;p11"/>
            <p:cNvGrpSpPr/>
            <p:nvPr/>
          </p:nvGrpSpPr>
          <p:grpSpPr>
            <a:xfrm>
              <a:off x="2001330" y="4529732"/>
              <a:ext cx="1718823" cy="1638272"/>
              <a:chOff x="1827841" y="4276132"/>
              <a:chExt cx="1718823" cy="1638272"/>
            </a:xfrm>
          </p:grpSpPr>
          <p:sp>
            <p:nvSpPr>
              <p:cNvPr id="824" name="Google Shape;824;p11"/>
              <p:cNvSpPr/>
              <p:nvPr/>
            </p:nvSpPr>
            <p:spPr>
              <a:xfrm>
                <a:off x="1827841" y="4336562"/>
                <a:ext cx="1718823" cy="1577842"/>
              </a:xfrm>
              <a:custGeom>
                <a:rect b="b" l="l" r="r" t="t"/>
                <a:pathLst>
                  <a:path extrusionOk="0" h="652675" w="710992">
                    <a:moveTo>
                      <a:pt x="257935" y="120"/>
                    </a:moveTo>
                    <a:cubicBezTo>
                      <a:pt x="284956" y="-5788"/>
                      <a:pt x="430221" y="208706"/>
                      <a:pt x="430221" y="208706"/>
                    </a:cubicBezTo>
                    <a:cubicBezTo>
                      <a:pt x="430221" y="208706"/>
                      <a:pt x="648225" y="121309"/>
                      <a:pt x="705801" y="149131"/>
                    </a:cubicBezTo>
                    <a:cubicBezTo>
                      <a:pt x="715140" y="153643"/>
                      <a:pt x="709493" y="209841"/>
                      <a:pt x="707143" y="220747"/>
                    </a:cubicBezTo>
                    <a:cubicBezTo>
                      <a:pt x="701326" y="247695"/>
                      <a:pt x="568710" y="392796"/>
                      <a:pt x="568710" y="392796"/>
                    </a:cubicBezTo>
                    <a:cubicBezTo>
                      <a:pt x="568710" y="392796"/>
                      <a:pt x="640386" y="445187"/>
                      <a:pt x="657576" y="495052"/>
                    </a:cubicBezTo>
                    <a:cubicBezTo>
                      <a:pt x="664911" y="516323"/>
                      <a:pt x="642493" y="555422"/>
                      <a:pt x="634666" y="560467"/>
                    </a:cubicBezTo>
                    <a:cubicBezTo>
                      <a:pt x="608488" y="577360"/>
                      <a:pt x="388554" y="499831"/>
                      <a:pt x="388554" y="499831"/>
                    </a:cubicBezTo>
                    <a:cubicBezTo>
                      <a:pt x="388554" y="499831"/>
                      <a:pt x="234448" y="661709"/>
                      <a:pt x="196430" y="652279"/>
                    </a:cubicBezTo>
                    <a:cubicBezTo>
                      <a:pt x="154793" y="641956"/>
                      <a:pt x="162426" y="415245"/>
                      <a:pt x="162426" y="415245"/>
                    </a:cubicBezTo>
                    <a:cubicBezTo>
                      <a:pt x="162426" y="415245"/>
                      <a:pt x="7894" y="340229"/>
                      <a:pt x="3668" y="314896"/>
                    </a:cubicBezTo>
                    <a:cubicBezTo>
                      <a:pt x="2606" y="308520"/>
                      <a:pt x="-7936" y="242103"/>
                      <a:pt x="12430" y="233972"/>
                    </a:cubicBezTo>
                    <a:cubicBezTo>
                      <a:pt x="73019" y="209786"/>
                      <a:pt x="206443" y="242485"/>
                      <a:pt x="206443" y="242485"/>
                    </a:cubicBezTo>
                    <a:cubicBezTo>
                      <a:pt x="206443" y="242485"/>
                      <a:pt x="230914" y="6034"/>
                      <a:pt x="257935" y="12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11"/>
              <p:cNvSpPr/>
              <p:nvPr/>
            </p:nvSpPr>
            <p:spPr>
              <a:xfrm>
                <a:off x="1854861" y="4276132"/>
                <a:ext cx="1686453" cy="1485977"/>
              </a:xfrm>
              <a:custGeom>
                <a:rect b="b" l="l" r="r" t="t"/>
                <a:pathLst>
                  <a:path extrusionOk="0" h="614675" w="697602">
                    <a:moveTo>
                      <a:pt x="255085" y="155"/>
                    </a:moveTo>
                    <a:cubicBezTo>
                      <a:pt x="282107" y="-5759"/>
                      <a:pt x="440864" y="159756"/>
                      <a:pt x="440864" y="159756"/>
                    </a:cubicBezTo>
                    <a:cubicBezTo>
                      <a:pt x="440864" y="159756"/>
                      <a:pt x="684067" y="152154"/>
                      <a:pt x="696734" y="176643"/>
                    </a:cubicBezTo>
                    <a:cubicBezTo>
                      <a:pt x="709400" y="201132"/>
                      <a:pt x="579358" y="343847"/>
                      <a:pt x="579358" y="343847"/>
                    </a:cubicBezTo>
                    <a:cubicBezTo>
                      <a:pt x="579358" y="343847"/>
                      <a:pt x="666336" y="508512"/>
                      <a:pt x="640159" y="525405"/>
                    </a:cubicBezTo>
                    <a:cubicBezTo>
                      <a:pt x="613976" y="542292"/>
                      <a:pt x="385977" y="460378"/>
                      <a:pt x="385977" y="460378"/>
                    </a:cubicBezTo>
                    <a:cubicBezTo>
                      <a:pt x="385977" y="460378"/>
                      <a:pt x="219618" y="625894"/>
                      <a:pt x="193441" y="614071"/>
                    </a:cubicBezTo>
                    <a:cubicBezTo>
                      <a:pt x="167263" y="602249"/>
                      <a:pt x="187532" y="388599"/>
                      <a:pt x="187532" y="388599"/>
                    </a:cubicBezTo>
                    <a:cubicBezTo>
                      <a:pt x="187532" y="388599"/>
                      <a:pt x="4286" y="292336"/>
                      <a:pt x="60" y="267003"/>
                    </a:cubicBezTo>
                    <a:cubicBezTo>
                      <a:pt x="-4161" y="241664"/>
                      <a:pt x="217086" y="193536"/>
                      <a:pt x="217086" y="193536"/>
                    </a:cubicBezTo>
                    <a:cubicBezTo>
                      <a:pt x="217086" y="193536"/>
                      <a:pt x="228064" y="6063"/>
                      <a:pt x="255085" y="155"/>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11"/>
              <p:cNvSpPr/>
              <p:nvPr/>
            </p:nvSpPr>
            <p:spPr>
              <a:xfrm>
                <a:off x="2012799" y="4403583"/>
                <a:ext cx="1372062" cy="1214127"/>
              </a:xfrm>
              <a:custGeom>
                <a:rect b="b" l="l" r="r" t="t"/>
                <a:pathLst>
                  <a:path extrusionOk="0" h="502224" w="567554">
                    <a:moveTo>
                      <a:pt x="208020" y="297"/>
                    </a:moveTo>
                    <a:cubicBezTo>
                      <a:pt x="192463" y="3698"/>
                      <a:pt x="185183" y="31284"/>
                      <a:pt x="178273" y="84106"/>
                    </a:cubicBezTo>
                    <a:cubicBezTo>
                      <a:pt x="176068" y="100932"/>
                      <a:pt x="174180" y="118887"/>
                      <a:pt x="172692" y="136879"/>
                    </a:cubicBezTo>
                    <a:cubicBezTo>
                      <a:pt x="172322" y="141409"/>
                      <a:pt x="171794" y="148653"/>
                      <a:pt x="171405" y="154179"/>
                    </a:cubicBezTo>
                    <a:cubicBezTo>
                      <a:pt x="165448" y="155533"/>
                      <a:pt x="156522" y="157506"/>
                      <a:pt x="151245" y="158757"/>
                    </a:cubicBezTo>
                    <a:cubicBezTo>
                      <a:pt x="131110" y="163530"/>
                      <a:pt x="110993" y="168576"/>
                      <a:pt x="92175" y="173774"/>
                    </a:cubicBezTo>
                    <a:cubicBezTo>
                      <a:pt x="74730" y="178595"/>
                      <a:pt x="59343" y="183325"/>
                      <a:pt x="46415" y="187788"/>
                    </a:cubicBezTo>
                    <a:cubicBezTo>
                      <a:pt x="12909" y="199362"/>
                      <a:pt x="-2017" y="207408"/>
                      <a:pt x="218" y="220827"/>
                    </a:cubicBezTo>
                    <a:cubicBezTo>
                      <a:pt x="2185" y="232619"/>
                      <a:pt x="22843" y="248116"/>
                      <a:pt x="63004" y="272599"/>
                    </a:cubicBezTo>
                    <a:cubicBezTo>
                      <a:pt x="67898" y="275580"/>
                      <a:pt x="72987" y="278762"/>
                      <a:pt x="78306" y="281895"/>
                    </a:cubicBezTo>
                    <a:cubicBezTo>
                      <a:pt x="94549" y="291465"/>
                      <a:pt x="111976" y="301278"/>
                      <a:pt x="129361" y="310781"/>
                    </a:cubicBezTo>
                    <a:cubicBezTo>
                      <a:pt x="134055" y="313349"/>
                      <a:pt x="142277" y="317709"/>
                      <a:pt x="147238" y="320363"/>
                    </a:cubicBezTo>
                    <a:cubicBezTo>
                      <a:pt x="147068" y="322281"/>
                      <a:pt x="146910" y="323575"/>
                      <a:pt x="146806" y="324801"/>
                    </a:cubicBezTo>
                    <a:cubicBezTo>
                      <a:pt x="146114" y="333114"/>
                      <a:pt x="145452" y="342204"/>
                      <a:pt x="144809" y="351828"/>
                    </a:cubicBezTo>
                    <a:cubicBezTo>
                      <a:pt x="143600" y="369717"/>
                      <a:pt x="142568" y="387278"/>
                      <a:pt x="142088" y="403746"/>
                    </a:cubicBezTo>
                    <a:cubicBezTo>
                      <a:pt x="140364" y="462950"/>
                      <a:pt x="143181" y="494446"/>
                      <a:pt x="157676" y="500992"/>
                    </a:cubicBezTo>
                    <a:cubicBezTo>
                      <a:pt x="171538" y="507252"/>
                      <a:pt x="197115" y="489552"/>
                      <a:pt x="241915" y="450508"/>
                    </a:cubicBezTo>
                    <a:cubicBezTo>
                      <a:pt x="246093" y="446870"/>
                      <a:pt x="250416" y="443124"/>
                      <a:pt x="254788" y="439213"/>
                    </a:cubicBezTo>
                    <a:cubicBezTo>
                      <a:pt x="269701" y="425848"/>
                      <a:pt x="285070" y="411470"/>
                      <a:pt x="299977" y="397163"/>
                    </a:cubicBezTo>
                    <a:cubicBezTo>
                      <a:pt x="304094" y="393217"/>
                      <a:pt x="311399" y="386082"/>
                      <a:pt x="315425" y="382147"/>
                    </a:cubicBezTo>
                    <a:cubicBezTo>
                      <a:pt x="320477" y="383920"/>
                      <a:pt x="328948" y="386895"/>
                      <a:pt x="333872" y="388583"/>
                    </a:cubicBezTo>
                    <a:cubicBezTo>
                      <a:pt x="352071" y="394820"/>
                      <a:pt x="370937" y="401068"/>
                      <a:pt x="389506" y="406891"/>
                    </a:cubicBezTo>
                    <a:cubicBezTo>
                      <a:pt x="397047" y="409253"/>
                      <a:pt x="404407" y="411488"/>
                      <a:pt x="411530" y="413613"/>
                    </a:cubicBezTo>
                    <a:cubicBezTo>
                      <a:pt x="471140" y="431380"/>
                      <a:pt x="506025" y="438351"/>
                      <a:pt x="518218" y="430488"/>
                    </a:cubicBezTo>
                    <a:cubicBezTo>
                      <a:pt x="533149" y="420851"/>
                      <a:pt x="526938" y="394461"/>
                      <a:pt x="507780" y="348398"/>
                    </a:cubicBezTo>
                    <a:cubicBezTo>
                      <a:pt x="505236" y="342277"/>
                      <a:pt x="502418" y="335895"/>
                      <a:pt x="499485" y="329374"/>
                    </a:cubicBezTo>
                    <a:cubicBezTo>
                      <a:pt x="493771" y="316658"/>
                      <a:pt x="487723" y="303870"/>
                      <a:pt x="481609" y="291617"/>
                    </a:cubicBezTo>
                    <a:cubicBezTo>
                      <a:pt x="480230" y="288854"/>
                      <a:pt x="478269" y="285132"/>
                      <a:pt x="476314" y="281324"/>
                    </a:cubicBezTo>
                    <a:cubicBezTo>
                      <a:pt x="479708" y="277523"/>
                      <a:pt x="484007" y="272599"/>
                      <a:pt x="486758" y="269453"/>
                    </a:cubicBezTo>
                    <a:cubicBezTo>
                      <a:pt x="497743" y="256884"/>
                      <a:pt x="508812" y="243974"/>
                      <a:pt x="519080" y="231265"/>
                    </a:cubicBezTo>
                    <a:cubicBezTo>
                      <a:pt x="522663" y="226826"/>
                      <a:pt x="526094" y="222473"/>
                      <a:pt x="529373" y="218253"/>
                    </a:cubicBezTo>
                    <a:cubicBezTo>
                      <a:pt x="559308" y="179737"/>
                      <a:pt x="572564" y="157021"/>
                      <a:pt x="565842" y="144026"/>
                    </a:cubicBezTo>
                    <a:cubicBezTo>
                      <a:pt x="558968" y="130734"/>
                      <a:pt x="524278" y="126714"/>
                      <a:pt x="457435" y="125293"/>
                    </a:cubicBezTo>
                    <a:cubicBezTo>
                      <a:pt x="430614" y="124723"/>
                      <a:pt x="402021" y="124765"/>
                      <a:pt x="374635" y="125293"/>
                    </a:cubicBezTo>
                    <a:cubicBezTo>
                      <a:pt x="370694" y="125366"/>
                      <a:pt x="363869" y="125482"/>
                      <a:pt x="360044" y="125579"/>
                    </a:cubicBezTo>
                    <a:cubicBezTo>
                      <a:pt x="356771" y="122215"/>
                      <a:pt x="347966" y="113246"/>
                      <a:pt x="343600" y="108844"/>
                    </a:cubicBezTo>
                    <a:cubicBezTo>
                      <a:pt x="328917" y="94040"/>
                      <a:pt x="313871" y="79199"/>
                      <a:pt x="299261" y="65367"/>
                    </a:cubicBezTo>
                    <a:cubicBezTo>
                      <a:pt x="295393" y="61705"/>
                      <a:pt x="291531" y="58214"/>
                      <a:pt x="287821" y="54783"/>
                    </a:cubicBezTo>
                    <a:cubicBezTo>
                      <a:pt x="245996" y="16085"/>
                      <a:pt x="221397" y="-2629"/>
                      <a:pt x="208020" y="297"/>
                    </a:cubicBezTo>
                    <a:close/>
                    <a:moveTo>
                      <a:pt x="212307" y="18745"/>
                    </a:moveTo>
                    <a:cubicBezTo>
                      <a:pt x="213425" y="19121"/>
                      <a:pt x="214876" y="19674"/>
                      <a:pt x="216600" y="20603"/>
                    </a:cubicBezTo>
                    <a:cubicBezTo>
                      <a:pt x="220711" y="22819"/>
                      <a:pt x="226030" y="26262"/>
                      <a:pt x="232333" y="31047"/>
                    </a:cubicBezTo>
                    <a:cubicBezTo>
                      <a:pt x="243937" y="39852"/>
                      <a:pt x="258480" y="52597"/>
                      <a:pt x="275379" y="68227"/>
                    </a:cubicBezTo>
                    <a:cubicBezTo>
                      <a:pt x="279034" y="71609"/>
                      <a:pt x="282860" y="75052"/>
                      <a:pt x="286679" y="78671"/>
                    </a:cubicBezTo>
                    <a:cubicBezTo>
                      <a:pt x="301131" y="92352"/>
                      <a:pt x="316032" y="107040"/>
                      <a:pt x="330581" y="121717"/>
                    </a:cubicBezTo>
                    <a:cubicBezTo>
                      <a:pt x="335676" y="126854"/>
                      <a:pt x="349520" y="141075"/>
                      <a:pt x="349745" y="141312"/>
                    </a:cubicBezTo>
                    <a:cubicBezTo>
                      <a:pt x="351543" y="143182"/>
                      <a:pt x="354020" y="144111"/>
                      <a:pt x="356613" y="144026"/>
                    </a:cubicBezTo>
                    <a:cubicBezTo>
                      <a:pt x="357475" y="144002"/>
                      <a:pt x="369941" y="143692"/>
                      <a:pt x="374920" y="143601"/>
                    </a:cubicBezTo>
                    <a:cubicBezTo>
                      <a:pt x="402075" y="143079"/>
                      <a:pt x="430469" y="143030"/>
                      <a:pt x="457010" y="143601"/>
                    </a:cubicBezTo>
                    <a:cubicBezTo>
                      <a:pt x="483497" y="144160"/>
                      <a:pt x="505794" y="145380"/>
                      <a:pt x="522511" y="147317"/>
                    </a:cubicBezTo>
                    <a:cubicBezTo>
                      <a:pt x="531722" y="148386"/>
                      <a:pt x="539082" y="149588"/>
                      <a:pt x="544249" y="151033"/>
                    </a:cubicBezTo>
                    <a:cubicBezTo>
                      <a:pt x="546350" y="151622"/>
                      <a:pt x="547796" y="152193"/>
                      <a:pt x="548967" y="152752"/>
                    </a:cubicBezTo>
                    <a:cubicBezTo>
                      <a:pt x="548840" y="153456"/>
                      <a:pt x="548749" y="154130"/>
                      <a:pt x="548397" y="155181"/>
                    </a:cubicBezTo>
                    <a:cubicBezTo>
                      <a:pt x="547231" y="158630"/>
                      <a:pt x="545039" y="163141"/>
                      <a:pt x="541814" y="168625"/>
                    </a:cubicBezTo>
                    <a:cubicBezTo>
                      <a:pt x="535773" y="178911"/>
                      <a:pt x="526652" y="191875"/>
                      <a:pt x="514933" y="206952"/>
                    </a:cubicBezTo>
                    <a:cubicBezTo>
                      <a:pt x="511727" y="211081"/>
                      <a:pt x="508290" y="215332"/>
                      <a:pt x="504774" y="219686"/>
                    </a:cubicBezTo>
                    <a:cubicBezTo>
                      <a:pt x="494676" y="232188"/>
                      <a:pt x="483868" y="245037"/>
                      <a:pt x="473029" y="257436"/>
                    </a:cubicBezTo>
                    <a:cubicBezTo>
                      <a:pt x="469234" y="261778"/>
                      <a:pt x="458753" y="273558"/>
                      <a:pt x="458583" y="273740"/>
                    </a:cubicBezTo>
                    <a:cubicBezTo>
                      <a:pt x="455984" y="276594"/>
                      <a:pt x="455492" y="280772"/>
                      <a:pt x="457296" y="284184"/>
                    </a:cubicBezTo>
                    <a:cubicBezTo>
                      <a:pt x="457684" y="284919"/>
                      <a:pt x="463058" y="295558"/>
                      <a:pt x="465159" y="299772"/>
                    </a:cubicBezTo>
                    <a:cubicBezTo>
                      <a:pt x="471171" y="311819"/>
                      <a:pt x="477291" y="324485"/>
                      <a:pt x="482896" y="336958"/>
                    </a:cubicBezTo>
                    <a:cubicBezTo>
                      <a:pt x="485756" y="343327"/>
                      <a:pt x="488428" y="349448"/>
                      <a:pt x="490905" y="355405"/>
                    </a:cubicBezTo>
                    <a:cubicBezTo>
                      <a:pt x="498204" y="372954"/>
                      <a:pt x="503426" y="387849"/>
                      <a:pt x="506061" y="399167"/>
                    </a:cubicBezTo>
                    <a:cubicBezTo>
                      <a:pt x="507452" y="405118"/>
                      <a:pt x="508077" y="409891"/>
                      <a:pt x="507926" y="413182"/>
                    </a:cubicBezTo>
                    <a:cubicBezTo>
                      <a:pt x="507877" y="414123"/>
                      <a:pt x="507762" y="414676"/>
                      <a:pt x="507634" y="415186"/>
                    </a:cubicBezTo>
                    <a:cubicBezTo>
                      <a:pt x="505485" y="416090"/>
                      <a:pt x="494676" y="415410"/>
                      <a:pt x="478603" y="412180"/>
                    </a:cubicBezTo>
                    <a:cubicBezTo>
                      <a:pt x="462330" y="408913"/>
                      <a:pt x="441265" y="403351"/>
                      <a:pt x="416679" y="396022"/>
                    </a:cubicBezTo>
                    <a:cubicBezTo>
                      <a:pt x="409641" y="393921"/>
                      <a:pt x="402403" y="391784"/>
                      <a:pt x="394940" y="389440"/>
                    </a:cubicBezTo>
                    <a:cubicBezTo>
                      <a:pt x="376542" y="383671"/>
                      <a:pt x="357797" y="377465"/>
                      <a:pt x="339738" y="371278"/>
                    </a:cubicBezTo>
                    <a:cubicBezTo>
                      <a:pt x="333417" y="369116"/>
                      <a:pt x="316415" y="363080"/>
                      <a:pt x="316142" y="362983"/>
                    </a:cubicBezTo>
                    <a:cubicBezTo>
                      <a:pt x="312814" y="361787"/>
                      <a:pt x="309061" y="362637"/>
                      <a:pt x="306560" y="365127"/>
                    </a:cubicBezTo>
                    <a:cubicBezTo>
                      <a:pt x="306329" y="365357"/>
                      <a:pt x="292418" y="379044"/>
                      <a:pt x="287250" y="384005"/>
                    </a:cubicBezTo>
                    <a:cubicBezTo>
                      <a:pt x="272483" y="398178"/>
                      <a:pt x="257229" y="412271"/>
                      <a:pt x="242486" y="425484"/>
                    </a:cubicBezTo>
                    <a:cubicBezTo>
                      <a:pt x="238175" y="429340"/>
                      <a:pt x="234009" y="433196"/>
                      <a:pt x="229898" y="436778"/>
                    </a:cubicBezTo>
                    <a:cubicBezTo>
                      <a:pt x="212168" y="452232"/>
                      <a:pt x="196896" y="464492"/>
                      <a:pt x="184849" y="472817"/>
                    </a:cubicBezTo>
                    <a:cubicBezTo>
                      <a:pt x="178345" y="477322"/>
                      <a:pt x="172959" y="480559"/>
                      <a:pt x="168830" y="482399"/>
                    </a:cubicBezTo>
                    <a:cubicBezTo>
                      <a:pt x="167470" y="483012"/>
                      <a:pt x="166462" y="483146"/>
                      <a:pt x="165545" y="483401"/>
                    </a:cubicBezTo>
                    <a:cubicBezTo>
                      <a:pt x="165132" y="482532"/>
                      <a:pt x="164677" y="481707"/>
                      <a:pt x="164258" y="480255"/>
                    </a:cubicBezTo>
                    <a:cubicBezTo>
                      <a:pt x="162983" y="475871"/>
                      <a:pt x="161957" y="469611"/>
                      <a:pt x="161252" y="461662"/>
                    </a:cubicBezTo>
                    <a:cubicBezTo>
                      <a:pt x="159965" y="447077"/>
                      <a:pt x="159722" y="427482"/>
                      <a:pt x="160396" y="404317"/>
                    </a:cubicBezTo>
                    <a:cubicBezTo>
                      <a:pt x="160870" y="388104"/>
                      <a:pt x="161781" y="370786"/>
                      <a:pt x="162971" y="353116"/>
                    </a:cubicBezTo>
                    <a:cubicBezTo>
                      <a:pt x="163608" y="343595"/>
                      <a:pt x="165485" y="320879"/>
                      <a:pt x="165685" y="318650"/>
                    </a:cubicBezTo>
                    <a:cubicBezTo>
                      <a:pt x="165806" y="317320"/>
                      <a:pt x="165928" y="316403"/>
                      <a:pt x="165970" y="315930"/>
                    </a:cubicBezTo>
                    <a:cubicBezTo>
                      <a:pt x="166323" y="312232"/>
                      <a:pt x="164398" y="308795"/>
                      <a:pt x="161113" y="307064"/>
                    </a:cubicBezTo>
                    <a:cubicBezTo>
                      <a:pt x="160833" y="306919"/>
                      <a:pt x="144117" y="297920"/>
                      <a:pt x="138087" y="294622"/>
                    </a:cubicBezTo>
                    <a:cubicBezTo>
                      <a:pt x="120860" y="285205"/>
                      <a:pt x="103658" y="275477"/>
                      <a:pt x="87603" y="266022"/>
                    </a:cubicBezTo>
                    <a:cubicBezTo>
                      <a:pt x="82356" y="262932"/>
                      <a:pt x="77395" y="259944"/>
                      <a:pt x="72586" y="257011"/>
                    </a:cubicBezTo>
                    <a:cubicBezTo>
                      <a:pt x="42766" y="238831"/>
                      <a:pt x="23049" y="224149"/>
                      <a:pt x="20098" y="219540"/>
                    </a:cubicBezTo>
                    <a:cubicBezTo>
                      <a:pt x="21276" y="218659"/>
                      <a:pt x="22211" y="217785"/>
                      <a:pt x="24246" y="216680"/>
                    </a:cubicBezTo>
                    <a:cubicBezTo>
                      <a:pt x="30548" y="213255"/>
                      <a:pt x="40039" y="209320"/>
                      <a:pt x="52275" y="205094"/>
                    </a:cubicBezTo>
                    <a:cubicBezTo>
                      <a:pt x="64796" y="200771"/>
                      <a:pt x="79933" y="196095"/>
                      <a:pt x="97039" y="191365"/>
                    </a:cubicBezTo>
                    <a:cubicBezTo>
                      <a:pt x="115614" y="186234"/>
                      <a:pt x="135603" y="181218"/>
                      <a:pt x="155532" y="176494"/>
                    </a:cubicBezTo>
                    <a:cubicBezTo>
                      <a:pt x="162509" y="174836"/>
                      <a:pt x="181667" y="170555"/>
                      <a:pt x="181989" y="170483"/>
                    </a:cubicBezTo>
                    <a:cubicBezTo>
                      <a:pt x="186002" y="169614"/>
                      <a:pt x="189045" y="166147"/>
                      <a:pt x="189288" y="162048"/>
                    </a:cubicBezTo>
                    <a:cubicBezTo>
                      <a:pt x="189300" y="161763"/>
                      <a:pt x="190490" y="144658"/>
                      <a:pt x="191000" y="138452"/>
                    </a:cubicBezTo>
                    <a:cubicBezTo>
                      <a:pt x="192463" y="120727"/>
                      <a:pt x="194279" y="103039"/>
                      <a:pt x="196435" y="86535"/>
                    </a:cubicBezTo>
                    <a:cubicBezTo>
                      <a:pt x="199094" y="66217"/>
                      <a:pt x="202112" y="49136"/>
                      <a:pt x="205446" y="36621"/>
                    </a:cubicBezTo>
                    <a:cubicBezTo>
                      <a:pt x="207249" y="29857"/>
                      <a:pt x="209065" y="24562"/>
                      <a:pt x="210880" y="21034"/>
                    </a:cubicBezTo>
                    <a:cubicBezTo>
                      <a:pt x="211445" y="19935"/>
                      <a:pt x="211852" y="19364"/>
                      <a:pt x="212307" y="18745"/>
                    </a:cubicBezTo>
                    <a:close/>
                  </a:path>
                </a:pathLst>
              </a:custGeom>
              <a:solidFill>
                <a:srgbClr val="F5F5F4"/>
              </a:solidFill>
              <a:ln>
                <a:noFill/>
              </a:ln>
              <a:effectLst>
                <a:outerShdw rotWithShape="0" algn="bl" dir="5400000" dist="19050">
                  <a:srgbClr val="000000">
                    <a:alpha val="24313"/>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11"/>
              <p:cNvSpPr/>
              <p:nvPr/>
            </p:nvSpPr>
            <p:spPr>
              <a:xfrm>
                <a:off x="2288376" y="4618032"/>
                <a:ext cx="867899" cy="769572"/>
              </a:xfrm>
              <a:custGeom>
                <a:rect b="b" l="l" r="r" t="t"/>
                <a:pathLst>
                  <a:path extrusionOk="0" h="318334" w="359007">
                    <a:moveTo>
                      <a:pt x="131806" y="274"/>
                    </a:moveTo>
                    <a:cubicBezTo>
                      <a:pt x="119741" y="2915"/>
                      <a:pt x="115126" y="19784"/>
                      <a:pt x="110493" y="55197"/>
                    </a:cubicBezTo>
                    <a:cubicBezTo>
                      <a:pt x="109121" y="65690"/>
                      <a:pt x="107991" y="76881"/>
                      <a:pt x="107062" y="88090"/>
                    </a:cubicBezTo>
                    <a:cubicBezTo>
                      <a:pt x="106886" y="90239"/>
                      <a:pt x="106734" y="92881"/>
                      <a:pt x="106491" y="96239"/>
                    </a:cubicBezTo>
                    <a:cubicBezTo>
                      <a:pt x="102532" y="97144"/>
                      <a:pt x="99102" y="97909"/>
                      <a:pt x="96478" y="98528"/>
                    </a:cubicBezTo>
                    <a:cubicBezTo>
                      <a:pt x="83958" y="101497"/>
                      <a:pt x="71437" y="104588"/>
                      <a:pt x="59723" y="107825"/>
                    </a:cubicBezTo>
                    <a:cubicBezTo>
                      <a:pt x="48842" y="110830"/>
                      <a:pt x="39218" y="113751"/>
                      <a:pt x="31123" y="116550"/>
                    </a:cubicBezTo>
                    <a:cubicBezTo>
                      <a:pt x="7788" y="124608"/>
                      <a:pt x="-1630" y="129824"/>
                      <a:pt x="228" y="141003"/>
                    </a:cubicBezTo>
                    <a:cubicBezTo>
                      <a:pt x="1716" y="149923"/>
                      <a:pt x="14206" y="159317"/>
                      <a:pt x="40705" y="175469"/>
                    </a:cubicBezTo>
                    <a:cubicBezTo>
                      <a:pt x="43754" y="177333"/>
                      <a:pt x="46972" y="179240"/>
                      <a:pt x="50287" y="181189"/>
                    </a:cubicBezTo>
                    <a:cubicBezTo>
                      <a:pt x="60397" y="187146"/>
                      <a:pt x="71224" y="193157"/>
                      <a:pt x="82033" y="199071"/>
                    </a:cubicBezTo>
                    <a:cubicBezTo>
                      <a:pt x="84431" y="200377"/>
                      <a:pt x="87759" y="202235"/>
                      <a:pt x="91190" y="204075"/>
                    </a:cubicBezTo>
                    <a:cubicBezTo>
                      <a:pt x="90752" y="209394"/>
                      <a:pt x="90054" y="216960"/>
                      <a:pt x="89757" y="221381"/>
                    </a:cubicBezTo>
                    <a:cubicBezTo>
                      <a:pt x="89010" y="232511"/>
                      <a:pt x="88481" y="243441"/>
                      <a:pt x="88184" y="253703"/>
                    </a:cubicBezTo>
                    <a:cubicBezTo>
                      <a:pt x="87036" y="293172"/>
                      <a:pt x="88755" y="312160"/>
                      <a:pt x="99915" y="317200"/>
                    </a:cubicBezTo>
                    <a:cubicBezTo>
                      <a:pt x="110602" y="322027"/>
                      <a:pt x="125983" y="311461"/>
                      <a:pt x="155834" y="285448"/>
                    </a:cubicBezTo>
                    <a:cubicBezTo>
                      <a:pt x="158433" y="283183"/>
                      <a:pt x="161117" y="280736"/>
                      <a:pt x="163843" y="278301"/>
                    </a:cubicBezTo>
                    <a:cubicBezTo>
                      <a:pt x="173122" y="269982"/>
                      <a:pt x="182600" y="261166"/>
                      <a:pt x="191873" y="252270"/>
                    </a:cubicBezTo>
                    <a:cubicBezTo>
                      <a:pt x="194034" y="250193"/>
                      <a:pt x="197125" y="247236"/>
                      <a:pt x="200021" y="244406"/>
                    </a:cubicBezTo>
                    <a:cubicBezTo>
                      <a:pt x="203525" y="245633"/>
                      <a:pt x="206846" y="246847"/>
                      <a:pt x="209318" y="247691"/>
                    </a:cubicBezTo>
                    <a:cubicBezTo>
                      <a:pt x="220630" y="251571"/>
                      <a:pt x="232386" y="255373"/>
                      <a:pt x="243929" y="258992"/>
                    </a:cubicBezTo>
                    <a:cubicBezTo>
                      <a:pt x="248617" y="260461"/>
                      <a:pt x="253226" y="261815"/>
                      <a:pt x="257659" y="263139"/>
                    </a:cubicBezTo>
                    <a:cubicBezTo>
                      <a:pt x="296521" y="274725"/>
                      <a:pt x="317785" y="279066"/>
                      <a:pt x="326736" y="273292"/>
                    </a:cubicBezTo>
                    <a:cubicBezTo>
                      <a:pt x="338400" y="265768"/>
                      <a:pt x="334490" y="249118"/>
                      <a:pt x="321587" y="218090"/>
                    </a:cubicBezTo>
                    <a:cubicBezTo>
                      <a:pt x="319996" y="214264"/>
                      <a:pt x="318265" y="210293"/>
                      <a:pt x="316437" y="206218"/>
                    </a:cubicBezTo>
                    <a:cubicBezTo>
                      <a:pt x="312873" y="198288"/>
                      <a:pt x="309096" y="190261"/>
                      <a:pt x="305283" y="182622"/>
                    </a:cubicBezTo>
                    <a:cubicBezTo>
                      <a:pt x="304706" y="181468"/>
                      <a:pt x="303947" y="180193"/>
                      <a:pt x="302993" y="178329"/>
                    </a:cubicBezTo>
                    <a:cubicBezTo>
                      <a:pt x="305034" y="176040"/>
                      <a:pt x="306698" y="174242"/>
                      <a:pt x="307997" y="172755"/>
                    </a:cubicBezTo>
                    <a:cubicBezTo>
                      <a:pt x="314840" y="164927"/>
                      <a:pt x="321623" y="156930"/>
                      <a:pt x="328023" y="149012"/>
                    </a:cubicBezTo>
                    <a:cubicBezTo>
                      <a:pt x="330258" y="146243"/>
                      <a:pt x="332413" y="143493"/>
                      <a:pt x="334460" y="140863"/>
                    </a:cubicBezTo>
                    <a:cubicBezTo>
                      <a:pt x="354467" y="115117"/>
                      <a:pt x="362683" y="101145"/>
                      <a:pt x="357485" y="91090"/>
                    </a:cubicBezTo>
                    <a:cubicBezTo>
                      <a:pt x="352227" y="80925"/>
                      <a:pt x="331478" y="78593"/>
                      <a:pt x="287121" y="77646"/>
                    </a:cubicBezTo>
                    <a:cubicBezTo>
                      <a:pt x="270434" y="77294"/>
                      <a:pt x="252661" y="77324"/>
                      <a:pt x="235635" y="77646"/>
                    </a:cubicBezTo>
                    <a:cubicBezTo>
                      <a:pt x="233607" y="77688"/>
                      <a:pt x="230929" y="77725"/>
                      <a:pt x="228196" y="77792"/>
                    </a:cubicBezTo>
                    <a:cubicBezTo>
                      <a:pt x="225579" y="75102"/>
                      <a:pt x="221468" y="70936"/>
                      <a:pt x="219046" y="68495"/>
                    </a:cubicBezTo>
                    <a:cubicBezTo>
                      <a:pt x="209919" y="59290"/>
                      <a:pt x="200531" y="50072"/>
                      <a:pt x="191441" y="41468"/>
                    </a:cubicBezTo>
                    <a:cubicBezTo>
                      <a:pt x="189037" y="39185"/>
                      <a:pt x="186602" y="36877"/>
                      <a:pt x="184294" y="34746"/>
                    </a:cubicBezTo>
                    <a:cubicBezTo>
                      <a:pt x="156678" y="9194"/>
                      <a:pt x="141929" y="-1936"/>
                      <a:pt x="131806" y="274"/>
                    </a:cubicBezTo>
                    <a:close/>
                    <a:moveTo>
                      <a:pt x="136810" y="19729"/>
                    </a:moveTo>
                    <a:cubicBezTo>
                      <a:pt x="139099" y="21023"/>
                      <a:pt x="141923" y="22814"/>
                      <a:pt x="145390" y="25449"/>
                    </a:cubicBezTo>
                    <a:cubicBezTo>
                      <a:pt x="152482" y="30823"/>
                      <a:pt x="161445" y="38565"/>
                      <a:pt x="171846" y="48190"/>
                    </a:cubicBezTo>
                    <a:cubicBezTo>
                      <a:pt x="174105" y="50272"/>
                      <a:pt x="176498" y="52531"/>
                      <a:pt x="178860" y="54766"/>
                    </a:cubicBezTo>
                    <a:cubicBezTo>
                      <a:pt x="187792" y="63224"/>
                      <a:pt x="197028" y="72290"/>
                      <a:pt x="206033" y="81368"/>
                    </a:cubicBezTo>
                    <a:cubicBezTo>
                      <a:pt x="209178" y="84544"/>
                      <a:pt x="217187" y="92784"/>
                      <a:pt x="217758" y="93379"/>
                    </a:cubicBezTo>
                    <a:cubicBezTo>
                      <a:pt x="219550" y="95249"/>
                      <a:pt x="222173" y="96324"/>
                      <a:pt x="224766" y="96239"/>
                    </a:cubicBezTo>
                    <a:cubicBezTo>
                      <a:pt x="225294" y="96227"/>
                      <a:pt x="232987" y="96014"/>
                      <a:pt x="236066" y="95953"/>
                    </a:cubicBezTo>
                    <a:cubicBezTo>
                      <a:pt x="252862" y="95632"/>
                      <a:pt x="270428" y="95607"/>
                      <a:pt x="286835" y="95953"/>
                    </a:cubicBezTo>
                    <a:cubicBezTo>
                      <a:pt x="303157" y="96300"/>
                      <a:pt x="316929" y="97059"/>
                      <a:pt x="327161" y="98243"/>
                    </a:cubicBezTo>
                    <a:cubicBezTo>
                      <a:pt x="332462" y="98856"/>
                      <a:pt x="336482" y="99451"/>
                      <a:pt x="339463" y="100246"/>
                    </a:cubicBezTo>
                    <a:cubicBezTo>
                      <a:pt x="338747" y="101959"/>
                      <a:pt x="337927" y="103756"/>
                      <a:pt x="336457" y="106252"/>
                    </a:cubicBezTo>
                    <a:cubicBezTo>
                      <a:pt x="332802" y="112476"/>
                      <a:pt x="327197" y="120467"/>
                      <a:pt x="320014" y="129709"/>
                    </a:cubicBezTo>
                    <a:cubicBezTo>
                      <a:pt x="318040" y="132247"/>
                      <a:pt x="315885" y="134749"/>
                      <a:pt x="313723" y="137427"/>
                    </a:cubicBezTo>
                    <a:cubicBezTo>
                      <a:pt x="307487" y="145144"/>
                      <a:pt x="300820" y="153081"/>
                      <a:pt x="294128" y="160738"/>
                    </a:cubicBezTo>
                    <a:cubicBezTo>
                      <a:pt x="291784" y="163421"/>
                      <a:pt x="285694" y="170277"/>
                      <a:pt x="285263" y="170751"/>
                    </a:cubicBezTo>
                    <a:cubicBezTo>
                      <a:pt x="282664" y="173605"/>
                      <a:pt x="282172" y="177782"/>
                      <a:pt x="283975" y="181189"/>
                    </a:cubicBezTo>
                    <a:cubicBezTo>
                      <a:pt x="284212" y="181638"/>
                      <a:pt x="287540" y="188317"/>
                      <a:pt x="288833" y="190916"/>
                    </a:cubicBezTo>
                    <a:cubicBezTo>
                      <a:pt x="292543" y="198349"/>
                      <a:pt x="296253" y="206115"/>
                      <a:pt x="299702" y="213796"/>
                    </a:cubicBezTo>
                    <a:cubicBezTo>
                      <a:pt x="301469" y="217719"/>
                      <a:pt x="303188" y="221435"/>
                      <a:pt x="304712" y="225097"/>
                    </a:cubicBezTo>
                    <a:cubicBezTo>
                      <a:pt x="309169" y="235814"/>
                      <a:pt x="312278" y="244904"/>
                      <a:pt x="313863" y="251699"/>
                    </a:cubicBezTo>
                    <a:cubicBezTo>
                      <a:pt x="314464" y="254286"/>
                      <a:pt x="314628" y="255943"/>
                      <a:pt x="314719" y="257559"/>
                    </a:cubicBezTo>
                    <a:cubicBezTo>
                      <a:pt x="314446" y="257553"/>
                      <a:pt x="314312" y="257577"/>
                      <a:pt x="314009" y="257559"/>
                    </a:cubicBezTo>
                    <a:cubicBezTo>
                      <a:pt x="310760" y="257377"/>
                      <a:pt x="306388" y="256642"/>
                      <a:pt x="300990" y="255561"/>
                    </a:cubicBezTo>
                    <a:cubicBezTo>
                      <a:pt x="291025" y="253557"/>
                      <a:pt x="277958" y="250205"/>
                      <a:pt x="262808" y="245694"/>
                    </a:cubicBezTo>
                    <a:cubicBezTo>
                      <a:pt x="258460" y="244394"/>
                      <a:pt x="253973" y="242991"/>
                      <a:pt x="249364" y="241546"/>
                    </a:cubicBezTo>
                    <a:cubicBezTo>
                      <a:pt x="237985" y="237976"/>
                      <a:pt x="226496" y="234217"/>
                      <a:pt x="215323" y="230392"/>
                    </a:cubicBezTo>
                    <a:cubicBezTo>
                      <a:pt x="211419" y="229050"/>
                      <a:pt x="201436" y="225491"/>
                      <a:pt x="200738" y="225242"/>
                    </a:cubicBezTo>
                    <a:cubicBezTo>
                      <a:pt x="197410" y="224046"/>
                      <a:pt x="193664" y="224890"/>
                      <a:pt x="191156" y="227386"/>
                    </a:cubicBezTo>
                    <a:cubicBezTo>
                      <a:pt x="190579" y="227957"/>
                      <a:pt x="182339" y="235905"/>
                      <a:pt x="179145" y="238972"/>
                    </a:cubicBezTo>
                    <a:cubicBezTo>
                      <a:pt x="170013" y="247728"/>
                      <a:pt x="160649" y="256551"/>
                      <a:pt x="151541" y="264712"/>
                    </a:cubicBezTo>
                    <a:cubicBezTo>
                      <a:pt x="148881" y="267098"/>
                      <a:pt x="146355" y="269369"/>
                      <a:pt x="143817" y="271579"/>
                    </a:cubicBezTo>
                    <a:cubicBezTo>
                      <a:pt x="132912" y="281082"/>
                      <a:pt x="123415" y="288666"/>
                      <a:pt x="116073" y="293743"/>
                    </a:cubicBezTo>
                    <a:cubicBezTo>
                      <a:pt x="112867" y="295965"/>
                      <a:pt x="110523" y="297216"/>
                      <a:pt x="108350" y="298321"/>
                    </a:cubicBezTo>
                    <a:cubicBezTo>
                      <a:pt x="107791" y="295929"/>
                      <a:pt x="107269" y="293227"/>
                      <a:pt x="106923" y="289310"/>
                    </a:cubicBezTo>
                    <a:cubicBezTo>
                      <a:pt x="106133" y="280427"/>
                      <a:pt x="106079" y="268513"/>
                      <a:pt x="106491" y="254274"/>
                    </a:cubicBezTo>
                    <a:cubicBezTo>
                      <a:pt x="106783" y="244267"/>
                      <a:pt x="107329" y="233580"/>
                      <a:pt x="108064" y="222668"/>
                    </a:cubicBezTo>
                    <a:cubicBezTo>
                      <a:pt x="108459" y="216784"/>
                      <a:pt x="109752" y="199928"/>
                      <a:pt x="109783" y="199642"/>
                    </a:cubicBezTo>
                    <a:cubicBezTo>
                      <a:pt x="110129" y="195944"/>
                      <a:pt x="108204" y="192356"/>
                      <a:pt x="104919" y="190631"/>
                    </a:cubicBezTo>
                    <a:cubicBezTo>
                      <a:pt x="104220" y="190267"/>
                      <a:pt x="94487" y="185087"/>
                      <a:pt x="90758" y="183053"/>
                    </a:cubicBezTo>
                    <a:cubicBezTo>
                      <a:pt x="80108" y="177230"/>
                      <a:pt x="69506" y="171303"/>
                      <a:pt x="59584" y="165462"/>
                    </a:cubicBezTo>
                    <a:cubicBezTo>
                      <a:pt x="56347" y="163555"/>
                      <a:pt x="53257" y="161691"/>
                      <a:pt x="50287" y="159882"/>
                    </a:cubicBezTo>
                    <a:cubicBezTo>
                      <a:pt x="40232" y="153755"/>
                      <a:pt x="32010" y="148284"/>
                      <a:pt x="26114" y="143863"/>
                    </a:cubicBezTo>
                    <a:cubicBezTo>
                      <a:pt x="24225" y="142448"/>
                      <a:pt x="23157" y="141440"/>
                      <a:pt x="21827" y="140286"/>
                    </a:cubicBezTo>
                    <a:cubicBezTo>
                      <a:pt x="25531" y="138404"/>
                      <a:pt x="30383" y="136182"/>
                      <a:pt x="37129" y="133856"/>
                    </a:cubicBezTo>
                    <a:cubicBezTo>
                      <a:pt x="44816" y="131197"/>
                      <a:pt x="54046" y="128330"/>
                      <a:pt x="64587" y="125416"/>
                    </a:cubicBezTo>
                    <a:cubicBezTo>
                      <a:pt x="76058" y="122246"/>
                      <a:pt x="88451" y="119186"/>
                      <a:pt x="100771" y="116265"/>
                    </a:cubicBezTo>
                    <a:cubicBezTo>
                      <a:pt x="105083" y="115239"/>
                      <a:pt x="116268" y="112719"/>
                      <a:pt x="117075" y="112543"/>
                    </a:cubicBezTo>
                    <a:cubicBezTo>
                      <a:pt x="121089" y="111668"/>
                      <a:pt x="123985" y="108207"/>
                      <a:pt x="124222" y="104109"/>
                    </a:cubicBezTo>
                    <a:cubicBezTo>
                      <a:pt x="124265" y="103398"/>
                      <a:pt x="125054" y="93349"/>
                      <a:pt x="125370" y="89517"/>
                    </a:cubicBezTo>
                    <a:cubicBezTo>
                      <a:pt x="126275" y="78581"/>
                      <a:pt x="127325" y="67657"/>
                      <a:pt x="128661" y="57486"/>
                    </a:cubicBezTo>
                    <a:cubicBezTo>
                      <a:pt x="130288" y="45020"/>
                      <a:pt x="132213" y="34606"/>
                      <a:pt x="134235" y="27022"/>
                    </a:cubicBezTo>
                    <a:cubicBezTo>
                      <a:pt x="135110" y="23749"/>
                      <a:pt x="135972" y="21636"/>
                      <a:pt x="136810" y="19729"/>
                    </a:cubicBezTo>
                    <a:close/>
                  </a:path>
                </a:pathLst>
              </a:custGeom>
              <a:solidFill>
                <a:srgbClr val="F5F5F4"/>
              </a:solidFill>
              <a:ln>
                <a:noFill/>
              </a:ln>
              <a:effectLst>
                <a:outerShdw rotWithShape="0" algn="bl" dir="5400000" dist="19050">
                  <a:srgbClr val="000000">
                    <a:alpha val="24313"/>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8" name="Google Shape;828;p11"/>
            <p:cNvGrpSpPr/>
            <p:nvPr/>
          </p:nvGrpSpPr>
          <p:grpSpPr>
            <a:xfrm>
              <a:off x="651239" y="4206503"/>
              <a:ext cx="1549654" cy="1479361"/>
              <a:chOff x="477750" y="3952903"/>
              <a:chExt cx="1549654" cy="1479361"/>
            </a:xfrm>
          </p:grpSpPr>
          <p:sp>
            <p:nvSpPr>
              <p:cNvPr id="829" name="Google Shape;829;p11"/>
              <p:cNvSpPr/>
              <p:nvPr/>
            </p:nvSpPr>
            <p:spPr>
              <a:xfrm>
                <a:off x="482878" y="3954615"/>
                <a:ext cx="1544526" cy="1477649"/>
              </a:xfrm>
              <a:custGeom>
                <a:rect b="b" l="l" r="r" t="t"/>
                <a:pathLst>
                  <a:path extrusionOk="0" h="611230" w="638894">
                    <a:moveTo>
                      <a:pt x="257343" y="609074"/>
                    </a:moveTo>
                    <a:cubicBezTo>
                      <a:pt x="257343" y="609074"/>
                      <a:pt x="231511" y="618917"/>
                      <a:pt x="214102" y="596547"/>
                    </a:cubicBezTo>
                    <a:cubicBezTo>
                      <a:pt x="119659" y="475188"/>
                      <a:pt x="-148865" y="58029"/>
                      <a:pt x="108781" y="2432"/>
                    </a:cubicBezTo>
                    <a:cubicBezTo>
                      <a:pt x="233703" y="-24528"/>
                      <a:pt x="338679" y="181538"/>
                      <a:pt x="338679" y="181538"/>
                    </a:cubicBezTo>
                    <a:cubicBezTo>
                      <a:pt x="338679" y="181538"/>
                      <a:pt x="392321" y="117251"/>
                      <a:pt x="465102" y="100765"/>
                    </a:cubicBezTo>
                    <a:cubicBezTo>
                      <a:pt x="508962" y="90837"/>
                      <a:pt x="564565" y="100783"/>
                      <a:pt x="605995" y="145487"/>
                    </a:cubicBezTo>
                    <a:cubicBezTo>
                      <a:pt x="771736" y="324313"/>
                      <a:pt x="257343" y="609074"/>
                      <a:pt x="257343" y="609074"/>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11"/>
              <p:cNvSpPr/>
              <p:nvPr/>
            </p:nvSpPr>
            <p:spPr>
              <a:xfrm>
                <a:off x="477750" y="3952903"/>
                <a:ext cx="1468368" cy="1443922"/>
              </a:xfrm>
              <a:custGeom>
                <a:rect b="b" l="l" r="r" t="t"/>
                <a:pathLst>
                  <a:path extrusionOk="0" h="597279" w="607391">
                    <a:moveTo>
                      <a:pt x="216315" y="597279"/>
                    </a:moveTo>
                    <a:cubicBezTo>
                      <a:pt x="216315" y="597279"/>
                      <a:pt x="-191905" y="68094"/>
                      <a:pt x="113230" y="2247"/>
                    </a:cubicBezTo>
                    <a:cubicBezTo>
                      <a:pt x="238152" y="-24707"/>
                      <a:pt x="306763" y="199691"/>
                      <a:pt x="306763" y="199691"/>
                    </a:cubicBezTo>
                    <a:cubicBezTo>
                      <a:pt x="306763" y="199691"/>
                      <a:pt x="464825" y="23178"/>
                      <a:pt x="575011" y="142066"/>
                    </a:cubicBezTo>
                    <a:cubicBezTo>
                      <a:pt x="740751" y="320898"/>
                      <a:pt x="216315" y="597279"/>
                      <a:pt x="216315" y="597279"/>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11"/>
              <p:cNvSpPr/>
              <p:nvPr/>
            </p:nvSpPr>
            <p:spPr>
              <a:xfrm>
                <a:off x="617940" y="4220101"/>
                <a:ext cx="1139206" cy="1020905"/>
              </a:xfrm>
              <a:custGeom>
                <a:rect b="b" l="l" r="r" t="t"/>
                <a:pathLst>
                  <a:path extrusionOk="0" h="422298" w="471233">
                    <a:moveTo>
                      <a:pt x="92265" y="94"/>
                    </a:moveTo>
                    <a:cubicBezTo>
                      <a:pt x="87009" y="-197"/>
                      <a:pt x="81637" y="173"/>
                      <a:pt x="76247" y="1382"/>
                    </a:cubicBezTo>
                    <a:cubicBezTo>
                      <a:pt x="28239" y="12154"/>
                      <a:pt x="3282" y="40942"/>
                      <a:pt x="306" y="83757"/>
                    </a:cubicBezTo>
                    <a:cubicBezTo>
                      <a:pt x="-2140" y="118964"/>
                      <a:pt x="10153" y="162787"/>
                      <a:pt x="34630" y="213471"/>
                    </a:cubicBezTo>
                    <a:cubicBezTo>
                      <a:pt x="48370" y="241926"/>
                      <a:pt x="65733" y="271837"/>
                      <a:pt x="85686" y="302714"/>
                    </a:cubicBezTo>
                    <a:cubicBezTo>
                      <a:pt x="104252" y="331448"/>
                      <a:pt x="124016" y="359465"/>
                      <a:pt x="143894" y="385521"/>
                    </a:cubicBezTo>
                    <a:cubicBezTo>
                      <a:pt x="150853" y="394641"/>
                      <a:pt x="157395" y="402760"/>
                      <a:pt x="163201" y="409979"/>
                    </a:cubicBezTo>
                    <a:cubicBezTo>
                      <a:pt x="165237" y="412505"/>
                      <a:pt x="170147" y="418572"/>
                      <a:pt x="170495" y="418984"/>
                    </a:cubicBezTo>
                    <a:cubicBezTo>
                      <a:pt x="173176" y="422185"/>
                      <a:pt x="177740" y="423217"/>
                      <a:pt x="181507" y="421419"/>
                    </a:cubicBezTo>
                    <a:cubicBezTo>
                      <a:pt x="182092" y="421140"/>
                      <a:pt x="190511" y="417011"/>
                      <a:pt x="193949" y="415268"/>
                    </a:cubicBezTo>
                    <a:cubicBezTo>
                      <a:pt x="203756" y="410301"/>
                      <a:pt x="214657" y="404654"/>
                      <a:pt x="226414" y="398248"/>
                    </a:cubicBezTo>
                    <a:cubicBezTo>
                      <a:pt x="260009" y="379940"/>
                      <a:pt x="293552" y="359702"/>
                      <a:pt x="324951" y="338327"/>
                    </a:cubicBezTo>
                    <a:cubicBezTo>
                      <a:pt x="388904" y="294790"/>
                      <a:pt x="435423" y="251914"/>
                      <a:pt x="457386" y="210897"/>
                    </a:cubicBezTo>
                    <a:cubicBezTo>
                      <a:pt x="477800" y="172769"/>
                      <a:pt x="476179" y="137059"/>
                      <a:pt x="448945" y="106497"/>
                    </a:cubicBezTo>
                    <a:cubicBezTo>
                      <a:pt x="423837" y="78323"/>
                      <a:pt x="389517" y="74886"/>
                      <a:pt x="349981" y="91196"/>
                    </a:cubicBezTo>
                    <a:cubicBezTo>
                      <a:pt x="326075" y="101057"/>
                      <a:pt x="300924" y="117743"/>
                      <a:pt x="275323" y="139390"/>
                    </a:cubicBezTo>
                    <a:cubicBezTo>
                      <a:pt x="260623" y="151820"/>
                      <a:pt x="246754" y="165137"/>
                      <a:pt x="233994" y="178435"/>
                    </a:cubicBezTo>
                    <a:cubicBezTo>
                      <a:pt x="231862" y="180657"/>
                      <a:pt x="230188" y="182527"/>
                      <a:pt x="228273" y="184586"/>
                    </a:cubicBezTo>
                    <a:cubicBezTo>
                      <a:pt x="226533" y="179540"/>
                      <a:pt x="224951" y="174536"/>
                      <a:pt x="222838" y="168853"/>
                    </a:cubicBezTo>
                    <a:cubicBezTo>
                      <a:pt x="214320" y="145936"/>
                      <a:pt x="204494" y="123081"/>
                      <a:pt x="193663" y="101634"/>
                    </a:cubicBezTo>
                    <a:cubicBezTo>
                      <a:pt x="162572" y="40080"/>
                      <a:pt x="129059" y="2129"/>
                      <a:pt x="92265" y="94"/>
                    </a:cubicBezTo>
                    <a:close/>
                    <a:moveTo>
                      <a:pt x="92122" y="18542"/>
                    </a:moveTo>
                    <a:cubicBezTo>
                      <a:pt x="120043" y="21280"/>
                      <a:pt x="149451" y="54532"/>
                      <a:pt x="177359" y="109789"/>
                    </a:cubicBezTo>
                    <a:cubicBezTo>
                      <a:pt x="187852" y="130562"/>
                      <a:pt x="197379" y="152968"/>
                      <a:pt x="205676" y="175289"/>
                    </a:cubicBezTo>
                    <a:cubicBezTo>
                      <a:pt x="208581" y="183104"/>
                      <a:pt x="211087" y="190385"/>
                      <a:pt x="213256" y="196882"/>
                    </a:cubicBezTo>
                    <a:cubicBezTo>
                      <a:pt x="214013" y="199153"/>
                      <a:pt x="215726" y="204551"/>
                      <a:pt x="215830" y="204891"/>
                    </a:cubicBezTo>
                    <a:cubicBezTo>
                      <a:pt x="217943" y="211820"/>
                      <a:pt x="226878" y="213702"/>
                      <a:pt x="231562" y="208182"/>
                    </a:cubicBezTo>
                    <a:cubicBezTo>
                      <a:pt x="231722" y="207994"/>
                      <a:pt x="234400" y="204909"/>
                      <a:pt x="235566" y="203604"/>
                    </a:cubicBezTo>
                    <a:cubicBezTo>
                      <a:pt x="238917" y="199863"/>
                      <a:pt x="242832" y="195661"/>
                      <a:pt x="247151" y="191162"/>
                    </a:cubicBezTo>
                    <a:cubicBezTo>
                      <a:pt x="259499" y="178295"/>
                      <a:pt x="273022" y="165392"/>
                      <a:pt x="287194" y="153405"/>
                    </a:cubicBezTo>
                    <a:cubicBezTo>
                      <a:pt x="311471" y="132881"/>
                      <a:pt x="335110" y="117093"/>
                      <a:pt x="356988" y="108070"/>
                    </a:cubicBezTo>
                    <a:cubicBezTo>
                      <a:pt x="390009" y="94450"/>
                      <a:pt x="416149" y="97098"/>
                      <a:pt x="435362" y="118654"/>
                    </a:cubicBezTo>
                    <a:cubicBezTo>
                      <a:pt x="457094" y="143040"/>
                      <a:pt x="458382" y="170547"/>
                      <a:pt x="441367" y="202317"/>
                    </a:cubicBezTo>
                    <a:cubicBezTo>
                      <a:pt x="421153" y="240067"/>
                      <a:pt x="376352" y="281164"/>
                      <a:pt x="314653" y="323165"/>
                    </a:cubicBezTo>
                    <a:cubicBezTo>
                      <a:pt x="283800" y="344169"/>
                      <a:pt x="250792" y="364049"/>
                      <a:pt x="217690" y="382090"/>
                    </a:cubicBezTo>
                    <a:cubicBezTo>
                      <a:pt x="206102" y="388405"/>
                      <a:pt x="195300" y="394082"/>
                      <a:pt x="185654" y="398964"/>
                    </a:cubicBezTo>
                    <a:cubicBezTo>
                      <a:pt x="184098" y="399754"/>
                      <a:pt x="182448" y="400507"/>
                      <a:pt x="180077" y="401679"/>
                    </a:cubicBezTo>
                    <a:cubicBezTo>
                      <a:pt x="178959" y="400312"/>
                      <a:pt x="178227" y="399438"/>
                      <a:pt x="177502" y="398533"/>
                    </a:cubicBezTo>
                    <a:cubicBezTo>
                      <a:pt x="171792" y="391435"/>
                      <a:pt x="165342" y="383359"/>
                      <a:pt x="158481" y="374366"/>
                    </a:cubicBezTo>
                    <a:cubicBezTo>
                      <a:pt x="138875" y="348668"/>
                      <a:pt x="119275" y="321143"/>
                      <a:pt x="100989" y="292847"/>
                    </a:cubicBezTo>
                    <a:cubicBezTo>
                      <a:pt x="81420" y="262565"/>
                      <a:pt x="64601" y="233175"/>
                      <a:pt x="51219" y="205462"/>
                    </a:cubicBezTo>
                    <a:cubicBezTo>
                      <a:pt x="1018" y="101506"/>
                      <a:pt x="5506" y="36030"/>
                      <a:pt x="80252" y="19258"/>
                    </a:cubicBezTo>
                    <a:cubicBezTo>
                      <a:pt x="84173" y="18378"/>
                      <a:pt x="88134" y="18153"/>
                      <a:pt x="92122" y="18542"/>
                    </a:cubicBezTo>
                    <a:close/>
                  </a:path>
                </a:pathLst>
              </a:custGeom>
              <a:solidFill>
                <a:srgbClr val="F5F5F4"/>
              </a:solidFill>
              <a:ln>
                <a:noFill/>
              </a:ln>
              <a:effectLst>
                <a:outerShdw rotWithShape="0" algn="bl" dir="5400000" dist="19050">
                  <a:srgbClr val="000000">
                    <a:alpha val="24313"/>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5"/>
        </a:solidFill>
      </p:bgPr>
    </p:bg>
    <p:spTree>
      <p:nvGrpSpPr>
        <p:cNvPr id="832" name="Shape 832"/>
        <p:cNvGrpSpPr/>
        <p:nvPr/>
      </p:nvGrpSpPr>
      <p:grpSpPr>
        <a:xfrm>
          <a:off x="0" y="0"/>
          <a:ext cx="0" cy="0"/>
          <a:chOff x="0" y="0"/>
          <a:chExt cx="0" cy="0"/>
        </a:xfrm>
      </p:grpSpPr>
      <p:pic>
        <p:nvPicPr>
          <p:cNvPr id="833" name="Google Shape;833;p12"/>
          <p:cNvPicPr preferRelativeResize="0"/>
          <p:nvPr/>
        </p:nvPicPr>
        <p:blipFill rotWithShape="1">
          <a:blip r:embed="rId2">
            <a:alphaModFix amt="19000"/>
          </a:blip>
          <a:srcRect b="24952" l="0" r="0" t="0"/>
          <a:stretch/>
        </p:blipFill>
        <p:spPr>
          <a:xfrm>
            <a:off x="0" y="0"/>
            <a:ext cx="12192000" cy="6858000"/>
          </a:xfrm>
          <a:prstGeom prst="rect">
            <a:avLst/>
          </a:prstGeom>
          <a:noFill/>
          <a:ln>
            <a:noFill/>
          </a:ln>
        </p:spPr>
      </p:pic>
      <p:sp>
        <p:nvSpPr>
          <p:cNvPr id="834" name="Google Shape;834;p12"/>
          <p:cNvSpPr txBox="1"/>
          <p:nvPr>
            <p:ph hasCustomPrompt="1" type="title"/>
          </p:nvPr>
        </p:nvSpPr>
        <p:spPr>
          <a:xfrm>
            <a:off x="415650" y="1171723"/>
            <a:ext cx="11360700" cy="3368700"/>
          </a:xfrm>
          <a:prstGeom prst="rect">
            <a:avLst/>
          </a:prstGeom>
          <a:noFill/>
          <a:ln>
            <a:noFill/>
          </a:ln>
          <a:effectLst>
            <a:outerShdw rotWithShape="0" algn="bl" dir="5400000" dist="19050">
              <a:srgbClr val="000000">
                <a:alpha val="30196"/>
              </a:srgbClr>
            </a:outerShdw>
          </a:effectLst>
        </p:spPr>
        <p:txBody>
          <a:bodyPr anchorCtr="0" anchor="b" bIns="121900" lIns="121900" spcFirstLastPara="1" rIns="121900" wrap="square" tIns="121900">
            <a:normAutofit/>
          </a:bodyPr>
          <a:lstStyle>
            <a:lvl1pPr lvl="0" algn="ctr">
              <a:lnSpc>
                <a:spcPct val="100000"/>
              </a:lnSpc>
              <a:spcBef>
                <a:spcPts val="0"/>
              </a:spcBef>
              <a:spcAft>
                <a:spcPts val="0"/>
              </a:spcAft>
              <a:buClr>
                <a:schemeClr val="accent6"/>
              </a:buClr>
              <a:buSzPts val="16000"/>
              <a:buNone/>
              <a:defRPr sz="16000">
                <a:solidFill>
                  <a:schemeClr val="accent6"/>
                </a:solidFill>
              </a:defRPr>
            </a:lvl1pPr>
            <a:lvl2pPr lvl="1" algn="ctr">
              <a:lnSpc>
                <a:spcPct val="100000"/>
              </a:lnSpc>
              <a:spcBef>
                <a:spcPts val="0"/>
              </a:spcBef>
              <a:spcAft>
                <a:spcPts val="0"/>
              </a:spcAft>
              <a:buClr>
                <a:schemeClr val="accent6"/>
              </a:buClr>
              <a:buSzPts val="16000"/>
              <a:buNone/>
              <a:defRPr sz="16000">
                <a:solidFill>
                  <a:schemeClr val="accent6"/>
                </a:solidFill>
              </a:defRPr>
            </a:lvl2pPr>
            <a:lvl3pPr lvl="2" algn="ctr">
              <a:lnSpc>
                <a:spcPct val="100000"/>
              </a:lnSpc>
              <a:spcBef>
                <a:spcPts val="0"/>
              </a:spcBef>
              <a:spcAft>
                <a:spcPts val="0"/>
              </a:spcAft>
              <a:buClr>
                <a:schemeClr val="accent6"/>
              </a:buClr>
              <a:buSzPts val="16000"/>
              <a:buNone/>
              <a:defRPr sz="16000">
                <a:solidFill>
                  <a:schemeClr val="accent6"/>
                </a:solidFill>
              </a:defRPr>
            </a:lvl3pPr>
            <a:lvl4pPr lvl="3" algn="ctr">
              <a:lnSpc>
                <a:spcPct val="100000"/>
              </a:lnSpc>
              <a:spcBef>
                <a:spcPts val="0"/>
              </a:spcBef>
              <a:spcAft>
                <a:spcPts val="0"/>
              </a:spcAft>
              <a:buClr>
                <a:schemeClr val="accent6"/>
              </a:buClr>
              <a:buSzPts val="16000"/>
              <a:buNone/>
              <a:defRPr sz="16000">
                <a:solidFill>
                  <a:schemeClr val="accent6"/>
                </a:solidFill>
              </a:defRPr>
            </a:lvl4pPr>
            <a:lvl5pPr lvl="4" algn="ctr">
              <a:lnSpc>
                <a:spcPct val="100000"/>
              </a:lnSpc>
              <a:spcBef>
                <a:spcPts val="0"/>
              </a:spcBef>
              <a:spcAft>
                <a:spcPts val="0"/>
              </a:spcAft>
              <a:buClr>
                <a:schemeClr val="accent6"/>
              </a:buClr>
              <a:buSzPts val="16000"/>
              <a:buNone/>
              <a:defRPr sz="16000">
                <a:solidFill>
                  <a:schemeClr val="accent6"/>
                </a:solidFill>
              </a:defRPr>
            </a:lvl5pPr>
            <a:lvl6pPr lvl="5" algn="ctr">
              <a:lnSpc>
                <a:spcPct val="100000"/>
              </a:lnSpc>
              <a:spcBef>
                <a:spcPts val="0"/>
              </a:spcBef>
              <a:spcAft>
                <a:spcPts val="0"/>
              </a:spcAft>
              <a:buClr>
                <a:schemeClr val="accent6"/>
              </a:buClr>
              <a:buSzPts val="16000"/>
              <a:buNone/>
              <a:defRPr sz="16000">
                <a:solidFill>
                  <a:schemeClr val="accent6"/>
                </a:solidFill>
              </a:defRPr>
            </a:lvl6pPr>
            <a:lvl7pPr lvl="6" algn="ctr">
              <a:lnSpc>
                <a:spcPct val="100000"/>
              </a:lnSpc>
              <a:spcBef>
                <a:spcPts val="0"/>
              </a:spcBef>
              <a:spcAft>
                <a:spcPts val="0"/>
              </a:spcAft>
              <a:buClr>
                <a:schemeClr val="accent6"/>
              </a:buClr>
              <a:buSzPts val="16000"/>
              <a:buNone/>
              <a:defRPr sz="16000">
                <a:solidFill>
                  <a:schemeClr val="accent6"/>
                </a:solidFill>
              </a:defRPr>
            </a:lvl7pPr>
            <a:lvl8pPr lvl="7" algn="ctr">
              <a:lnSpc>
                <a:spcPct val="100000"/>
              </a:lnSpc>
              <a:spcBef>
                <a:spcPts val="0"/>
              </a:spcBef>
              <a:spcAft>
                <a:spcPts val="0"/>
              </a:spcAft>
              <a:buClr>
                <a:schemeClr val="accent6"/>
              </a:buClr>
              <a:buSzPts val="16000"/>
              <a:buNone/>
              <a:defRPr sz="16000">
                <a:solidFill>
                  <a:schemeClr val="accent6"/>
                </a:solidFill>
              </a:defRPr>
            </a:lvl8pPr>
            <a:lvl9pPr lvl="8" algn="ctr">
              <a:lnSpc>
                <a:spcPct val="100000"/>
              </a:lnSpc>
              <a:spcBef>
                <a:spcPts val="0"/>
              </a:spcBef>
              <a:spcAft>
                <a:spcPts val="0"/>
              </a:spcAft>
              <a:buClr>
                <a:schemeClr val="accent6"/>
              </a:buClr>
              <a:buSzPts val="16000"/>
              <a:buNone/>
              <a:defRPr sz="16000">
                <a:solidFill>
                  <a:schemeClr val="accent6"/>
                </a:solidFill>
              </a:defRPr>
            </a:lvl9pPr>
          </a:lstStyle>
          <a:p>
            <a:r>
              <a:t>xx%</a:t>
            </a:r>
          </a:p>
        </p:txBody>
      </p:sp>
      <p:sp>
        <p:nvSpPr>
          <p:cNvPr id="835" name="Google Shape;835;p12"/>
          <p:cNvSpPr txBox="1"/>
          <p:nvPr>
            <p:ph idx="1" type="body"/>
          </p:nvPr>
        </p:nvSpPr>
        <p:spPr>
          <a:xfrm>
            <a:off x="415650" y="4681867"/>
            <a:ext cx="11360700" cy="1004400"/>
          </a:xfrm>
          <a:prstGeom prst="rect">
            <a:avLst/>
          </a:prstGeom>
          <a:noFill/>
          <a:ln>
            <a:noFill/>
          </a:ln>
          <a:effectLst>
            <a:outerShdw rotWithShape="0" algn="bl" dir="5400000" dist="19050">
              <a:srgbClr val="000000">
                <a:alpha val="30196"/>
              </a:srgbClr>
            </a:outerShdw>
          </a:effectLst>
        </p:spPr>
        <p:txBody>
          <a:bodyPr anchorCtr="0" anchor="t" bIns="121900" lIns="121900" spcFirstLastPara="1" rIns="121900" wrap="square" tIns="121900">
            <a:normAutofit/>
          </a:bodyPr>
          <a:lstStyle>
            <a:lvl1pPr indent="-355600" lvl="0" marL="457200" algn="ctr">
              <a:lnSpc>
                <a:spcPct val="115000"/>
              </a:lnSpc>
              <a:spcBef>
                <a:spcPts val="0"/>
              </a:spcBef>
              <a:spcAft>
                <a:spcPts val="0"/>
              </a:spcAft>
              <a:buClr>
                <a:schemeClr val="accent6"/>
              </a:buClr>
              <a:buSzPts val="2000"/>
              <a:buChar char="●"/>
              <a:defRPr>
                <a:solidFill>
                  <a:schemeClr val="accent6"/>
                </a:solidFill>
              </a:defRPr>
            </a:lvl1pPr>
            <a:lvl2pPr indent="-355600" lvl="1" marL="914400" algn="ctr">
              <a:lnSpc>
                <a:spcPct val="115000"/>
              </a:lnSpc>
              <a:spcBef>
                <a:spcPts val="0"/>
              </a:spcBef>
              <a:spcAft>
                <a:spcPts val="0"/>
              </a:spcAft>
              <a:buClr>
                <a:schemeClr val="accent6"/>
              </a:buClr>
              <a:buSzPts val="2000"/>
              <a:buChar char="○"/>
              <a:defRPr>
                <a:solidFill>
                  <a:schemeClr val="accent6"/>
                </a:solidFill>
              </a:defRPr>
            </a:lvl2pPr>
            <a:lvl3pPr indent="-355600" lvl="2" marL="1371600" algn="ctr">
              <a:lnSpc>
                <a:spcPct val="115000"/>
              </a:lnSpc>
              <a:spcBef>
                <a:spcPts val="0"/>
              </a:spcBef>
              <a:spcAft>
                <a:spcPts val="0"/>
              </a:spcAft>
              <a:buClr>
                <a:schemeClr val="accent6"/>
              </a:buClr>
              <a:buSzPts val="2000"/>
              <a:buChar char="■"/>
              <a:defRPr>
                <a:solidFill>
                  <a:schemeClr val="accent6"/>
                </a:solidFill>
              </a:defRPr>
            </a:lvl3pPr>
            <a:lvl4pPr indent="-355600" lvl="3" marL="1828800" algn="ctr">
              <a:lnSpc>
                <a:spcPct val="115000"/>
              </a:lnSpc>
              <a:spcBef>
                <a:spcPts val="0"/>
              </a:spcBef>
              <a:spcAft>
                <a:spcPts val="0"/>
              </a:spcAft>
              <a:buClr>
                <a:schemeClr val="accent6"/>
              </a:buClr>
              <a:buSzPts val="2000"/>
              <a:buChar char="●"/>
              <a:defRPr>
                <a:solidFill>
                  <a:schemeClr val="accent6"/>
                </a:solidFill>
              </a:defRPr>
            </a:lvl4pPr>
            <a:lvl5pPr indent="-355600" lvl="4" marL="2286000" algn="ctr">
              <a:lnSpc>
                <a:spcPct val="115000"/>
              </a:lnSpc>
              <a:spcBef>
                <a:spcPts val="0"/>
              </a:spcBef>
              <a:spcAft>
                <a:spcPts val="0"/>
              </a:spcAft>
              <a:buClr>
                <a:schemeClr val="accent6"/>
              </a:buClr>
              <a:buSzPts val="2000"/>
              <a:buChar char="○"/>
              <a:defRPr>
                <a:solidFill>
                  <a:schemeClr val="accent6"/>
                </a:solidFill>
              </a:defRPr>
            </a:lvl5pPr>
            <a:lvl6pPr indent="-355600" lvl="5" marL="2743200" algn="ctr">
              <a:lnSpc>
                <a:spcPct val="115000"/>
              </a:lnSpc>
              <a:spcBef>
                <a:spcPts val="0"/>
              </a:spcBef>
              <a:spcAft>
                <a:spcPts val="0"/>
              </a:spcAft>
              <a:buClr>
                <a:schemeClr val="accent6"/>
              </a:buClr>
              <a:buSzPts val="2000"/>
              <a:buChar char="■"/>
              <a:defRPr>
                <a:solidFill>
                  <a:schemeClr val="accent6"/>
                </a:solidFill>
              </a:defRPr>
            </a:lvl6pPr>
            <a:lvl7pPr indent="-355600" lvl="6" marL="3200400" algn="ctr">
              <a:lnSpc>
                <a:spcPct val="115000"/>
              </a:lnSpc>
              <a:spcBef>
                <a:spcPts val="0"/>
              </a:spcBef>
              <a:spcAft>
                <a:spcPts val="0"/>
              </a:spcAft>
              <a:buClr>
                <a:schemeClr val="accent6"/>
              </a:buClr>
              <a:buSzPts val="2000"/>
              <a:buChar char="●"/>
              <a:defRPr>
                <a:solidFill>
                  <a:schemeClr val="accent6"/>
                </a:solidFill>
              </a:defRPr>
            </a:lvl7pPr>
            <a:lvl8pPr indent="-355600" lvl="7" marL="3657600" algn="ctr">
              <a:lnSpc>
                <a:spcPct val="115000"/>
              </a:lnSpc>
              <a:spcBef>
                <a:spcPts val="0"/>
              </a:spcBef>
              <a:spcAft>
                <a:spcPts val="0"/>
              </a:spcAft>
              <a:buClr>
                <a:schemeClr val="accent6"/>
              </a:buClr>
              <a:buSzPts val="2000"/>
              <a:buChar char="○"/>
              <a:defRPr>
                <a:solidFill>
                  <a:schemeClr val="accent6"/>
                </a:solidFill>
              </a:defRPr>
            </a:lvl8pPr>
            <a:lvl9pPr indent="-355600" lvl="8" marL="4114800" algn="ctr">
              <a:lnSpc>
                <a:spcPct val="115000"/>
              </a:lnSpc>
              <a:spcBef>
                <a:spcPts val="0"/>
              </a:spcBef>
              <a:spcAft>
                <a:spcPts val="0"/>
              </a:spcAft>
              <a:buClr>
                <a:schemeClr val="accent6"/>
              </a:buClr>
              <a:buSzPts val="2000"/>
              <a:buChar char="■"/>
              <a:defRPr>
                <a:solidFill>
                  <a:schemeClr val="accent6"/>
                </a:solidFill>
              </a:defRPr>
            </a:lvl9pPr>
          </a:lstStyle>
          <a:p/>
        </p:txBody>
      </p:sp>
      <p:sp>
        <p:nvSpPr>
          <p:cNvPr id="836" name="Google Shape;836;p1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37" name="Google Shape;837;p12"/>
          <p:cNvSpPr/>
          <p:nvPr/>
        </p:nvSpPr>
        <p:spPr>
          <a:xfrm rot="5400000">
            <a:off x="5071617"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12"/>
          <p:cNvSpPr/>
          <p:nvPr/>
        </p:nvSpPr>
        <p:spPr>
          <a:xfrm rot="5400000">
            <a:off x="3242314"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12"/>
          <p:cNvSpPr/>
          <p:nvPr/>
        </p:nvSpPr>
        <p:spPr>
          <a:xfrm rot="5400000">
            <a:off x="1417567"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40" name="Google Shape;840;p12"/>
          <p:cNvGrpSpPr/>
          <p:nvPr/>
        </p:nvGrpSpPr>
        <p:grpSpPr>
          <a:xfrm rot="5400000">
            <a:off x="3910797" y="217796"/>
            <a:ext cx="763513" cy="763513"/>
            <a:chOff x="10013655" y="6531100"/>
            <a:chExt cx="544200" cy="544200"/>
          </a:xfrm>
        </p:grpSpPr>
        <p:grpSp>
          <p:nvGrpSpPr>
            <p:cNvPr id="841" name="Google Shape;841;p12"/>
            <p:cNvGrpSpPr/>
            <p:nvPr/>
          </p:nvGrpSpPr>
          <p:grpSpPr>
            <a:xfrm>
              <a:off x="10014769" y="6531719"/>
              <a:ext cx="542938" cy="542929"/>
              <a:chOff x="6818398" y="1294347"/>
              <a:chExt cx="249020" cy="249050"/>
            </a:xfrm>
          </p:grpSpPr>
          <p:sp>
            <p:nvSpPr>
              <p:cNvPr id="842" name="Google Shape;842;p12"/>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43" name="Google Shape;843;p12"/>
              <p:cNvGrpSpPr/>
              <p:nvPr/>
            </p:nvGrpSpPr>
            <p:grpSpPr>
              <a:xfrm>
                <a:off x="6818823" y="1295895"/>
                <a:ext cx="248352" cy="246154"/>
                <a:chOff x="6818823" y="1295895"/>
                <a:chExt cx="248352" cy="246154"/>
              </a:xfrm>
            </p:grpSpPr>
            <p:grpSp>
              <p:nvGrpSpPr>
                <p:cNvPr id="844" name="Google Shape;844;p12"/>
                <p:cNvGrpSpPr/>
                <p:nvPr/>
              </p:nvGrpSpPr>
              <p:grpSpPr>
                <a:xfrm>
                  <a:off x="6818823" y="1295895"/>
                  <a:ext cx="248352" cy="246154"/>
                  <a:chOff x="6818823" y="1295895"/>
                  <a:chExt cx="248352" cy="246154"/>
                </a:xfrm>
              </p:grpSpPr>
              <p:sp>
                <p:nvSpPr>
                  <p:cNvPr id="845" name="Google Shape;845;p12"/>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12"/>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12"/>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12"/>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12"/>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12"/>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12"/>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12"/>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3" name="Google Shape;853;p12"/>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54" name="Google Shape;854;p12"/>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
        <p:nvSpPr>
          <p:cNvPr id="855" name="Google Shape;855;p12"/>
          <p:cNvSpPr/>
          <p:nvPr/>
        </p:nvSpPr>
        <p:spPr>
          <a:xfrm rot="5400000">
            <a:off x="10550414"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12"/>
          <p:cNvSpPr/>
          <p:nvPr/>
        </p:nvSpPr>
        <p:spPr>
          <a:xfrm rot="5400000">
            <a:off x="8725667"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12"/>
          <p:cNvSpPr/>
          <p:nvPr/>
        </p:nvSpPr>
        <p:spPr>
          <a:xfrm rot="5400000">
            <a:off x="6896364"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58" name="Google Shape;858;p12"/>
          <p:cNvGrpSpPr/>
          <p:nvPr/>
        </p:nvGrpSpPr>
        <p:grpSpPr>
          <a:xfrm rot="5400000">
            <a:off x="11218897" y="217796"/>
            <a:ext cx="763513" cy="763513"/>
            <a:chOff x="10013655" y="6531100"/>
            <a:chExt cx="544200" cy="544200"/>
          </a:xfrm>
        </p:grpSpPr>
        <p:grpSp>
          <p:nvGrpSpPr>
            <p:cNvPr id="859" name="Google Shape;859;p12"/>
            <p:cNvGrpSpPr/>
            <p:nvPr/>
          </p:nvGrpSpPr>
          <p:grpSpPr>
            <a:xfrm>
              <a:off x="10014769" y="6531719"/>
              <a:ext cx="542938" cy="542929"/>
              <a:chOff x="6818398" y="1294347"/>
              <a:chExt cx="249020" cy="249050"/>
            </a:xfrm>
          </p:grpSpPr>
          <p:sp>
            <p:nvSpPr>
              <p:cNvPr id="860" name="Google Shape;860;p12"/>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61" name="Google Shape;861;p12"/>
              <p:cNvGrpSpPr/>
              <p:nvPr/>
            </p:nvGrpSpPr>
            <p:grpSpPr>
              <a:xfrm>
                <a:off x="6818823" y="1295895"/>
                <a:ext cx="248352" cy="246154"/>
                <a:chOff x="6818823" y="1295895"/>
                <a:chExt cx="248352" cy="246154"/>
              </a:xfrm>
            </p:grpSpPr>
            <p:grpSp>
              <p:nvGrpSpPr>
                <p:cNvPr id="862" name="Google Shape;862;p12"/>
                <p:cNvGrpSpPr/>
                <p:nvPr/>
              </p:nvGrpSpPr>
              <p:grpSpPr>
                <a:xfrm>
                  <a:off x="6818823" y="1295895"/>
                  <a:ext cx="248352" cy="246154"/>
                  <a:chOff x="6818823" y="1295895"/>
                  <a:chExt cx="248352" cy="246154"/>
                </a:xfrm>
              </p:grpSpPr>
              <p:sp>
                <p:nvSpPr>
                  <p:cNvPr id="863" name="Google Shape;863;p12"/>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12"/>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12"/>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12"/>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12"/>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12"/>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12"/>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12"/>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1" name="Google Shape;871;p12"/>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72" name="Google Shape;872;p12"/>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873" name="Google Shape;873;p12"/>
          <p:cNvGrpSpPr/>
          <p:nvPr/>
        </p:nvGrpSpPr>
        <p:grpSpPr>
          <a:xfrm rot="5400000">
            <a:off x="7564847" y="217796"/>
            <a:ext cx="763513" cy="763513"/>
            <a:chOff x="10013655" y="6531100"/>
            <a:chExt cx="544200" cy="544200"/>
          </a:xfrm>
        </p:grpSpPr>
        <p:grpSp>
          <p:nvGrpSpPr>
            <p:cNvPr id="874" name="Google Shape;874;p12"/>
            <p:cNvGrpSpPr/>
            <p:nvPr/>
          </p:nvGrpSpPr>
          <p:grpSpPr>
            <a:xfrm>
              <a:off x="10014769" y="6531719"/>
              <a:ext cx="542938" cy="542929"/>
              <a:chOff x="6818398" y="1294347"/>
              <a:chExt cx="249020" cy="249050"/>
            </a:xfrm>
          </p:grpSpPr>
          <p:sp>
            <p:nvSpPr>
              <p:cNvPr id="875" name="Google Shape;875;p12"/>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76" name="Google Shape;876;p12"/>
              <p:cNvGrpSpPr/>
              <p:nvPr/>
            </p:nvGrpSpPr>
            <p:grpSpPr>
              <a:xfrm>
                <a:off x="6818823" y="1295895"/>
                <a:ext cx="248352" cy="246154"/>
                <a:chOff x="6818823" y="1295895"/>
                <a:chExt cx="248352" cy="246154"/>
              </a:xfrm>
            </p:grpSpPr>
            <p:grpSp>
              <p:nvGrpSpPr>
                <p:cNvPr id="877" name="Google Shape;877;p12"/>
                <p:cNvGrpSpPr/>
                <p:nvPr/>
              </p:nvGrpSpPr>
              <p:grpSpPr>
                <a:xfrm>
                  <a:off x="6818823" y="1295895"/>
                  <a:ext cx="248352" cy="246154"/>
                  <a:chOff x="6818823" y="1295895"/>
                  <a:chExt cx="248352" cy="246154"/>
                </a:xfrm>
              </p:grpSpPr>
              <p:sp>
                <p:nvSpPr>
                  <p:cNvPr id="878" name="Google Shape;878;p12"/>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12"/>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12"/>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12"/>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12"/>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12"/>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12"/>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12"/>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6" name="Google Shape;886;p12"/>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87" name="Google Shape;887;p12"/>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888" name="Google Shape;888;p12"/>
          <p:cNvGrpSpPr/>
          <p:nvPr/>
        </p:nvGrpSpPr>
        <p:grpSpPr>
          <a:xfrm rot="5400000">
            <a:off x="256747" y="217796"/>
            <a:ext cx="763513" cy="763513"/>
            <a:chOff x="10013655" y="6531100"/>
            <a:chExt cx="544200" cy="544200"/>
          </a:xfrm>
        </p:grpSpPr>
        <p:grpSp>
          <p:nvGrpSpPr>
            <p:cNvPr id="889" name="Google Shape;889;p12"/>
            <p:cNvGrpSpPr/>
            <p:nvPr/>
          </p:nvGrpSpPr>
          <p:grpSpPr>
            <a:xfrm>
              <a:off x="10014769" y="6531719"/>
              <a:ext cx="542938" cy="542929"/>
              <a:chOff x="6818398" y="1294347"/>
              <a:chExt cx="249020" cy="249050"/>
            </a:xfrm>
          </p:grpSpPr>
          <p:sp>
            <p:nvSpPr>
              <p:cNvPr id="890" name="Google Shape;890;p12"/>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91" name="Google Shape;891;p12"/>
              <p:cNvGrpSpPr/>
              <p:nvPr/>
            </p:nvGrpSpPr>
            <p:grpSpPr>
              <a:xfrm>
                <a:off x="6818823" y="1295895"/>
                <a:ext cx="248352" cy="246154"/>
                <a:chOff x="6818823" y="1295895"/>
                <a:chExt cx="248352" cy="246154"/>
              </a:xfrm>
            </p:grpSpPr>
            <p:grpSp>
              <p:nvGrpSpPr>
                <p:cNvPr id="892" name="Google Shape;892;p12"/>
                <p:cNvGrpSpPr/>
                <p:nvPr/>
              </p:nvGrpSpPr>
              <p:grpSpPr>
                <a:xfrm>
                  <a:off x="6818823" y="1295895"/>
                  <a:ext cx="248352" cy="246154"/>
                  <a:chOff x="6818823" y="1295895"/>
                  <a:chExt cx="248352" cy="246154"/>
                </a:xfrm>
              </p:grpSpPr>
              <p:sp>
                <p:nvSpPr>
                  <p:cNvPr id="893" name="Google Shape;893;p12"/>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12"/>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12"/>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12"/>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12"/>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12"/>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12"/>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12"/>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1" name="Google Shape;901;p12"/>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902" name="Google Shape;902;p12"/>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903" name="Google Shape;903;p12"/>
          <p:cNvGrpSpPr/>
          <p:nvPr/>
        </p:nvGrpSpPr>
        <p:grpSpPr>
          <a:xfrm>
            <a:off x="2086050" y="220074"/>
            <a:ext cx="758956" cy="758956"/>
            <a:chOff x="4416572" y="1642227"/>
            <a:chExt cx="256951" cy="256951"/>
          </a:xfrm>
        </p:grpSpPr>
        <p:grpSp>
          <p:nvGrpSpPr>
            <p:cNvPr id="904" name="Google Shape;904;p12"/>
            <p:cNvGrpSpPr/>
            <p:nvPr/>
          </p:nvGrpSpPr>
          <p:grpSpPr>
            <a:xfrm>
              <a:off x="4416572" y="1642227"/>
              <a:ext cx="256951" cy="256951"/>
              <a:chOff x="3025916" y="1405541"/>
              <a:chExt cx="163809" cy="163809"/>
            </a:xfrm>
          </p:grpSpPr>
          <p:sp>
            <p:nvSpPr>
              <p:cNvPr id="905" name="Google Shape;905;p1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06" name="Google Shape;906;p12"/>
              <p:cNvGrpSpPr/>
              <p:nvPr/>
            </p:nvGrpSpPr>
            <p:grpSpPr>
              <a:xfrm>
                <a:off x="3026226" y="1406561"/>
                <a:ext cx="163311" cy="161896"/>
                <a:chOff x="3026226" y="1406561"/>
                <a:chExt cx="163311" cy="161896"/>
              </a:xfrm>
            </p:grpSpPr>
            <p:sp>
              <p:nvSpPr>
                <p:cNvPr id="907" name="Google Shape;907;p1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1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1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1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1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1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1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1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5" name="Google Shape;915;p1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6" name="Google Shape;916;p12"/>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917" name="Google Shape;917;p12"/>
          <p:cNvGrpSpPr/>
          <p:nvPr/>
        </p:nvGrpSpPr>
        <p:grpSpPr>
          <a:xfrm>
            <a:off x="5740100" y="220074"/>
            <a:ext cx="758956" cy="758956"/>
            <a:chOff x="4416572" y="1642227"/>
            <a:chExt cx="256951" cy="256951"/>
          </a:xfrm>
        </p:grpSpPr>
        <p:grpSp>
          <p:nvGrpSpPr>
            <p:cNvPr id="918" name="Google Shape;918;p12"/>
            <p:cNvGrpSpPr/>
            <p:nvPr/>
          </p:nvGrpSpPr>
          <p:grpSpPr>
            <a:xfrm>
              <a:off x="4416572" y="1642227"/>
              <a:ext cx="256951" cy="256951"/>
              <a:chOff x="3025916" y="1405541"/>
              <a:chExt cx="163809" cy="163809"/>
            </a:xfrm>
          </p:grpSpPr>
          <p:sp>
            <p:nvSpPr>
              <p:cNvPr id="919" name="Google Shape;919;p1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20" name="Google Shape;920;p12"/>
              <p:cNvGrpSpPr/>
              <p:nvPr/>
            </p:nvGrpSpPr>
            <p:grpSpPr>
              <a:xfrm>
                <a:off x="3026226" y="1406561"/>
                <a:ext cx="163311" cy="161896"/>
                <a:chOff x="3026226" y="1406561"/>
                <a:chExt cx="163311" cy="161896"/>
              </a:xfrm>
            </p:grpSpPr>
            <p:sp>
              <p:nvSpPr>
                <p:cNvPr id="921" name="Google Shape;921;p1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1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1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1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1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1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1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1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29" name="Google Shape;929;p1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30" name="Google Shape;930;p12"/>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931" name="Google Shape;931;p12"/>
          <p:cNvGrpSpPr/>
          <p:nvPr/>
        </p:nvGrpSpPr>
        <p:grpSpPr>
          <a:xfrm>
            <a:off x="9394150" y="220074"/>
            <a:ext cx="758956" cy="758956"/>
            <a:chOff x="4416572" y="1642227"/>
            <a:chExt cx="256951" cy="256951"/>
          </a:xfrm>
        </p:grpSpPr>
        <p:grpSp>
          <p:nvGrpSpPr>
            <p:cNvPr id="932" name="Google Shape;932;p12"/>
            <p:cNvGrpSpPr/>
            <p:nvPr/>
          </p:nvGrpSpPr>
          <p:grpSpPr>
            <a:xfrm>
              <a:off x="4416572" y="1642227"/>
              <a:ext cx="256951" cy="256951"/>
              <a:chOff x="3025916" y="1405541"/>
              <a:chExt cx="163809" cy="163809"/>
            </a:xfrm>
          </p:grpSpPr>
          <p:sp>
            <p:nvSpPr>
              <p:cNvPr id="933" name="Google Shape;933;p1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34" name="Google Shape;934;p12"/>
              <p:cNvGrpSpPr/>
              <p:nvPr/>
            </p:nvGrpSpPr>
            <p:grpSpPr>
              <a:xfrm>
                <a:off x="3026226" y="1406561"/>
                <a:ext cx="163311" cy="161896"/>
                <a:chOff x="3026226" y="1406561"/>
                <a:chExt cx="163311" cy="161896"/>
              </a:xfrm>
            </p:grpSpPr>
            <p:sp>
              <p:nvSpPr>
                <p:cNvPr id="935" name="Google Shape;935;p1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1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1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1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1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1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1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1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43" name="Google Shape;943;p1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44" name="Google Shape;944;p12"/>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945" name="Google Shape;945;p12"/>
          <p:cNvGrpSpPr/>
          <p:nvPr/>
        </p:nvGrpSpPr>
        <p:grpSpPr>
          <a:xfrm rot="5400000">
            <a:off x="5737813" y="5827724"/>
            <a:ext cx="763513" cy="763513"/>
            <a:chOff x="10013655" y="6531100"/>
            <a:chExt cx="544200" cy="544200"/>
          </a:xfrm>
        </p:grpSpPr>
        <p:grpSp>
          <p:nvGrpSpPr>
            <p:cNvPr id="946" name="Google Shape;946;p12"/>
            <p:cNvGrpSpPr/>
            <p:nvPr/>
          </p:nvGrpSpPr>
          <p:grpSpPr>
            <a:xfrm>
              <a:off x="10014769" y="6531719"/>
              <a:ext cx="542938" cy="542929"/>
              <a:chOff x="6818398" y="1294347"/>
              <a:chExt cx="249020" cy="249050"/>
            </a:xfrm>
          </p:grpSpPr>
          <p:sp>
            <p:nvSpPr>
              <p:cNvPr id="947" name="Google Shape;947;p12"/>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48" name="Google Shape;948;p12"/>
              <p:cNvGrpSpPr/>
              <p:nvPr/>
            </p:nvGrpSpPr>
            <p:grpSpPr>
              <a:xfrm>
                <a:off x="6818823" y="1295895"/>
                <a:ext cx="248352" cy="246154"/>
                <a:chOff x="6818823" y="1295895"/>
                <a:chExt cx="248352" cy="246154"/>
              </a:xfrm>
            </p:grpSpPr>
            <p:grpSp>
              <p:nvGrpSpPr>
                <p:cNvPr id="949" name="Google Shape;949;p12"/>
                <p:cNvGrpSpPr/>
                <p:nvPr/>
              </p:nvGrpSpPr>
              <p:grpSpPr>
                <a:xfrm>
                  <a:off x="6818823" y="1295895"/>
                  <a:ext cx="248352" cy="246154"/>
                  <a:chOff x="6818823" y="1295895"/>
                  <a:chExt cx="248352" cy="246154"/>
                </a:xfrm>
              </p:grpSpPr>
              <p:sp>
                <p:nvSpPr>
                  <p:cNvPr id="950" name="Google Shape;950;p12"/>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12"/>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12"/>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12"/>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12"/>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12"/>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12"/>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12"/>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8" name="Google Shape;958;p12"/>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959" name="Google Shape;959;p12"/>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960" name="Google Shape;960;p12"/>
          <p:cNvGrpSpPr/>
          <p:nvPr/>
        </p:nvGrpSpPr>
        <p:grpSpPr>
          <a:xfrm rot="5400000">
            <a:off x="2083763" y="5827724"/>
            <a:ext cx="763513" cy="763513"/>
            <a:chOff x="10013655" y="6531100"/>
            <a:chExt cx="544200" cy="544200"/>
          </a:xfrm>
        </p:grpSpPr>
        <p:grpSp>
          <p:nvGrpSpPr>
            <p:cNvPr id="961" name="Google Shape;961;p12"/>
            <p:cNvGrpSpPr/>
            <p:nvPr/>
          </p:nvGrpSpPr>
          <p:grpSpPr>
            <a:xfrm>
              <a:off x="10014769" y="6531719"/>
              <a:ext cx="542938" cy="542929"/>
              <a:chOff x="6818398" y="1294347"/>
              <a:chExt cx="249020" cy="249050"/>
            </a:xfrm>
          </p:grpSpPr>
          <p:sp>
            <p:nvSpPr>
              <p:cNvPr id="962" name="Google Shape;962;p12"/>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63" name="Google Shape;963;p12"/>
              <p:cNvGrpSpPr/>
              <p:nvPr/>
            </p:nvGrpSpPr>
            <p:grpSpPr>
              <a:xfrm>
                <a:off x="6818823" y="1295895"/>
                <a:ext cx="248352" cy="246154"/>
                <a:chOff x="6818823" y="1295895"/>
                <a:chExt cx="248352" cy="246154"/>
              </a:xfrm>
            </p:grpSpPr>
            <p:grpSp>
              <p:nvGrpSpPr>
                <p:cNvPr id="964" name="Google Shape;964;p12"/>
                <p:cNvGrpSpPr/>
                <p:nvPr/>
              </p:nvGrpSpPr>
              <p:grpSpPr>
                <a:xfrm>
                  <a:off x="6818823" y="1295895"/>
                  <a:ext cx="248352" cy="246154"/>
                  <a:chOff x="6818823" y="1295895"/>
                  <a:chExt cx="248352" cy="246154"/>
                </a:xfrm>
              </p:grpSpPr>
              <p:sp>
                <p:nvSpPr>
                  <p:cNvPr id="965" name="Google Shape;965;p12"/>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12"/>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12"/>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12"/>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12"/>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12"/>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12"/>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12"/>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3" name="Google Shape;973;p12"/>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974" name="Google Shape;974;p12"/>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975" name="Google Shape;975;p12"/>
          <p:cNvGrpSpPr/>
          <p:nvPr/>
        </p:nvGrpSpPr>
        <p:grpSpPr>
          <a:xfrm rot="5400000">
            <a:off x="9391863" y="5827724"/>
            <a:ext cx="763513" cy="763513"/>
            <a:chOff x="10013655" y="6531100"/>
            <a:chExt cx="544200" cy="544200"/>
          </a:xfrm>
        </p:grpSpPr>
        <p:grpSp>
          <p:nvGrpSpPr>
            <p:cNvPr id="976" name="Google Shape;976;p12"/>
            <p:cNvGrpSpPr/>
            <p:nvPr/>
          </p:nvGrpSpPr>
          <p:grpSpPr>
            <a:xfrm>
              <a:off x="10014769" y="6531719"/>
              <a:ext cx="542938" cy="542929"/>
              <a:chOff x="6818398" y="1294347"/>
              <a:chExt cx="249020" cy="249050"/>
            </a:xfrm>
          </p:grpSpPr>
          <p:sp>
            <p:nvSpPr>
              <p:cNvPr id="977" name="Google Shape;977;p12"/>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78" name="Google Shape;978;p12"/>
              <p:cNvGrpSpPr/>
              <p:nvPr/>
            </p:nvGrpSpPr>
            <p:grpSpPr>
              <a:xfrm>
                <a:off x="6818823" y="1295895"/>
                <a:ext cx="248352" cy="246154"/>
                <a:chOff x="6818823" y="1295895"/>
                <a:chExt cx="248352" cy="246154"/>
              </a:xfrm>
            </p:grpSpPr>
            <p:grpSp>
              <p:nvGrpSpPr>
                <p:cNvPr id="979" name="Google Shape;979;p12"/>
                <p:cNvGrpSpPr/>
                <p:nvPr/>
              </p:nvGrpSpPr>
              <p:grpSpPr>
                <a:xfrm>
                  <a:off x="6818823" y="1295895"/>
                  <a:ext cx="248352" cy="246154"/>
                  <a:chOff x="6818823" y="1295895"/>
                  <a:chExt cx="248352" cy="246154"/>
                </a:xfrm>
              </p:grpSpPr>
              <p:sp>
                <p:nvSpPr>
                  <p:cNvPr id="980" name="Google Shape;980;p12"/>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12"/>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12"/>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12"/>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12"/>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12"/>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12"/>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12"/>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88" name="Google Shape;988;p12"/>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989" name="Google Shape;989;p12"/>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990" name="Google Shape;990;p12"/>
          <p:cNvGrpSpPr/>
          <p:nvPr/>
        </p:nvGrpSpPr>
        <p:grpSpPr>
          <a:xfrm>
            <a:off x="259016" y="5830003"/>
            <a:ext cx="758956" cy="758956"/>
            <a:chOff x="4416572" y="1642227"/>
            <a:chExt cx="256951" cy="256951"/>
          </a:xfrm>
        </p:grpSpPr>
        <p:grpSp>
          <p:nvGrpSpPr>
            <p:cNvPr id="991" name="Google Shape;991;p12"/>
            <p:cNvGrpSpPr/>
            <p:nvPr/>
          </p:nvGrpSpPr>
          <p:grpSpPr>
            <a:xfrm>
              <a:off x="4416572" y="1642227"/>
              <a:ext cx="256951" cy="256951"/>
              <a:chOff x="3025916" y="1405541"/>
              <a:chExt cx="163809" cy="163809"/>
            </a:xfrm>
          </p:grpSpPr>
          <p:sp>
            <p:nvSpPr>
              <p:cNvPr id="992" name="Google Shape;992;p1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93" name="Google Shape;993;p12"/>
              <p:cNvGrpSpPr/>
              <p:nvPr/>
            </p:nvGrpSpPr>
            <p:grpSpPr>
              <a:xfrm>
                <a:off x="3026226" y="1406561"/>
                <a:ext cx="163311" cy="161896"/>
                <a:chOff x="3026226" y="1406561"/>
                <a:chExt cx="163311" cy="161896"/>
              </a:xfrm>
            </p:grpSpPr>
            <p:sp>
              <p:nvSpPr>
                <p:cNvPr id="994" name="Google Shape;994;p1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1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1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1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1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1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1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1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02" name="Google Shape;1002;p1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03" name="Google Shape;1003;p12"/>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004" name="Google Shape;1004;p12"/>
          <p:cNvGrpSpPr/>
          <p:nvPr/>
        </p:nvGrpSpPr>
        <p:grpSpPr>
          <a:xfrm>
            <a:off x="3913066" y="5830003"/>
            <a:ext cx="758956" cy="758956"/>
            <a:chOff x="4416572" y="1642227"/>
            <a:chExt cx="256951" cy="256951"/>
          </a:xfrm>
        </p:grpSpPr>
        <p:grpSp>
          <p:nvGrpSpPr>
            <p:cNvPr id="1005" name="Google Shape;1005;p12"/>
            <p:cNvGrpSpPr/>
            <p:nvPr/>
          </p:nvGrpSpPr>
          <p:grpSpPr>
            <a:xfrm>
              <a:off x="4416572" y="1642227"/>
              <a:ext cx="256951" cy="256951"/>
              <a:chOff x="3025916" y="1405541"/>
              <a:chExt cx="163809" cy="163809"/>
            </a:xfrm>
          </p:grpSpPr>
          <p:sp>
            <p:nvSpPr>
              <p:cNvPr id="1006" name="Google Shape;1006;p1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07" name="Google Shape;1007;p12"/>
              <p:cNvGrpSpPr/>
              <p:nvPr/>
            </p:nvGrpSpPr>
            <p:grpSpPr>
              <a:xfrm>
                <a:off x="3026226" y="1406561"/>
                <a:ext cx="163311" cy="161896"/>
                <a:chOff x="3026226" y="1406561"/>
                <a:chExt cx="163311" cy="161896"/>
              </a:xfrm>
            </p:grpSpPr>
            <p:sp>
              <p:nvSpPr>
                <p:cNvPr id="1008" name="Google Shape;1008;p1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1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1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1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1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1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1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1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16" name="Google Shape;1016;p1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17" name="Google Shape;1017;p12"/>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018" name="Google Shape;1018;p12"/>
          <p:cNvGrpSpPr/>
          <p:nvPr/>
        </p:nvGrpSpPr>
        <p:grpSpPr>
          <a:xfrm>
            <a:off x="7567116" y="5830003"/>
            <a:ext cx="758956" cy="758956"/>
            <a:chOff x="4416572" y="1642227"/>
            <a:chExt cx="256951" cy="256951"/>
          </a:xfrm>
        </p:grpSpPr>
        <p:grpSp>
          <p:nvGrpSpPr>
            <p:cNvPr id="1019" name="Google Shape;1019;p12"/>
            <p:cNvGrpSpPr/>
            <p:nvPr/>
          </p:nvGrpSpPr>
          <p:grpSpPr>
            <a:xfrm>
              <a:off x="4416572" y="1642227"/>
              <a:ext cx="256951" cy="256951"/>
              <a:chOff x="3025916" y="1405541"/>
              <a:chExt cx="163809" cy="163809"/>
            </a:xfrm>
          </p:grpSpPr>
          <p:sp>
            <p:nvSpPr>
              <p:cNvPr id="1020" name="Google Shape;1020;p1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21" name="Google Shape;1021;p12"/>
              <p:cNvGrpSpPr/>
              <p:nvPr/>
            </p:nvGrpSpPr>
            <p:grpSpPr>
              <a:xfrm>
                <a:off x="3026226" y="1406561"/>
                <a:ext cx="163311" cy="161896"/>
                <a:chOff x="3026226" y="1406561"/>
                <a:chExt cx="163311" cy="161896"/>
              </a:xfrm>
            </p:grpSpPr>
            <p:sp>
              <p:nvSpPr>
                <p:cNvPr id="1022" name="Google Shape;1022;p1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1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1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1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1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1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1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1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30" name="Google Shape;1030;p1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31" name="Google Shape;1031;p12"/>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032" name="Google Shape;1032;p12"/>
          <p:cNvGrpSpPr/>
          <p:nvPr/>
        </p:nvGrpSpPr>
        <p:grpSpPr>
          <a:xfrm>
            <a:off x="11221166" y="5830003"/>
            <a:ext cx="758956" cy="758956"/>
            <a:chOff x="4416572" y="1642227"/>
            <a:chExt cx="256951" cy="256951"/>
          </a:xfrm>
        </p:grpSpPr>
        <p:grpSp>
          <p:nvGrpSpPr>
            <p:cNvPr id="1033" name="Google Shape;1033;p12"/>
            <p:cNvGrpSpPr/>
            <p:nvPr/>
          </p:nvGrpSpPr>
          <p:grpSpPr>
            <a:xfrm>
              <a:off x="4416572" y="1642227"/>
              <a:ext cx="256951" cy="256951"/>
              <a:chOff x="3025916" y="1405541"/>
              <a:chExt cx="163809" cy="163809"/>
            </a:xfrm>
          </p:grpSpPr>
          <p:sp>
            <p:nvSpPr>
              <p:cNvPr id="1034" name="Google Shape;1034;p1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35" name="Google Shape;1035;p12"/>
              <p:cNvGrpSpPr/>
              <p:nvPr/>
            </p:nvGrpSpPr>
            <p:grpSpPr>
              <a:xfrm>
                <a:off x="3026226" y="1406561"/>
                <a:ext cx="163311" cy="161896"/>
                <a:chOff x="3026226" y="1406561"/>
                <a:chExt cx="163311" cy="161896"/>
              </a:xfrm>
            </p:grpSpPr>
            <p:sp>
              <p:nvSpPr>
                <p:cNvPr id="1036" name="Google Shape;1036;p1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1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1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1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1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1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1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1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44" name="Google Shape;1044;p1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45" name="Google Shape;1045;p12"/>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
        <p:nvSpPr>
          <p:cNvPr id="1046" name="Google Shape;1046;p12"/>
          <p:cNvSpPr/>
          <p:nvPr/>
        </p:nvSpPr>
        <p:spPr>
          <a:xfrm rot="5400000">
            <a:off x="5069329" y="6073717"/>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12"/>
          <p:cNvSpPr/>
          <p:nvPr/>
        </p:nvSpPr>
        <p:spPr>
          <a:xfrm rot="5400000">
            <a:off x="3244583" y="6073717"/>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12"/>
          <p:cNvSpPr/>
          <p:nvPr/>
        </p:nvSpPr>
        <p:spPr>
          <a:xfrm rot="5400000">
            <a:off x="1415279" y="6073717"/>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12"/>
          <p:cNvSpPr/>
          <p:nvPr/>
        </p:nvSpPr>
        <p:spPr>
          <a:xfrm rot="5400000">
            <a:off x="10552683" y="6073717"/>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12"/>
          <p:cNvSpPr/>
          <p:nvPr/>
        </p:nvSpPr>
        <p:spPr>
          <a:xfrm rot="5400000">
            <a:off x="8723379" y="6073717"/>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12"/>
          <p:cNvSpPr/>
          <p:nvPr/>
        </p:nvSpPr>
        <p:spPr>
          <a:xfrm rot="5400000">
            <a:off x="6898633" y="6073717"/>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12"/>
          <p:cNvSpPr/>
          <p:nvPr/>
        </p:nvSpPr>
        <p:spPr>
          <a:xfrm rot="508102">
            <a:off x="11329210" y="136111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12"/>
          <p:cNvSpPr/>
          <p:nvPr/>
        </p:nvSpPr>
        <p:spPr>
          <a:xfrm flipH="1" rot="-508102">
            <a:off x="11329210" y="284825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12"/>
          <p:cNvSpPr/>
          <p:nvPr/>
        </p:nvSpPr>
        <p:spPr>
          <a:xfrm rot="508102">
            <a:off x="11329210" y="4335392"/>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12"/>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12"/>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2"/>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58" name="Shape 1058"/>
        <p:cNvGrpSpPr/>
        <p:nvPr/>
      </p:nvGrpSpPr>
      <p:grpSpPr>
        <a:xfrm>
          <a:off x="0" y="0"/>
          <a:ext cx="0" cy="0"/>
          <a:chOff x="0" y="0"/>
          <a:chExt cx="0" cy="0"/>
        </a:xfrm>
      </p:grpSpPr>
      <p:sp>
        <p:nvSpPr>
          <p:cNvPr id="1059" name="Google Shape;1059;p13"/>
          <p:cNvSpPr/>
          <p:nvPr/>
        </p:nvSpPr>
        <p:spPr>
          <a:xfrm>
            <a:off x="609600" y="730700"/>
            <a:ext cx="10972800" cy="550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1060" name="Google Shape;1060;p13"/>
          <p:cNvSpPr txBox="1"/>
          <p:nvPr>
            <p:ph type="title"/>
          </p:nvPr>
        </p:nvSpPr>
        <p:spPr>
          <a:xfrm>
            <a:off x="646300" y="794325"/>
            <a:ext cx="10906500" cy="7173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4500"/>
              <a:buNone/>
              <a:defRPr/>
            </a:lvl1pPr>
            <a:lvl2pPr lvl="1" algn="l">
              <a:lnSpc>
                <a:spcPct val="100000"/>
              </a:lnSpc>
              <a:spcBef>
                <a:spcPts val="0"/>
              </a:spcBef>
              <a:spcAft>
                <a:spcPts val="0"/>
              </a:spcAft>
              <a:buSzPts val="4500"/>
              <a:buNone/>
              <a:defRPr/>
            </a:lvl2pPr>
            <a:lvl3pPr lvl="2" algn="l">
              <a:lnSpc>
                <a:spcPct val="100000"/>
              </a:lnSpc>
              <a:spcBef>
                <a:spcPts val="0"/>
              </a:spcBef>
              <a:spcAft>
                <a:spcPts val="0"/>
              </a:spcAft>
              <a:buSzPts val="4500"/>
              <a:buNone/>
              <a:defRPr/>
            </a:lvl3pPr>
            <a:lvl4pPr lvl="3" algn="l">
              <a:lnSpc>
                <a:spcPct val="100000"/>
              </a:lnSpc>
              <a:spcBef>
                <a:spcPts val="0"/>
              </a:spcBef>
              <a:spcAft>
                <a:spcPts val="0"/>
              </a:spcAft>
              <a:buSzPts val="4500"/>
              <a:buNone/>
              <a:defRPr/>
            </a:lvl4pPr>
            <a:lvl5pPr lvl="4" algn="l">
              <a:lnSpc>
                <a:spcPct val="100000"/>
              </a:lnSpc>
              <a:spcBef>
                <a:spcPts val="0"/>
              </a:spcBef>
              <a:spcAft>
                <a:spcPts val="0"/>
              </a:spcAft>
              <a:buSzPts val="4500"/>
              <a:buNone/>
              <a:defRPr/>
            </a:lvl5pPr>
            <a:lvl6pPr lvl="5" algn="l">
              <a:lnSpc>
                <a:spcPct val="100000"/>
              </a:lnSpc>
              <a:spcBef>
                <a:spcPts val="0"/>
              </a:spcBef>
              <a:spcAft>
                <a:spcPts val="0"/>
              </a:spcAft>
              <a:buSzPts val="4500"/>
              <a:buNone/>
              <a:defRPr/>
            </a:lvl6pPr>
            <a:lvl7pPr lvl="6" algn="l">
              <a:lnSpc>
                <a:spcPct val="100000"/>
              </a:lnSpc>
              <a:spcBef>
                <a:spcPts val="0"/>
              </a:spcBef>
              <a:spcAft>
                <a:spcPts val="0"/>
              </a:spcAft>
              <a:buSzPts val="4500"/>
              <a:buNone/>
              <a:defRPr/>
            </a:lvl7pPr>
            <a:lvl8pPr lvl="7" algn="l">
              <a:lnSpc>
                <a:spcPct val="100000"/>
              </a:lnSpc>
              <a:spcBef>
                <a:spcPts val="0"/>
              </a:spcBef>
              <a:spcAft>
                <a:spcPts val="0"/>
              </a:spcAft>
              <a:buSzPts val="4500"/>
              <a:buNone/>
              <a:defRPr/>
            </a:lvl8pPr>
            <a:lvl9pPr lvl="8" algn="l">
              <a:lnSpc>
                <a:spcPct val="100000"/>
              </a:lnSpc>
              <a:spcBef>
                <a:spcPts val="0"/>
              </a:spcBef>
              <a:spcAft>
                <a:spcPts val="0"/>
              </a:spcAft>
              <a:buSzPts val="4500"/>
              <a:buNone/>
              <a:defRPr/>
            </a:lvl9pPr>
          </a:lstStyle>
          <a:p/>
        </p:txBody>
      </p:sp>
      <p:sp>
        <p:nvSpPr>
          <p:cNvPr id="1061" name="Google Shape;1061;p1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bg>
      <p:bgPr>
        <a:solidFill>
          <a:schemeClr val="accent5"/>
        </a:solidFill>
      </p:bgPr>
    </p:bg>
    <p:spTree>
      <p:nvGrpSpPr>
        <p:cNvPr id="1062" name="Shape 1062"/>
        <p:cNvGrpSpPr/>
        <p:nvPr/>
      </p:nvGrpSpPr>
      <p:grpSpPr>
        <a:xfrm>
          <a:off x="0" y="0"/>
          <a:ext cx="0" cy="0"/>
          <a:chOff x="0" y="0"/>
          <a:chExt cx="0" cy="0"/>
        </a:xfrm>
      </p:grpSpPr>
      <p:pic>
        <p:nvPicPr>
          <p:cNvPr id="1063" name="Google Shape;1063;p14"/>
          <p:cNvPicPr preferRelativeResize="0"/>
          <p:nvPr/>
        </p:nvPicPr>
        <p:blipFill rotWithShape="1">
          <a:blip r:embed="rId2">
            <a:alphaModFix amt="19000"/>
          </a:blip>
          <a:srcRect b="24952" l="0" r="0" t="0"/>
          <a:stretch/>
        </p:blipFill>
        <p:spPr>
          <a:xfrm>
            <a:off x="0" y="0"/>
            <a:ext cx="12192000" cy="6858000"/>
          </a:xfrm>
          <a:prstGeom prst="rect">
            <a:avLst/>
          </a:prstGeom>
          <a:noFill/>
          <a:ln>
            <a:noFill/>
          </a:ln>
        </p:spPr>
      </p:pic>
      <p:sp>
        <p:nvSpPr>
          <p:cNvPr id="1064" name="Google Shape;1064;p14"/>
          <p:cNvSpPr txBox="1"/>
          <p:nvPr>
            <p:ph type="title"/>
          </p:nvPr>
        </p:nvSpPr>
        <p:spPr>
          <a:xfrm>
            <a:off x="653667" y="600200"/>
            <a:ext cx="8490300" cy="5454300"/>
          </a:xfrm>
          <a:prstGeom prst="rect">
            <a:avLst/>
          </a:prstGeom>
          <a:noFill/>
          <a:ln>
            <a:noFill/>
          </a:ln>
          <a:effectLst>
            <a:outerShdw rotWithShape="0" algn="bl" dir="5400000" dist="19050">
              <a:srgbClr val="000000">
                <a:alpha val="25098"/>
              </a:srgbClr>
            </a:outerShdw>
          </a:effectLst>
        </p:spPr>
        <p:txBody>
          <a:bodyPr anchorCtr="0" anchor="ctr" bIns="121900" lIns="121900" spcFirstLastPara="1" rIns="121900" wrap="square" tIns="121900">
            <a:normAutofit/>
          </a:bodyPr>
          <a:lstStyle>
            <a:lvl1pPr lvl="0" algn="l">
              <a:lnSpc>
                <a:spcPct val="100000"/>
              </a:lnSpc>
              <a:spcBef>
                <a:spcPts val="0"/>
              </a:spcBef>
              <a:spcAft>
                <a:spcPts val="0"/>
              </a:spcAft>
              <a:buClr>
                <a:schemeClr val="accent6"/>
              </a:buClr>
              <a:buSzPts val="6400"/>
              <a:buNone/>
              <a:defRPr sz="6400">
                <a:solidFill>
                  <a:schemeClr val="accent6"/>
                </a:solidFill>
              </a:defRPr>
            </a:lvl1pPr>
            <a:lvl2pPr lvl="1" algn="l">
              <a:lnSpc>
                <a:spcPct val="100000"/>
              </a:lnSpc>
              <a:spcBef>
                <a:spcPts val="0"/>
              </a:spcBef>
              <a:spcAft>
                <a:spcPts val="0"/>
              </a:spcAft>
              <a:buClr>
                <a:schemeClr val="accent6"/>
              </a:buClr>
              <a:buSzPts val="6400"/>
              <a:buNone/>
              <a:defRPr sz="6400">
                <a:solidFill>
                  <a:schemeClr val="accent6"/>
                </a:solidFill>
              </a:defRPr>
            </a:lvl2pPr>
            <a:lvl3pPr lvl="2" algn="l">
              <a:lnSpc>
                <a:spcPct val="100000"/>
              </a:lnSpc>
              <a:spcBef>
                <a:spcPts val="0"/>
              </a:spcBef>
              <a:spcAft>
                <a:spcPts val="0"/>
              </a:spcAft>
              <a:buClr>
                <a:schemeClr val="accent6"/>
              </a:buClr>
              <a:buSzPts val="6400"/>
              <a:buNone/>
              <a:defRPr sz="6400">
                <a:solidFill>
                  <a:schemeClr val="accent6"/>
                </a:solidFill>
              </a:defRPr>
            </a:lvl3pPr>
            <a:lvl4pPr lvl="3" algn="l">
              <a:lnSpc>
                <a:spcPct val="100000"/>
              </a:lnSpc>
              <a:spcBef>
                <a:spcPts val="0"/>
              </a:spcBef>
              <a:spcAft>
                <a:spcPts val="0"/>
              </a:spcAft>
              <a:buClr>
                <a:schemeClr val="accent6"/>
              </a:buClr>
              <a:buSzPts val="6400"/>
              <a:buNone/>
              <a:defRPr sz="6400">
                <a:solidFill>
                  <a:schemeClr val="accent6"/>
                </a:solidFill>
              </a:defRPr>
            </a:lvl4pPr>
            <a:lvl5pPr lvl="4" algn="l">
              <a:lnSpc>
                <a:spcPct val="100000"/>
              </a:lnSpc>
              <a:spcBef>
                <a:spcPts val="0"/>
              </a:spcBef>
              <a:spcAft>
                <a:spcPts val="0"/>
              </a:spcAft>
              <a:buClr>
                <a:schemeClr val="accent6"/>
              </a:buClr>
              <a:buSzPts val="6400"/>
              <a:buNone/>
              <a:defRPr sz="6400">
                <a:solidFill>
                  <a:schemeClr val="accent6"/>
                </a:solidFill>
              </a:defRPr>
            </a:lvl5pPr>
            <a:lvl6pPr lvl="5" algn="l">
              <a:lnSpc>
                <a:spcPct val="100000"/>
              </a:lnSpc>
              <a:spcBef>
                <a:spcPts val="0"/>
              </a:spcBef>
              <a:spcAft>
                <a:spcPts val="0"/>
              </a:spcAft>
              <a:buClr>
                <a:schemeClr val="accent6"/>
              </a:buClr>
              <a:buSzPts val="6400"/>
              <a:buNone/>
              <a:defRPr sz="6400">
                <a:solidFill>
                  <a:schemeClr val="accent6"/>
                </a:solidFill>
              </a:defRPr>
            </a:lvl6pPr>
            <a:lvl7pPr lvl="6" algn="l">
              <a:lnSpc>
                <a:spcPct val="100000"/>
              </a:lnSpc>
              <a:spcBef>
                <a:spcPts val="0"/>
              </a:spcBef>
              <a:spcAft>
                <a:spcPts val="0"/>
              </a:spcAft>
              <a:buClr>
                <a:schemeClr val="accent6"/>
              </a:buClr>
              <a:buSzPts val="6400"/>
              <a:buNone/>
              <a:defRPr sz="6400">
                <a:solidFill>
                  <a:schemeClr val="accent6"/>
                </a:solidFill>
              </a:defRPr>
            </a:lvl7pPr>
            <a:lvl8pPr lvl="7" algn="l">
              <a:lnSpc>
                <a:spcPct val="100000"/>
              </a:lnSpc>
              <a:spcBef>
                <a:spcPts val="0"/>
              </a:spcBef>
              <a:spcAft>
                <a:spcPts val="0"/>
              </a:spcAft>
              <a:buClr>
                <a:schemeClr val="accent6"/>
              </a:buClr>
              <a:buSzPts val="6400"/>
              <a:buNone/>
              <a:defRPr sz="6400">
                <a:solidFill>
                  <a:schemeClr val="accent6"/>
                </a:solidFill>
              </a:defRPr>
            </a:lvl8pPr>
            <a:lvl9pPr lvl="8" algn="l">
              <a:lnSpc>
                <a:spcPct val="100000"/>
              </a:lnSpc>
              <a:spcBef>
                <a:spcPts val="0"/>
              </a:spcBef>
              <a:spcAft>
                <a:spcPts val="0"/>
              </a:spcAft>
              <a:buClr>
                <a:schemeClr val="accent6"/>
              </a:buClr>
              <a:buSzPts val="6400"/>
              <a:buNone/>
              <a:defRPr sz="6400">
                <a:solidFill>
                  <a:schemeClr val="accent6"/>
                </a:solidFill>
              </a:defRPr>
            </a:lvl9pPr>
          </a:lstStyle>
          <a:p/>
        </p:txBody>
      </p:sp>
      <p:sp>
        <p:nvSpPr>
          <p:cNvPr id="1065" name="Google Shape;1065;p1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66" name="Google Shape;1066;p14"/>
          <p:cNvSpPr/>
          <p:nvPr/>
        </p:nvSpPr>
        <p:spPr>
          <a:xfrm rot="5400000">
            <a:off x="5071617"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14"/>
          <p:cNvSpPr/>
          <p:nvPr/>
        </p:nvSpPr>
        <p:spPr>
          <a:xfrm rot="5400000">
            <a:off x="3242314"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14"/>
          <p:cNvSpPr/>
          <p:nvPr/>
        </p:nvSpPr>
        <p:spPr>
          <a:xfrm rot="5400000">
            <a:off x="1417567"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69" name="Google Shape;1069;p14"/>
          <p:cNvGrpSpPr/>
          <p:nvPr/>
        </p:nvGrpSpPr>
        <p:grpSpPr>
          <a:xfrm rot="5400000">
            <a:off x="3910797" y="217796"/>
            <a:ext cx="763513" cy="763513"/>
            <a:chOff x="10013655" y="6531100"/>
            <a:chExt cx="544200" cy="544200"/>
          </a:xfrm>
        </p:grpSpPr>
        <p:grpSp>
          <p:nvGrpSpPr>
            <p:cNvPr id="1070" name="Google Shape;1070;p14"/>
            <p:cNvGrpSpPr/>
            <p:nvPr/>
          </p:nvGrpSpPr>
          <p:grpSpPr>
            <a:xfrm>
              <a:off x="10014769" y="6531719"/>
              <a:ext cx="542938" cy="542929"/>
              <a:chOff x="6818398" y="1294347"/>
              <a:chExt cx="249020" cy="249050"/>
            </a:xfrm>
          </p:grpSpPr>
          <p:sp>
            <p:nvSpPr>
              <p:cNvPr id="1071" name="Google Shape;1071;p14"/>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72" name="Google Shape;1072;p14"/>
              <p:cNvGrpSpPr/>
              <p:nvPr/>
            </p:nvGrpSpPr>
            <p:grpSpPr>
              <a:xfrm>
                <a:off x="6818823" y="1295895"/>
                <a:ext cx="248352" cy="246154"/>
                <a:chOff x="6818823" y="1295895"/>
                <a:chExt cx="248352" cy="246154"/>
              </a:xfrm>
            </p:grpSpPr>
            <p:grpSp>
              <p:nvGrpSpPr>
                <p:cNvPr id="1073" name="Google Shape;1073;p14"/>
                <p:cNvGrpSpPr/>
                <p:nvPr/>
              </p:nvGrpSpPr>
              <p:grpSpPr>
                <a:xfrm>
                  <a:off x="6818823" y="1295895"/>
                  <a:ext cx="248352" cy="246154"/>
                  <a:chOff x="6818823" y="1295895"/>
                  <a:chExt cx="248352" cy="246154"/>
                </a:xfrm>
              </p:grpSpPr>
              <p:sp>
                <p:nvSpPr>
                  <p:cNvPr id="1074" name="Google Shape;1074;p14"/>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14"/>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4"/>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14"/>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4"/>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4"/>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14"/>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4"/>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2" name="Google Shape;1082;p14"/>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083" name="Google Shape;1083;p14"/>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
        <p:nvSpPr>
          <p:cNvPr id="1084" name="Google Shape;1084;p14"/>
          <p:cNvSpPr/>
          <p:nvPr/>
        </p:nvSpPr>
        <p:spPr>
          <a:xfrm rot="5400000">
            <a:off x="10550414"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4"/>
          <p:cNvSpPr/>
          <p:nvPr/>
        </p:nvSpPr>
        <p:spPr>
          <a:xfrm rot="5400000">
            <a:off x="8725667"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4"/>
          <p:cNvSpPr/>
          <p:nvPr/>
        </p:nvSpPr>
        <p:spPr>
          <a:xfrm rot="5400000">
            <a:off x="6896364"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87" name="Google Shape;1087;p14"/>
          <p:cNvGrpSpPr/>
          <p:nvPr/>
        </p:nvGrpSpPr>
        <p:grpSpPr>
          <a:xfrm rot="5400000">
            <a:off x="11218897" y="217796"/>
            <a:ext cx="763513" cy="763513"/>
            <a:chOff x="10013655" y="6531100"/>
            <a:chExt cx="544200" cy="544200"/>
          </a:xfrm>
        </p:grpSpPr>
        <p:grpSp>
          <p:nvGrpSpPr>
            <p:cNvPr id="1088" name="Google Shape;1088;p14"/>
            <p:cNvGrpSpPr/>
            <p:nvPr/>
          </p:nvGrpSpPr>
          <p:grpSpPr>
            <a:xfrm>
              <a:off x="10014769" y="6531719"/>
              <a:ext cx="542938" cy="542929"/>
              <a:chOff x="6818398" y="1294347"/>
              <a:chExt cx="249020" cy="249050"/>
            </a:xfrm>
          </p:grpSpPr>
          <p:sp>
            <p:nvSpPr>
              <p:cNvPr id="1089" name="Google Shape;1089;p14"/>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90" name="Google Shape;1090;p14"/>
              <p:cNvGrpSpPr/>
              <p:nvPr/>
            </p:nvGrpSpPr>
            <p:grpSpPr>
              <a:xfrm>
                <a:off x="6818823" y="1295895"/>
                <a:ext cx="248352" cy="246154"/>
                <a:chOff x="6818823" y="1295895"/>
                <a:chExt cx="248352" cy="246154"/>
              </a:xfrm>
            </p:grpSpPr>
            <p:grpSp>
              <p:nvGrpSpPr>
                <p:cNvPr id="1091" name="Google Shape;1091;p14"/>
                <p:cNvGrpSpPr/>
                <p:nvPr/>
              </p:nvGrpSpPr>
              <p:grpSpPr>
                <a:xfrm>
                  <a:off x="6818823" y="1295895"/>
                  <a:ext cx="248352" cy="246154"/>
                  <a:chOff x="6818823" y="1295895"/>
                  <a:chExt cx="248352" cy="246154"/>
                </a:xfrm>
              </p:grpSpPr>
              <p:sp>
                <p:nvSpPr>
                  <p:cNvPr id="1092" name="Google Shape;1092;p14"/>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14"/>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14"/>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14"/>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14"/>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14"/>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14"/>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14"/>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00" name="Google Shape;1100;p14"/>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101" name="Google Shape;1101;p14"/>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102" name="Google Shape;1102;p14"/>
          <p:cNvGrpSpPr/>
          <p:nvPr/>
        </p:nvGrpSpPr>
        <p:grpSpPr>
          <a:xfrm rot="5400000">
            <a:off x="7564847" y="217796"/>
            <a:ext cx="763513" cy="763513"/>
            <a:chOff x="10013655" y="6531100"/>
            <a:chExt cx="544200" cy="544200"/>
          </a:xfrm>
        </p:grpSpPr>
        <p:grpSp>
          <p:nvGrpSpPr>
            <p:cNvPr id="1103" name="Google Shape;1103;p14"/>
            <p:cNvGrpSpPr/>
            <p:nvPr/>
          </p:nvGrpSpPr>
          <p:grpSpPr>
            <a:xfrm>
              <a:off x="10014769" y="6531719"/>
              <a:ext cx="542938" cy="542929"/>
              <a:chOff x="6818398" y="1294347"/>
              <a:chExt cx="249020" cy="249050"/>
            </a:xfrm>
          </p:grpSpPr>
          <p:sp>
            <p:nvSpPr>
              <p:cNvPr id="1104" name="Google Shape;1104;p14"/>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05" name="Google Shape;1105;p14"/>
              <p:cNvGrpSpPr/>
              <p:nvPr/>
            </p:nvGrpSpPr>
            <p:grpSpPr>
              <a:xfrm>
                <a:off x="6818823" y="1295895"/>
                <a:ext cx="248352" cy="246154"/>
                <a:chOff x="6818823" y="1295895"/>
                <a:chExt cx="248352" cy="246154"/>
              </a:xfrm>
            </p:grpSpPr>
            <p:grpSp>
              <p:nvGrpSpPr>
                <p:cNvPr id="1106" name="Google Shape;1106;p14"/>
                <p:cNvGrpSpPr/>
                <p:nvPr/>
              </p:nvGrpSpPr>
              <p:grpSpPr>
                <a:xfrm>
                  <a:off x="6818823" y="1295895"/>
                  <a:ext cx="248352" cy="246154"/>
                  <a:chOff x="6818823" y="1295895"/>
                  <a:chExt cx="248352" cy="246154"/>
                </a:xfrm>
              </p:grpSpPr>
              <p:sp>
                <p:nvSpPr>
                  <p:cNvPr id="1107" name="Google Shape;1107;p14"/>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4"/>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14"/>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14"/>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14"/>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14"/>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14"/>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14"/>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15" name="Google Shape;1115;p14"/>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116" name="Google Shape;1116;p14"/>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117" name="Google Shape;1117;p14"/>
          <p:cNvGrpSpPr/>
          <p:nvPr/>
        </p:nvGrpSpPr>
        <p:grpSpPr>
          <a:xfrm rot="5400000">
            <a:off x="256747" y="217796"/>
            <a:ext cx="763513" cy="763513"/>
            <a:chOff x="10013655" y="6531100"/>
            <a:chExt cx="544200" cy="544200"/>
          </a:xfrm>
        </p:grpSpPr>
        <p:grpSp>
          <p:nvGrpSpPr>
            <p:cNvPr id="1118" name="Google Shape;1118;p14"/>
            <p:cNvGrpSpPr/>
            <p:nvPr/>
          </p:nvGrpSpPr>
          <p:grpSpPr>
            <a:xfrm>
              <a:off x="10014769" y="6531719"/>
              <a:ext cx="542938" cy="542929"/>
              <a:chOff x="6818398" y="1294347"/>
              <a:chExt cx="249020" cy="249050"/>
            </a:xfrm>
          </p:grpSpPr>
          <p:sp>
            <p:nvSpPr>
              <p:cNvPr id="1119" name="Google Shape;1119;p14"/>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20" name="Google Shape;1120;p14"/>
              <p:cNvGrpSpPr/>
              <p:nvPr/>
            </p:nvGrpSpPr>
            <p:grpSpPr>
              <a:xfrm>
                <a:off x="6818823" y="1295895"/>
                <a:ext cx="248352" cy="246154"/>
                <a:chOff x="6818823" y="1295895"/>
                <a:chExt cx="248352" cy="246154"/>
              </a:xfrm>
            </p:grpSpPr>
            <p:grpSp>
              <p:nvGrpSpPr>
                <p:cNvPr id="1121" name="Google Shape;1121;p14"/>
                <p:cNvGrpSpPr/>
                <p:nvPr/>
              </p:nvGrpSpPr>
              <p:grpSpPr>
                <a:xfrm>
                  <a:off x="6818823" y="1295895"/>
                  <a:ext cx="248352" cy="246154"/>
                  <a:chOff x="6818823" y="1295895"/>
                  <a:chExt cx="248352" cy="246154"/>
                </a:xfrm>
              </p:grpSpPr>
              <p:sp>
                <p:nvSpPr>
                  <p:cNvPr id="1122" name="Google Shape;1122;p14"/>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14"/>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14"/>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14"/>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14"/>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14"/>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14"/>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14"/>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30" name="Google Shape;1130;p14"/>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131" name="Google Shape;1131;p14"/>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132" name="Google Shape;1132;p14"/>
          <p:cNvGrpSpPr/>
          <p:nvPr/>
        </p:nvGrpSpPr>
        <p:grpSpPr>
          <a:xfrm>
            <a:off x="2086050" y="220074"/>
            <a:ext cx="758956" cy="758956"/>
            <a:chOff x="4416572" y="1642227"/>
            <a:chExt cx="256951" cy="256951"/>
          </a:xfrm>
        </p:grpSpPr>
        <p:grpSp>
          <p:nvGrpSpPr>
            <p:cNvPr id="1133" name="Google Shape;1133;p14"/>
            <p:cNvGrpSpPr/>
            <p:nvPr/>
          </p:nvGrpSpPr>
          <p:grpSpPr>
            <a:xfrm>
              <a:off x="4416572" y="1642227"/>
              <a:ext cx="256951" cy="256951"/>
              <a:chOff x="3025916" y="1405541"/>
              <a:chExt cx="163809" cy="163809"/>
            </a:xfrm>
          </p:grpSpPr>
          <p:sp>
            <p:nvSpPr>
              <p:cNvPr id="1134" name="Google Shape;1134;p14"/>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35" name="Google Shape;1135;p14"/>
              <p:cNvGrpSpPr/>
              <p:nvPr/>
            </p:nvGrpSpPr>
            <p:grpSpPr>
              <a:xfrm>
                <a:off x="3026226" y="1406561"/>
                <a:ext cx="163311" cy="161896"/>
                <a:chOff x="3026226" y="1406561"/>
                <a:chExt cx="163311" cy="161896"/>
              </a:xfrm>
            </p:grpSpPr>
            <p:sp>
              <p:nvSpPr>
                <p:cNvPr id="1136" name="Google Shape;1136;p14"/>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4"/>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4"/>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4"/>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14"/>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14"/>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14"/>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4"/>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44" name="Google Shape;1144;p14"/>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45" name="Google Shape;1145;p14"/>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146" name="Google Shape;1146;p14"/>
          <p:cNvGrpSpPr/>
          <p:nvPr/>
        </p:nvGrpSpPr>
        <p:grpSpPr>
          <a:xfrm>
            <a:off x="5740100" y="220074"/>
            <a:ext cx="758956" cy="758956"/>
            <a:chOff x="4416572" y="1642227"/>
            <a:chExt cx="256951" cy="256951"/>
          </a:xfrm>
        </p:grpSpPr>
        <p:grpSp>
          <p:nvGrpSpPr>
            <p:cNvPr id="1147" name="Google Shape;1147;p14"/>
            <p:cNvGrpSpPr/>
            <p:nvPr/>
          </p:nvGrpSpPr>
          <p:grpSpPr>
            <a:xfrm>
              <a:off x="4416572" y="1642227"/>
              <a:ext cx="256951" cy="256951"/>
              <a:chOff x="3025916" y="1405541"/>
              <a:chExt cx="163809" cy="163809"/>
            </a:xfrm>
          </p:grpSpPr>
          <p:sp>
            <p:nvSpPr>
              <p:cNvPr id="1148" name="Google Shape;1148;p14"/>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49" name="Google Shape;1149;p14"/>
              <p:cNvGrpSpPr/>
              <p:nvPr/>
            </p:nvGrpSpPr>
            <p:grpSpPr>
              <a:xfrm>
                <a:off x="3026226" y="1406561"/>
                <a:ext cx="163311" cy="161896"/>
                <a:chOff x="3026226" y="1406561"/>
                <a:chExt cx="163311" cy="161896"/>
              </a:xfrm>
            </p:grpSpPr>
            <p:sp>
              <p:nvSpPr>
                <p:cNvPr id="1150" name="Google Shape;1150;p14"/>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14"/>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14"/>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14"/>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14"/>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14"/>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14"/>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14"/>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58" name="Google Shape;1158;p14"/>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59" name="Google Shape;1159;p14"/>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160" name="Google Shape;1160;p14"/>
          <p:cNvGrpSpPr/>
          <p:nvPr/>
        </p:nvGrpSpPr>
        <p:grpSpPr>
          <a:xfrm>
            <a:off x="9394150" y="220074"/>
            <a:ext cx="758956" cy="758956"/>
            <a:chOff x="4416572" y="1642227"/>
            <a:chExt cx="256951" cy="256951"/>
          </a:xfrm>
        </p:grpSpPr>
        <p:grpSp>
          <p:nvGrpSpPr>
            <p:cNvPr id="1161" name="Google Shape;1161;p14"/>
            <p:cNvGrpSpPr/>
            <p:nvPr/>
          </p:nvGrpSpPr>
          <p:grpSpPr>
            <a:xfrm>
              <a:off x="4416572" y="1642227"/>
              <a:ext cx="256951" cy="256951"/>
              <a:chOff x="3025916" y="1405541"/>
              <a:chExt cx="163809" cy="163809"/>
            </a:xfrm>
          </p:grpSpPr>
          <p:sp>
            <p:nvSpPr>
              <p:cNvPr id="1162" name="Google Shape;1162;p14"/>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63" name="Google Shape;1163;p14"/>
              <p:cNvGrpSpPr/>
              <p:nvPr/>
            </p:nvGrpSpPr>
            <p:grpSpPr>
              <a:xfrm>
                <a:off x="3026226" y="1406561"/>
                <a:ext cx="163311" cy="161896"/>
                <a:chOff x="3026226" y="1406561"/>
                <a:chExt cx="163311" cy="161896"/>
              </a:xfrm>
            </p:grpSpPr>
            <p:sp>
              <p:nvSpPr>
                <p:cNvPr id="1164" name="Google Shape;1164;p14"/>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14"/>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14"/>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4"/>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14"/>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14"/>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14"/>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14"/>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72" name="Google Shape;1172;p14"/>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73" name="Google Shape;1173;p14"/>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174" name="Google Shape;1174;p14"/>
          <p:cNvGrpSpPr/>
          <p:nvPr/>
        </p:nvGrpSpPr>
        <p:grpSpPr>
          <a:xfrm>
            <a:off x="256740" y="6054501"/>
            <a:ext cx="2251181" cy="735472"/>
            <a:chOff x="2279902" y="5823513"/>
            <a:chExt cx="2251181" cy="735472"/>
          </a:xfrm>
        </p:grpSpPr>
        <p:sp>
          <p:nvSpPr>
            <p:cNvPr id="1175" name="Google Shape;1175;p14"/>
            <p:cNvSpPr/>
            <p:nvPr/>
          </p:nvSpPr>
          <p:spPr>
            <a:xfrm flipH="1" rot="4891898">
              <a:off x="3661660" y="565001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14"/>
            <p:cNvSpPr/>
            <p:nvPr/>
          </p:nvSpPr>
          <p:spPr>
            <a:xfrm rot="-4891898">
              <a:off x="2566910" y="565001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77" name="Google Shape;1177;p14"/>
          <p:cNvGrpSpPr/>
          <p:nvPr/>
        </p:nvGrpSpPr>
        <p:grpSpPr>
          <a:xfrm>
            <a:off x="2625368" y="6054501"/>
            <a:ext cx="2251181" cy="735472"/>
            <a:chOff x="2279902" y="5823513"/>
            <a:chExt cx="2251181" cy="735472"/>
          </a:xfrm>
        </p:grpSpPr>
        <p:sp>
          <p:nvSpPr>
            <p:cNvPr id="1178" name="Google Shape;1178;p14"/>
            <p:cNvSpPr/>
            <p:nvPr/>
          </p:nvSpPr>
          <p:spPr>
            <a:xfrm flipH="1" rot="4891898">
              <a:off x="3661660" y="565001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4"/>
            <p:cNvSpPr/>
            <p:nvPr/>
          </p:nvSpPr>
          <p:spPr>
            <a:xfrm rot="-4891898">
              <a:off x="2566910" y="565001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80" name="Google Shape;1180;p14"/>
          <p:cNvGrpSpPr/>
          <p:nvPr/>
        </p:nvGrpSpPr>
        <p:grpSpPr>
          <a:xfrm>
            <a:off x="4993996" y="6054501"/>
            <a:ext cx="2251181" cy="735472"/>
            <a:chOff x="2279902" y="5823513"/>
            <a:chExt cx="2251181" cy="735472"/>
          </a:xfrm>
        </p:grpSpPr>
        <p:sp>
          <p:nvSpPr>
            <p:cNvPr id="1181" name="Google Shape;1181;p14"/>
            <p:cNvSpPr/>
            <p:nvPr/>
          </p:nvSpPr>
          <p:spPr>
            <a:xfrm flipH="1" rot="4891898">
              <a:off x="3661660" y="565001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14"/>
            <p:cNvSpPr/>
            <p:nvPr/>
          </p:nvSpPr>
          <p:spPr>
            <a:xfrm rot="-4891898">
              <a:off x="2566910" y="565001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83" name="Google Shape;1183;p14"/>
          <p:cNvGrpSpPr/>
          <p:nvPr/>
        </p:nvGrpSpPr>
        <p:grpSpPr>
          <a:xfrm>
            <a:off x="7362624" y="6054501"/>
            <a:ext cx="2251181" cy="735472"/>
            <a:chOff x="2279902" y="5823513"/>
            <a:chExt cx="2251181" cy="735472"/>
          </a:xfrm>
        </p:grpSpPr>
        <p:sp>
          <p:nvSpPr>
            <p:cNvPr id="1184" name="Google Shape;1184;p14"/>
            <p:cNvSpPr/>
            <p:nvPr/>
          </p:nvSpPr>
          <p:spPr>
            <a:xfrm flipH="1" rot="4891898">
              <a:off x="3661660" y="565001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14"/>
            <p:cNvSpPr/>
            <p:nvPr/>
          </p:nvSpPr>
          <p:spPr>
            <a:xfrm rot="-4891898">
              <a:off x="2566910" y="565001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86" name="Google Shape;1186;p14"/>
          <p:cNvGrpSpPr/>
          <p:nvPr/>
        </p:nvGrpSpPr>
        <p:grpSpPr>
          <a:xfrm>
            <a:off x="9731252" y="6054501"/>
            <a:ext cx="2251181" cy="735472"/>
            <a:chOff x="2279902" y="5823513"/>
            <a:chExt cx="2251181" cy="735472"/>
          </a:xfrm>
        </p:grpSpPr>
        <p:sp>
          <p:nvSpPr>
            <p:cNvPr id="1187" name="Google Shape;1187;p14"/>
            <p:cNvSpPr/>
            <p:nvPr/>
          </p:nvSpPr>
          <p:spPr>
            <a:xfrm flipH="1" rot="4891898">
              <a:off x="3661660" y="565001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4"/>
            <p:cNvSpPr/>
            <p:nvPr/>
          </p:nvSpPr>
          <p:spPr>
            <a:xfrm rot="-4891898">
              <a:off x="2566910" y="565001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with Caption">
  <p:cSld name="CAPTION_ONLY">
    <p:spTree>
      <p:nvGrpSpPr>
        <p:cNvPr id="1189" name="Shape 1189"/>
        <p:cNvGrpSpPr/>
        <p:nvPr/>
      </p:nvGrpSpPr>
      <p:grpSpPr>
        <a:xfrm>
          <a:off x="0" y="0"/>
          <a:ext cx="0" cy="0"/>
          <a:chOff x="0" y="0"/>
          <a:chExt cx="0" cy="0"/>
        </a:xfrm>
      </p:grpSpPr>
      <p:sp>
        <p:nvSpPr>
          <p:cNvPr id="1190" name="Google Shape;1190;p15"/>
          <p:cNvSpPr/>
          <p:nvPr>
            <p:ph idx="2" type="pic"/>
          </p:nvPr>
        </p:nvSpPr>
        <p:spPr>
          <a:xfrm>
            <a:off x="18750" y="0"/>
            <a:ext cx="12192000" cy="6858000"/>
          </a:xfrm>
          <a:prstGeom prst="rect">
            <a:avLst/>
          </a:prstGeom>
          <a:noFill/>
          <a:ln>
            <a:noFill/>
          </a:ln>
        </p:spPr>
      </p:sp>
      <p:sp>
        <p:nvSpPr>
          <p:cNvPr id="1191" name="Google Shape;1191;p15"/>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000"/>
              <a:buNone/>
              <a:defRPr sz="4900">
                <a:solidFill>
                  <a:schemeClr val="lt1"/>
                </a:solidFill>
              </a:defRPr>
            </a:lvl1pPr>
          </a:lstStyle>
          <a:p/>
        </p:txBody>
      </p:sp>
      <p:sp>
        <p:nvSpPr>
          <p:cNvPr id="1192" name="Google Shape;1192;p1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193" name="Shape 1193"/>
        <p:cNvGrpSpPr/>
        <p:nvPr/>
      </p:nvGrpSpPr>
      <p:grpSpPr>
        <a:xfrm>
          <a:off x="0" y="0"/>
          <a:ext cx="0" cy="0"/>
          <a:chOff x="0" y="0"/>
          <a:chExt cx="0" cy="0"/>
        </a:xfrm>
      </p:grpSpPr>
      <p:grpSp>
        <p:nvGrpSpPr>
          <p:cNvPr id="1194" name="Google Shape;1194;p16"/>
          <p:cNvGrpSpPr/>
          <p:nvPr/>
        </p:nvGrpSpPr>
        <p:grpSpPr>
          <a:xfrm>
            <a:off x="18623" y="48448"/>
            <a:ext cx="4689190" cy="4029996"/>
            <a:chOff x="18623" y="48448"/>
            <a:chExt cx="4689190" cy="4029996"/>
          </a:xfrm>
        </p:grpSpPr>
        <p:sp>
          <p:nvSpPr>
            <p:cNvPr id="1195" name="Google Shape;1195;p16"/>
            <p:cNvSpPr/>
            <p:nvPr/>
          </p:nvSpPr>
          <p:spPr>
            <a:xfrm>
              <a:off x="126236" y="1814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96" name="Google Shape;1196;p16"/>
            <p:cNvPicPr preferRelativeResize="0"/>
            <p:nvPr/>
          </p:nvPicPr>
          <p:blipFill rotWithShape="1">
            <a:blip r:embed="rId2">
              <a:alphaModFix/>
            </a:blip>
            <a:srcRect b="0" l="0" r="0" t="0"/>
            <a:stretch/>
          </p:blipFill>
          <p:spPr>
            <a:xfrm>
              <a:off x="394701" y="16937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197" name="Google Shape;1197;p16"/>
            <p:cNvSpPr/>
            <p:nvPr/>
          </p:nvSpPr>
          <p:spPr>
            <a:xfrm>
              <a:off x="609611" y="275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98" name="Google Shape;1198;p16"/>
            <p:cNvPicPr preferRelativeResize="0"/>
            <p:nvPr/>
          </p:nvPicPr>
          <p:blipFill rotWithShape="1">
            <a:blip r:embed="rId2">
              <a:alphaModFix/>
            </a:blip>
            <a:srcRect b="0" l="0" r="0" t="0"/>
            <a:stretch/>
          </p:blipFill>
          <p:spPr>
            <a:xfrm>
              <a:off x="276052" y="47299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199" name="Google Shape;1199;p16"/>
            <p:cNvSpPr/>
            <p:nvPr/>
          </p:nvSpPr>
          <p:spPr>
            <a:xfrm rot="5656676">
              <a:off x="449021" y="801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00" name="Google Shape;1200;p16"/>
            <p:cNvPicPr preferRelativeResize="0"/>
            <p:nvPr/>
          </p:nvPicPr>
          <p:blipFill rotWithShape="1">
            <a:blip r:embed="rId2">
              <a:alphaModFix/>
            </a:blip>
            <a:srcRect b="0" l="0" r="0" t="0"/>
            <a:stretch/>
          </p:blipFill>
          <p:spPr>
            <a:xfrm rot="5656153">
              <a:off x="438275" y="106690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01" name="Google Shape;1201;p16"/>
            <p:cNvSpPr/>
            <p:nvPr/>
          </p:nvSpPr>
          <p:spPr>
            <a:xfrm rot="5656676">
              <a:off x="318847" y="127633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02" name="Google Shape;1202;p16"/>
            <p:cNvPicPr preferRelativeResize="0"/>
            <p:nvPr/>
          </p:nvPicPr>
          <p:blipFill rotWithShape="1">
            <a:blip r:embed="rId2">
              <a:alphaModFix/>
            </a:blip>
            <a:srcRect b="0" l="0" r="0" t="0"/>
            <a:stretch/>
          </p:blipFill>
          <p:spPr>
            <a:xfrm rot="5656676">
              <a:off x="125121" y="92525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03" name="Google Shape;1203;p16"/>
            <p:cNvSpPr/>
            <p:nvPr/>
          </p:nvSpPr>
          <p:spPr>
            <a:xfrm>
              <a:off x="76211" y="5916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6"/>
            <p:cNvSpPr/>
            <p:nvPr/>
          </p:nvSpPr>
          <p:spPr>
            <a:xfrm>
              <a:off x="68648" y="156511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05" name="Google Shape;1205;p16"/>
            <p:cNvPicPr preferRelativeResize="0"/>
            <p:nvPr/>
          </p:nvPicPr>
          <p:blipFill rotWithShape="1">
            <a:blip r:embed="rId2">
              <a:alphaModFix/>
            </a:blip>
            <a:srcRect b="0" l="0" r="0" t="0"/>
            <a:stretch/>
          </p:blipFill>
          <p:spPr>
            <a:xfrm>
              <a:off x="337113" y="1552999"/>
              <a:ext cx="100169" cy="100168"/>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06" name="Google Shape;1206;p16"/>
            <p:cNvSpPr/>
            <p:nvPr/>
          </p:nvSpPr>
          <p:spPr>
            <a:xfrm>
              <a:off x="449036" y="17615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07" name="Google Shape;1207;p16"/>
            <p:cNvPicPr preferRelativeResize="0"/>
            <p:nvPr/>
          </p:nvPicPr>
          <p:blipFill rotWithShape="1">
            <a:blip r:embed="rId2">
              <a:alphaModFix/>
            </a:blip>
            <a:srcRect b="0" l="0" r="0" t="0"/>
            <a:stretch/>
          </p:blipFill>
          <p:spPr>
            <a:xfrm>
              <a:off x="218465" y="185662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08" name="Google Shape;1208;p16"/>
            <p:cNvSpPr/>
            <p:nvPr/>
          </p:nvSpPr>
          <p:spPr>
            <a:xfrm rot="5656676">
              <a:off x="391434" y="21849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09" name="Google Shape;1209;p16"/>
            <p:cNvPicPr preferRelativeResize="0"/>
            <p:nvPr/>
          </p:nvPicPr>
          <p:blipFill rotWithShape="1">
            <a:blip r:embed="rId2">
              <a:alphaModFix/>
            </a:blip>
            <a:srcRect b="0" l="0" r="0" t="0"/>
            <a:stretch/>
          </p:blipFill>
          <p:spPr>
            <a:xfrm rot="5656153">
              <a:off x="380687" y="2450525"/>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10" name="Google Shape;1210;p16"/>
            <p:cNvSpPr/>
            <p:nvPr/>
          </p:nvSpPr>
          <p:spPr>
            <a:xfrm rot="5656676">
              <a:off x="261260" y="2659961"/>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11" name="Google Shape;1211;p16"/>
            <p:cNvPicPr preferRelativeResize="0"/>
            <p:nvPr/>
          </p:nvPicPr>
          <p:blipFill rotWithShape="1">
            <a:blip r:embed="rId2">
              <a:alphaModFix/>
            </a:blip>
            <a:srcRect b="0" l="0" r="0" t="0"/>
            <a:stretch/>
          </p:blipFill>
          <p:spPr>
            <a:xfrm rot="5656676">
              <a:off x="67533" y="2308877"/>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12" name="Google Shape;1212;p16"/>
            <p:cNvSpPr/>
            <p:nvPr/>
          </p:nvSpPr>
          <p:spPr>
            <a:xfrm>
              <a:off x="18623" y="19752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16"/>
            <p:cNvSpPr/>
            <p:nvPr/>
          </p:nvSpPr>
          <p:spPr>
            <a:xfrm>
              <a:off x="96086" y="2882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14" name="Google Shape;1214;p16"/>
            <p:cNvPicPr preferRelativeResize="0"/>
            <p:nvPr/>
          </p:nvPicPr>
          <p:blipFill rotWithShape="1">
            <a:blip r:embed="rId2">
              <a:alphaModFix/>
            </a:blip>
            <a:srcRect b="0" l="0" r="0" t="0"/>
            <a:stretch/>
          </p:blipFill>
          <p:spPr>
            <a:xfrm>
              <a:off x="364551" y="287082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15" name="Google Shape;1215;p16"/>
            <p:cNvSpPr/>
            <p:nvPr/>
          </p:nvSpPr>
          <p:spPr>
            <a:xfrm>
              <a:off x="476473" y="30793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16" name="Google Shape;1216;p16"/>
            <p:cNvPicPr preferRelativeResize="0"/>
            <p:nvPr/>
          </p:nvPicPr>
          <p:blipFill rotWithShape="1">
            <a:blip r:embed="rId2">
              <a:alphaModFix/>
            </a:blip>
            <a:srcRect b="0" l="0" r="0" t="0"/>
            <a:stretch/>
          </p:blipFill>
          <p:spPr>
            <a:xfrm>
              <a:off x="245902" y="3174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17" name="Google Shape;1217;p16"/>
            <p:cNvSpPr/>
            <p:nvPr/>
          </p:nvSpPr>
          <p:spPr>
            <a:xfrm rot="5656676">
              <a:off x="418871" y="350278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18" name="Google Shape;1218;p16"/>
            <p:cNvPicPr preferRelativeResize="0"/>
            <p:nvPr/>
          </p:nvPicPr>
          <p:blipFill rotWithShape="1">
            <a:blip r:embed="rId2">
              <a:alphaModFix/>
            </a:blip>
            <a:srcRect b="0" l="0" r="0" t="0"/>
            <a:stretch/>
          </p:blipFill>
          <p:spPr>
            <a:xfrm rot="5656153">
              <a:off x="408125" y="376835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19" name="Google Shape;1219;p16"/>
            <p:cNvSpPr/>
            <p:nvPr/>
          </p:nvSpPr>
          <p:spPr>
            <a:xfrm rot="5656676">
              <a:off x="288697" y="397778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20" name="Google Shape;1220;p16"/>
            <p:cNvPicPr preferRelativeResize="0"/>
            <p:nvPr/>
          </p:nvPicPr>
          <p:blipFill rotWithShape="1">
            <a:blip r:embed="rId2">
              <a:alphaModFix/>
            </a:blip>
            <a:srcRect b="0" l="0" r="0" t="0"/>
            <a:stretch/>
          </p:blipFill>
          <p:spPr>
            <a:xfrm rot="5656676">
              <a:off x="94971" y="3626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21" name="Google Shape;1221;p16"/>
            <p:cNvSpPr/>
            <p:nvPr/>
          </p:nvSpPr>
          <p:spPr>
            <a:xfrm>
              <a:off x="46061" y="32930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22" name="Google Shape;1222;p16"/>
            <p:cNvPicPr preferRelativeResize="0"/>
            <p:nvPr/>
          </p:nvPicPr>
          <p:blipFill rotWithShape="1">
            <a:blip r:embed="rId2">
              <a:alphaModFix/>
            </a:blip>
            <a:srcRect b="0" l="0" r="0" t="0"/>
            <a:stretch/>
          </p:blipFill>
          <p:spPr>
            <a:xfrm>
              <a:off x="1012540" y="950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23" name="Google Shape;1223;p16"/>
            <p:cNvSpPr/>
            <p:nvPr/>
          </p:nvSpPr>
          <p:spPr>
            <a:xfrm rot="5656676">
              <a:off x="870896" y="1071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24" name="Google Shape;1224;p16"/>
            <p:cNvPicPr preferRelativeResize="0"/>
            <p:nvPr/>
          </p:nvPicPr>
          <p:blipFill rotWithShape="1">
            <a:blip r:embed="rId2">
              <a:alphaModFix/>
            </a:blip>
            <a:srcRect b="0" l="0" r="0" t="0"/>
            <a:stretch/>
          </p:blipFill>
          <p:spPr>
            <a:xfrm rot="5656676">
              <a:off x="861608" y="5473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25" name="Google Shape;1225;p16"/>
            <p:cNvSpPr/>
            <p:nvPr/>
          </p:nvSpPr>
          <p:spPr>
            <a:xfrm>
              <a:off x="1343223" y="3976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16"/>
            <p:cNvSpPr/>
            <p:nvPr/>
          </p:nvSpPr>
          <p:spPr>
            <a:xfrm rot="5656676">
              <a:off x="1030321"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16"/>
            <p:cNvSpPr/>
            <p:nvPr/>
          </p:nvSpPr>
          <p:spPr>
            <a:xfrm rot="5400000">
              <a:off x="1571559" y="721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28" name="Google Shape;1228;p16"/>
            <p:cNvPicPr preferRelativeResize="0"/>
            <p:nvPr/>
          </p:nvPicPr>
          <p:blipFill rotWithShape="1">
            <a:blip r:embed="rId2">
              <a:alphaModFix/>
            </a:blip>
            <a:srcRect b="0" l="0" r="0" t="0"/>
            <a:stretch/>
          </p:blipFill>
          <p:spPr>
            <a:xfrm rot="5400000">
              <a:off x="1903739" y="4029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29" name="Google Shape;1229;p16"/>
            <p:cNvSpPr/>
            <p:nvPr/>
          </p:nvSpPr>
          <p:spPr>
            <a:xfrm rot="-10543324">
              <a:off x="1913002" y="2641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30" name="Google Shape;1230;p16"/>
            <p:cNvPicPr preferRelativeResize="0"/>
            <p:nvPr/>
          </p:nvPicPr>
          <p:blipFill rotWithShape="1">
            <a:blip r:embed="rId2">
              <a:alphaModFix/>
            </a:blip>
            <a:srcRect b="0" l="0" r="0" t="0"/>
            <a:stretch/>
          </p:blipFill>
          <p:spPr>
            <a:xfrm rot="-10543324">
              <a:off x="1451465" y="2519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31" name="Google Shape;1231;p16"/>
            <p:cNvSpPr/>
            <p:nvPr/>
          </p:nvSpPr>
          <p:spPr>
            <a:xfrm rot="-10543324">
              <a:off x="1622502" y="4235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16"/>
            <p:cNvSpPr/>
            <p:nvPr/>
          </p:nvSpPr>
          <p:spPr>
            <a:xfrm>
              <a:off x="2195261"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33" name="Google Shape;1233;p16"/>
            <p:cNvPicPr preferRelativeResize="0"/>
            <p:nvPr/>
          </p:nvPicPr>
          <p:blipFill rotWithShape="1">
            <a:blip r:embed="rId2">
              <a:alphaModFix/>
            </a:blip>
            <a:srcRect b="0" l="0" r="0" t="0"/>
            <a:stretch/>
          </p:blipFill>
          <p:spPr>
            <a:xfrm>
              <a:off x="2598190" y="48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34" name="Google Shape;1234;p16"/>
            <p:cNvSpPr/>
            <p:nvPr/>
          </p:nvSpPr>
          <p:spPr>
            <a:xfrm rot="5656676">
              <a:off x="2416296" y="229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35" name="Google Shape;1235;p16"/>
            <p:cNvPicPr preferRelativeResize="0"/>
            <p:nvPr/>
          </p:nvPicPr>
          <p:blipFill rotWithShape="1">
            <a:blip r:embed="rId2">
              <a:alphaModFix/>
            </a:blip>
            <a:srcRect b="0" l="0" r="0" t="0"/>
            <a:stretch/>
          </p:blipFill>
          <p:spPr>
            <a:xfrm rot="5656676">
              <a:off x="2447258" y="500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36" name="Google Shape;1236;p16"/>
            <p:cNvSpPr/>
            <p:nvPr/>
          </p:nvSpPr>
          <p:spPr>
            <a:xfrm>
              <a:off x="2916223"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16"/>
            <p:cNvSpPr/>
            <p:nvPr/>
          </p:nvSpPr>
          <p:spPr>
            <a:xfrm rot="5656676">
              <a:off x="2717596"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6"/>
            <p:cNvSpPr/>
            <p:nvPr/>
          </p:nvSpPr>
          <p:spPr>
            <a:xfrm rot="5400000">
              <a:off x="3385809" y="1017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39" name="Google Shape;1239;p16"/>
            <p:cNvPicPr preferRelativeResize="0"/>
            <p:nvPr/>
          </p:nvPicPr>
          <p:blipFill rotWithShape="1">
            <a:blip r:embed="rId2">
              <a:alphaModFix/>
            </a:blip>
            <a:srcRect b="0" l="0" r="0" t="0"/>
            <a:stretch/>
          </p:blipFill>
          <p:spPr>
            <a:xfrm rot="5400000">
              <a:off x="3717989" y="4325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40" name="Google Shape;1240;p16"/>
            <p:cNvSpPr/>
            <p:nvPr/>
          </p:nvSpPr>
          <p:spPr>
            <a:xfrm rot="-10543324">
              <a:off x="3727252" y="2937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41" name="Google Shape;1241;p16"/>
            <p:cNvPicPr preferRelativeResize="0"/>
            <p:nvPr/>
          </p:nvPicPr>
          <p:blipFill rotWithShape="1">
            <a:blip r:embed="rId2">
              <a:alphaModFix/>
            </a:blip>
            <a:srcRect b="0" l="0" r="0" t="0"/>
            <a:stretch/>
          </p:blipFill>
          <p:spPr>
            <a:xfrm rot="-10543324">
              <a:off x="3265715" y="2815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42" name="Google Shape;1242;p16"/>
            <p:cNvSpPr/>
            <p:nvPr/>
          </p:nvSpPr>
          <p:spPr>
            <a:xfrm rot="-10543324">
              <a:off x="3436752" y="4531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16"/>
            <p:cNvSpPr/>
            <p:nvPr/>
          </p:nvSpPr>
          <p:spPr>
            <a:xfrm>
              <a:off x="4028648" y="384781"/>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16"/>
            <p:cNvSpPr/>
            <p:nvPr/>
          </p:nvSpPr>
          <p:spPr>
            <a:xfrm rot="5400000">
              <a:off x="4256984" y="59229"/>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45" name="Google Shape;1245;p16"/>
            <p:cNvPicPr preferRelativeResize="0"/>
            <p:nvPr/>
          </p:nvPicPr>
          <p:blipFill rotWithShape="1">
            <a:blip r:embed="rId2">
              <a:alphaModFix/>
            </a:blip>
            <a:srcRect b="0" l="0" r="0" t="0"/>
            <a:stretch/>
          </p:blipFill>
          <p:spPr>
            <a:xfrm rot="5400000">
              <a:off x="4589164" y="39003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46" name="Google Shape;1246;p16"/>
            <p:cNvSpPr/>
            <p:nvPr/>
          </p:nvSpPr>
          <p:spPr>
            <a:xfrm rot="-10543324">
              <a:off x="4598427" y="251240"/>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47" name="Google Shape;1247;p16"/>
            <p:cNvPicPr preferRelativeResize="0"/>
            <p:nvPr/>
          </p:nvPicPr>
          <p:blipFill rotWithShape="1">
            <a:blip r:embed="rId2">
              <a:alphaModFix/>
            </a:blip>
            <a:srcRect b="0" l="0" r="0" t="0"/>
            <a:stretch/>
          </p:blipFill>
          <p:spPr>
            <a:xfrm rot="-10543324">
              <a:off x="4136890" y="2391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48" name="Google Shape;1248;p16"/>
            <p:cNvSpPr/>
            <p:nvPr/>
          </p:nvSpPr>
          <p:spPr>
            <a:xfrm rot="-10543324">
              <a:off x="4307927" y="410665"/>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49" name="Google Shape;1249;p16"/>
          <p:cNvGrpSpPr/>
          <p:nvPr/>
        </p:nvGrpSpPr>
        <p:grpSpPr>
          <a:xfrm rot="10800000">
            <a:off x="7484173" y="2827998"/>
            <a:ext cx="4689190" cy="4029996"/>
            <a:chOff x="18623" y="48448"/>
            <a:chExt cx="4689190" cy="4029996"/>
          </a:xfrm>
        </p:grpSpPr>
        <p:sp>
          <p:nvSpPr>
            <p:cNvPr id="1250" name="Google Shape;1250;p16"/>
            <p:cNvSpPr/>
            <p:nvPr/>
          </p:nvSpPr>
          <p:spPr>
            <a:xfrm>
              <a:off x="126236" y="1814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51" name="Google Shape;1251;p16"/>
            <p:cNvPicPr preferRelativeResize="0"/>
            <p:nvPr/>
          </p:nvPicPr>
          <p:blipFill rotWithShape="1">
            <a:blip r:embed="rId2">
              <a:alphaModFix/>
            </a:blip>
            <a:srcRect b="0" l="0" r="0" t="0"/>
            <a:stretch/>
          </p:blipFill>
          <p:spPr>
            <a:xfrm>
              <a:off x="394701" y="16937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52" name="Google Shape;1252;p16"/>
            <p:cNvSpPr/>
            <p:nvPr/>
          </p:nvSpPr>
          <p:spPr>
            <a:xfrm>
              <a:off x="609611" y="275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53" name="Google Shape;1253;p16"/>
            <p:cNvPicPr preferRelativeResize="0"/>
            <p:nvPr/>
          </p:nvPicPr>
          <p:blipFill rotWithShape="1">
            <a:blip r:embed="rId2">
              <a:alphaModFix/>
            </a:blip>
            <a:srcRect b="0" l="0" r="0" t="0"/>
            <a:stretch/>
          </p:blipFill>
          <p:spPr>
            <a:xfrm>
              <a:off x="276052" y="47299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54" name="Google Shape;1254;p16"/>
            <p:cNvSpPr/>
            <p:nvPr/>
          </p:nvSpPr>
          <p:spPr>
            <a:xfrm rot="5656676">
              <a:off x="449021" y="801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55" name="Google Shape;1255;p16"/>
            <p:cNvPicPr preferRelativeResize="0"/>
            <p:nvPr/>
          </p:nvPicPr>
          <p:blipFill rotWithShape="1">
            <a:blip r:embed="rId2">
              <a:alphaModFix/>
            </a:blip>
            <a:srcRect b="0" l="0" r="0" t="0"/>
            <a:stretch/>
          </p:blipFill>
          <p:spPr>
            <a:xfrm rot="5656153">
              <a:off x="438275" y="106690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56" name="Google Shape;1256;p16"/>
            <p:cNvSpPr/>
            <p:nvPr/>
          </p:nvSpPr>
          <p:spPr>
            <a:xfrm rot="5656676">
              <a:off x="318847" y="127633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57" name="Google Shape;1257;p16"/>
            <p:cNvPicPr preferRelativeResize="0"/>
            <p:nvPr/>
          </p:nvPicPr>
          <p:blipFill rotWithShape="1">
            <a:blip r:embed="rId2">
              <a:alphaModFix/>
            </a:blip>
            <a:srcRect b="0" l="0" r="0" t="0"/>
            <a:stretch/>
          </p:blipFill>
          <p:spPr>
            <a:xfrm rot="5656676">
              <a:off x="125121" y="92525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58" name="Google Shape;1258;p16"/>
            <p:cNvSpPr/>
            <p:nvPr/>
          </p:nvSpPr>
          <p:spPr>
            <a:xfrm>
              <a:off x="76211" y="5916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16"/>
            <p:cNvSpPr/>
            <p:nvPr/>
          </p:nvSpPr>
          <p:spPr>
            <a:xfrm>
              <a:off x="68648" y="156511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60" name="Google Shape;1260;p16"/>
            <p:cNvPicPr preferRelativeResize="0"/>
            <p:nvPr/>
          </p:nvPicPr>
          <p:blipFill rotWithShape="1">
            <a:blip r:embed="rId2">
              <a:alphaModFix/>
            </a:blip>
            <a:srcRect b="0" l="0" r="0" t="0"/>
            <a:stretch/>
          </p:blipFill>
          <p:spPr>
            <a:xfrm>
              <a:off x="337113" y="1552999"/>
              <a:ext cx="100169" cy="100168"/>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61" name="Google Shape;1261;p16"/>
            <p:cNvSpPr/>
            <p:nvPr/>
          </p:nvSpPr>
          <p:spPr>
            <a:xfrm>
              <a:off x="449036" y="17615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62" name="Google Shape;1262;p16"/>
            <p:cNvPicPr preferRelativeResize="0"/>
            <p:nvPr/>
          </p:nvPicPr>
          <p:blipFill rotWithShape="1">
            <a:blip r:embed="rId2">
              <a:alphaModFix/>
            </a:blip>
            <a:srcRect b="0" l="0" r="0" t="0"/>
            <a:stretch/>
          </p:blipFill>
          <p:spPr>
            <a:xfrm>
              <a:off x="218465" y="185662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63" name="Google Shape;1263;p16"/>
            <p:cNvSpPr/>
            <p:nvPr/>
          </p:nvSpPr>
          <p:spPr>
            <a:xfrm rot="5656676">
              <a:off x="391434" y="21849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64" name="Google Shape;1264;p16"/>
            <p:cNvPicPr preferRelativeResize="0"/>
            <p:nvPr/>
          </p:nvPicPr>
          <p:blipFill rotWithShape="1">
            <a:blip r:embed="rId2">
              <a:alphaModFix/>
            </a:blip>
            <a:srcRect b="0" l="0" r="0" t="0"/>
            <a:stretch/>
          </p:blipFill>
          <p:spPr>
            <a:xfrm rot="5656153">
              <a:off x="380687" y="2450525"/>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65" name="Google Shape;1265;p16"/>
            <p:cNvSpPr/>
            <p:nvPr/>
          </p:nvSpPr>
          <p:spPr>
            <a:xfrm rot="5656676">
              <a:off x="261260" y="2659961"/>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66" name="Google Shape;1266;p16"/>
            <p:cNvPicPr preferRelativeResize="0"/>
            <p:nvPr/>
          </p:nvPicPr>
          <p:blipFill rotWithShape="1">
            <a:blip r:embed="rId2">
              <a:alphaModFix/>
            </a:blip>
            <a:srcRect b="0" l="0" r="0" t="0"/>
            <a:stretch/>
          </p:blipFill>
          <p:spPr>
            <a:xfrm rot="5656676">
              <a:off x="67533" y="2308877"/>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67" name="Google Shape;1267;p16"/>
            <p:cNvSpPr/>
            <p:nvPr/>
          </p:nvSpPr>
          <p:spPr>
            <a:xfrm>
              <a:off x="18623" y="19752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16"/>
            <p:cNvSpPr/>
            <p:nvPr/>
          </p:nvSpPr>
          <p:spPr>
            <a:xfrm>
              <a:off x="96086" y="2882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69" name="Google Shape;1269;p16"/>
            <p:cNvPicPr preferRelativeResize="0"/>
            <p:nvPr/>
          </p:nvPicPr>
          <p:blipFill rotWithShape="1">
            <a:blip r:embed="rId2">
              <a:alphaModFix/>
            </a:blip>
            <a:srcRect b="0" l="0" r="0" t="0"/>
            <a:stretch/>
          </p:blipFill>
          <p:spPr>
            <a:xfrm>
              <a:off x="364551" y="287082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70" name="Google Shape;1270;p16"/>
            <p:cNvSpPr/>
            <p:nvPr/>
          </p:nvSpPr>
          <p:spPr>
            <a:xfrm>
              <a:off x="476473" y="30793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1" name="Google Shape;1271;p16"/>
            <p:cNvPicPr preferRelativeResize="0"/>
            <p:nvPr/>
          </p:nvPicPr>
          <p:blipFill rotWithShape="1">
            <a:blip r:embed="rId2">
              <a:alphaModFix/>
            </a:blip>
            <a:srcRect b="0" l="0" r="0" t="0"/>
            <a:stretch/>
          </p:blipFill>
          <p:spPr>
            <a:xfrm>
              <a:off x="245902" y="3174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72" name="Google Shape;1272;p16"/>
            <p:cNvSpPr/>
            <p:nvPr/>
          </p:nvSpPr>
          <p:spPr>
            <a:xfrm rot="5656676">
              <a:off x="418871" y="350278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3" name="Google Shape;1273;p16"/>
            <p:cNvPicPr preferRelativeResize="0"/>
            <p:nvPr/>
          </p:nvPicPr>
          <p:blipFill rotWithShape="1">
            <a:blip r:embed="rId2">
              <a:alphaModFix/>
            </a:blip>
            <a:srcRect b="0" l="0" r="0" t="0"/>
            <a:stretch/>
          </p:blipFill>
          <p:spPr>
            <a:xfrm rot="5656153">
              <a:off x="408125" y="376835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74" name="Google Shape;1274;p16"/>
            <p:cNvSpPr/>
            <p:nvPr/>
          </p:nvSpPr>
          <p:spPr>
            <a:xfrm rot="5656676">
              <a:off x="288697" y="397778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5" name="Google Shape;1275;p16"/>
            <p:cNvPicPr preferRelativeResize="0"/>
            <p:nvPr/>
          </p:nvPicPr>
          <p:blipFill rotWithShape="1">
            <a:blip r:embed="rId2">
              <a:alphaModFix/>
            </a:blip>
            <a:srcRect b="0" l="0" r="0" t="0"/>
            <a:stretch/>
          </p:blipFill>
          <p:spPr>
            <a:xfrm rot="5656676">
              <a:off x="94971" y="3626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76" name="Google Shape;1276;p16"/>
            <p:cNvSpPr/>
            <p:nvPr/>
          </p:nvSpPr>
          <p:spPr>
            <a:xfrm>
              <a:off x="46061" y="32930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7" name="Google Shape;1277;p16"/>
            <p:cNvPicPr preferRelativeResize="0"/>
            <p:nvPr/>
          </p:nvPicPr>
          <p:blipFill rotWithShape="1">
            <a:blip r:embed="rId2">
              <a:alphaModFix/>
            </a:blip>
            <a:srcRect b="0" l="0" r="0" t="0"/>
            <a:stretch/>
          </p:blipFill>
          <p:spPr>
            <a:xfrm>
              <a:off x="1012540" y="950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78" name="Google Shape;1278;p16"/>
            <p:cNvSpPr/>
            <p:nvPr/>
          </p:nvSpPr>
          <p:spPr>
            <a:xfrm rot="5656676">
              <a:off x="870896" y="1071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9" name="Google Shape;1279;p16"/>
            <p:cNvPicPr preferRelativeResize="0"/>
            <p:nvPr/>
          </p:nvPicPr>
          <p:blipFill rotWithShape="1">
            <a:blip r:embed="rId2">
              <a:alphaModFix/>
            </a:blip>
            <a:srcRect b="0" l="0" r="0" t="0"/>
            <a:stretch/>
          </p:blipFill>
          <p:spPr>
            <a:xfrm rot="5656676">
              <a:off x="861608" y="5473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80" name="Google Shape;1280;p16"/>
            <p:cNvSpPr/>
            <p:nvPr/>
          </p:nvSpPr>
          <p:spPr>
            <a:xfrm>
              <a:off x="1343223" y="3976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16"/>
            <p:cNvSpPr/>
            <p:nvPr/>
          </p:nvSpPr>
          <p:spPr>
            <a:xfrm rot="5656676">
              <a:off x="1030321"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16"/>
            <p:cNvSpPr/>
            <p:nvPr/>
          </p:nvSpPr>
          <p:spPr>
            <a:xfrm rot="5400000">
              <a:off x="1571559" y="721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83" name="Google Shape;1283;p16"/>
            <p:cNvPicPr preferRelativeResize="0"/>
            <p:nvPr/>
          </p:nvPicPr>
          <p:blipFill rotWithShape="1">
            <a:blip r:embed="rId2">
              <a:alphaModFix/>
            </a:blip>
            <a:srcRect b="0" l="0" r="0" t="0"/>
            <a:stretch/>
          </p:blipFill>
          <p:spPr>
            <a:xfrm rot="5400000">
              <a:off x="1903739" y="4029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84" name="Google Shape;1284;p16"/>
            <p:cNvSpPr/>
            <p:nvPr/>
          </p:nvSpPr>
          <p:spPr>
            <a:xfrm rot="-10543324">
              <a:off x="1913002" y="2641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85" name="Google Shape;1285;p16"/>
            <p:cNvPicPr preferRelativeResize="0"/>
            <p:nvPr/>
          </p:nvPicPr>
          <p:blipFill rotWithShape="1">
            <a:blip r:embed="rId2">
              <a:alphaModFix/>
            </a:blip>
            <a:srcRect b="0" l="0" r="0" t="0"/>
            <a:stretch/>
          </p:blipFill>
          <p:spPr>
            <a:xfrm rot="-10543324">
              <a:off x="1451465" y="2519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86" name="Google Shape;1286;p16"/>
            <p:cNvSpPr/>
            <p:nvPr/>
          </p:nvSpPr>
          <p:spPr>
            <a:xfrm rot="-10543324">
              <a:off x="1622502" y="4235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16"/>
            <p:cNvSpPr/>
            <p:nvPr/>
          </p:nvSpPr>
          <p:spPr>
            <a:xfrm>
              <a:off x="2195261"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88" name="Google Shape;1288;p16"/>
            <p:cNvPicPr preferRelativeResize="0"/>
            <p:nvPr/>
          </p:nvPicPr>
          <p:blipFill rotWithShape="1">
            <a:blip r:embed="rId2">
              <a:alphaModFix/>
            </a:blip>
            <a:srcRect b="0" l="0" r="0" t="0"/>
            <a:stretch/>
          </p:blipFill>
          <p:spPr>
            <a:xfrm>
              <a:off x="2598190" y="48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89" name="Google Shape;1289;p16"/>
            <p:cNvSpPr/>
            <p:nvPr/>
          </p:nvSpPr>
          <p:spPr>
            <a:xfrm rot="5656676">
              <a:off x="2416296" y="229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90" name="Google Shape;1290;p16"/>
            <p:cNvPicPr preferRelativeResize="0"/>
            <p:nvPr/>
          </p:nvPicPr>
          <p:blipFill rotWithShape="1">
            <a:blip r:embed="rId2">
              <a:alphaModFix/>
            </a:blip>
            <a:srcRect b="0" l="0" r="0" t="0"/>
            <a:stretch/>
          </p:blipFill>
          <p:spPr>
            <a:xfrm rot="5656676">
              <a:off x="2447258" y="500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91" name="Google Shape;1291;p16"/>
            <p:cNvSpPr/>
            <p:nvPr/>
          </p:nvSpPr>
          <p:spPr>
            <a:xfrm>
              <a:off x="2916223"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16"/>
            <p:cNvSpPr/>
            <p:nvPr/>
          </p:nvSpPr>
          <p:spPr>
            <a:xfrm rot="5656676">
              <a:off x="2717596"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6"/>
            <p:cNvSpPr/>
            <p:nvPr/>
          </p:nvSpPr>
          <p:spPr>
            <a:xfrm rot="5400000">
              <a:off x="3385809" y="1017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94" name="Google Shape;1294;p16"/>
            <p:cNvPicPr preferRelativeResize="0"/>
            <p:nvPr/>
          </p:nvPicPr>
          <p:blipFill rotWithShape="1">
            <a:blip r:embed="rId2">
              <a:alphaModFix/>
            </a:blip>
            <a:srcRect b="0" l="0" r="0" t="0"/>
            <a:stretch/>
          </p:blipFill>
          <p:spPr>
            <a:xfrm rot="5400000">
              <a:off x="3717989" y="4325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95" name="Google Shape;1295;p16"/>
            <p:cNvSpPr/>
            <p:nvPr/>
          </p:nvSpPr>
          <p:spPr>
            <a:xfrm rot="-10543324">
              <a:off x="3727252" y="2937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96" name="Google Shape;1296;p16"/>
            <p:cNvPicPr preferRelativeResize="0"/>
            <p:nvPr/>
          </p:nvPicPr>
          <p:blipFill rotWithShape="1">
            <a:blip r:embed="rId2">
              <a:alphaModFix/>
            </a:blip>
            <a:srcRect b="0" l="0" r="0" t="0"/>
            <a:stretch/>
          </p:blipFill>
          <p:spPr>
            <a:xfrm rot="-10543324">
              <a:off x="3265715" y="2815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297" name="Google Shape;1297;p16"/>
            <p:cNvSpPr/>
            <p:nvPr/>
          </p:nvSpPr>
          <p:spPr>
            <a:xfrm rot="-10543324">
              <a:off x="3436752" y="4531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16"/>
            <p:cNvSpPr/>
            <p:nvPr/>
          </p:nvSpPr>
          <p:spPr>
            <a:xfrm>
              <a:off x="4028648" y="384781"/>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6"/>
            <p:cNvSpPr/>
            <p:nvPr/>
          </p:nvSpPr>
          <p:spPr>
            <a:xfrm rot="5400000">
              <a:off x="4256984" y="59229"/>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00" name="Google Shape;1300;p16"/>
            <p:cNvPicPr preferRelativeResize="0"/>
            <p:nvPr/>
          </p:nvPicPr>
          <p:blipFill rotWithShape="1">
            <a:blip r:embed="rId2">
              <a:alphaModFix/>
            </a:blip>
            <a:srcRect b="0" l="0" r="0" t="0"/>
            <a:stretch/>
          </p:blipFill>
          <p:spPr>
            <a:xfrm rot="5400000">
              <a:off x="4589164" y="39003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01" name="Google Shape;1301;p16"/>
            <p:cNvSpPr/>
            <p:nvPr/>
          </p:nvSpPr>
          <p:spPr>
            <a:xfrm rot="-10543324">
              <a:off x="4598427" y="251240"/>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02" name="Google Shape;1302;p16"/>
            <p:cNvPicPr preferRelativeResize="0"/>
            <p:nvPr/>
          </p:nvPicPr>
          <p:blipFill rotWithShape="1">
            <a:blip r:embed="rId2">
              <a:alphaModFix/>
            </a:blip>
            <a:srcRect b="0" l="0" r="0" t="0"/>
            <a:stretch/>
          </p:blipFill>
          <p:spPr>
            <a:xfrm rot="-10543324">
              <a:off x="4136890" y="2391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03" name="Google Shape;1303;p16"/>
            <p:cNvSpPr/>
            <p:nvPr/>
          </p:nvSpPr>
          <p:spPr>
            <a:xfrm rot="-10543324">
              <a:off x="4307927" y="410665"/>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04" name="Google Shape;1304;p16"/>
          <p:cNvSpPr txBox="1"/>
          <p:nvPr>
            <p:ph type="title"/>
          </p:nvPr>
        </p:nvSpPr>
        <p:spPr>
          <a:xfrm>
            <a:off x="766950" y="679800"/>
            <a:ext cx="106581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4500"/>
              <a:buNone/>
              <a:defRPr/>
            </a:lvl1pPr>
            <a:lvl2pPr lvl="1" algn="l">
              <a:lnSpc>
                <a:spcPct val="100000"/>
              </a:lnSpc>
              <a:spcBef>
                <a:spcPts val="0"/>
              </a:spcBef>
              <a:spcAft>
                <a:spcPts val="0"/>
              </a:spcAft>
              <a:buSzPts val="4500"/>
              <a:buNone/>
              <a:defRPr/>
            </a:lvl2pPr>
            <a:lvl3pPr lvl="2" algn="l">
              <a:lnSpc>
                <a:spcPct val="100000"/>
              </a:lnSpc>
              <a:spcBef>
                <a:spcPts val="0"/>
              </a:spcBef>
              <a:spcAft>
                <a:spcPts val="0"/>
              </a:spcAft>
              <a:buSzPts val="4500"/>
              <a:buNone/>
              <a:defRPr/>
            </a:lvl3pPr>
            <a:lvl4pPr lvl="3" algn="l">
              <a:lnSpc>
                <a:spcPct val="100000"/>
              </a:lnSpc>
              <a:spcBef>
                <a:spcPts val="0"/>
              </a:spcBef>
              <a:spcAft>
                <a:spcPts val="0"/>
              </a:spcAft>
              <a:buSzPts val="4500"/>
              <a:buNone/>
              <a:defRPr/>
            </a:lvl4pPr>
            <a:lvl5pPr lvl="4" algn="l">
              <a:lnSpc>
                <a:spcPct val="100000"/>
              </a:lnSpc>
              <a:spcBef>
                <a:spcPts val="0"/>
              </a:spcBef>
              <a:spcAft>
                <a:spcPts val="0"/>
              </a:spcAft>
              <a:buSzPts val="4500"/>
              <a:buNone/>
              <a:defRPr/>
            </a:lvl5pPr>
            <a:lvl6pPr lvl="5" algn="l">
              <a:lnSpc>
                <a:spcPct val="100000"/>
              </a:lnSpc>
              <a:spcBef>
                <a:spcPts val="0"/>
              </a:spcBef>
              <a:spcAft>
                <a:spcPts val="0"/>
              </a:spcAft>
              <a:buSzPts val="4500"/>
              <a:buNone/>
              <a:defRPr/>
            </a:lvl6pPr>
            <a:lvl7pPr lvl="6" algn="l">
              <a:lnSpc>
                <a:spcPct val="100000"/>
              </a:lnSpc>
              <a:spcBef>
                <a:spcPts val="0"/>
              </a:spcBef>
              <a:spcAft>
                <a:spcPts val="0"/>
              </a:spcAft>
              <a:buSzPts val="4500"/>
              <a:buNone/>
              <a:defRPr/>
            </a:lvl7pPr>
            <a:lvl8pPr lvl="7" algn="l">
              <a:lnSpc>
                <a:spcPct val="100000"/>
              </a:lnSpc>
              <a:spcBef>
                <a:spcPts val="0"/>
              </a:spcBef>
              <a:spcAft>
                <a:spcPts val="0"/>
              </a:spcAft>
              <a:buSzPts val="4500"/>
              <a:buNone/>
              <a:defRPr/>
            </a:lvl8pPr>
            <a:lvl9pPr lvl="8" algn="l">
              <a:lnSpc>
                <a:spcPct val="100000"/>
              </a:lnSpc>
              <a:spcBef>
                <a:spcPts val="0"/>
              </a:spcBef>
              <a:spcAft>
                <a:spcPts val="0"/>
              </a:spcAft>
              <a:buSzPts val="4500"/>
              <a:buNone/>
              <a:defRPr/>
            </a:lvl9pPr>
          </a:lstStyle>
          <a:p/>
        </p:txBody>
      </p:sp>
      <p:sp>
        <p:nvSpPr>
          <p:cNvPr id="1305" name="Google Shape;1305;p16"/>
          <p:cNvSpPr txBox="1"/>
          <p:nvPr>
            <p:ph idx="1" type="body"/>
          </p:nvPr>
        </p:nvSpPr>
        <p:spPr>
          <a:xfrm>
            <a:off x="934500" y="3451362"/>
            <a:ext cx="3147300" cy="2423100"/>
          </a:xfrm>
          <a:prstGeom prst="rect">
            <a:avLst/>
          </a:prstGeom>
          <a:noFill/>
          <a:ln>
            <a:noFill/>
          </a:ln>
        </p:spPr>
        <p:txBody>
          <a:bodyPr anchorCtr="0" anchor="t" bIns="121900" lIns="121900" spcFirstLastPara="1" rIns="121900" wrap="square" tIns="121900">
            <a:normAutofit/>
          </a:bodyPr>
          <a:lstStyle>
            <a:lvl1pPr indent="-349250" lvl="0" marL="457200" algn="ctr">
              <a:lnSpc>
                <a:spcPct val="115000"/>
              </a:lnSpc>
              <a:spcBef>
                <a:spcPts val="0"/>
              </a:spcBef>
              <a:spcAft>
                <a:spcPts val="0"/>
              </a:spcAft>
              <a:buSzPts val="1900"/>
              <a:buChar char="●"/>
              <a:defRPr sz="1900"/>
            </a:lvl1pPr>
            <a:lvl2pPr indent="-330200" lvl="1" marL="914400" algn="ctr">
              <a:lnSpc>
                <a:spcPct val="115000"/>
              </a:lnSpc>
              <a:spcBef>
                <a:spcPts val="0"/>
              </a:spcBef>
              <a:spcAft>
                <a:spcPts val="0"/>
              </a:spcAft>
              <a:buSzPts val="1600"/>
              <a:buChar char="○"/>
              <a:defRPr sz="1600"/>
            </a:lvl2pPr>
            <a:lvl3pPr indent="-330200" lvl="2" marL="1371600" algn="ctr">
              <a:lnSpc>
                <a:spcPct val="115000"/>
              </a:lnSpc>
              <a:spcBef>
                <a:spcPts val="0"/>
              </a:spcBef>
              <a:spcAft>
                <a:spcPts val="0"/>
              </a:spcAft>
              <a:buSzPts val="1600"/>
              <a:buChar char="■"/>
              <a:defRPr sz="1600"/>
            </a:lvl3pPr>
            <a:lvl4pPr indent="-330200" lvl="3" marL="1828800" algn="ctr">
              <a:lnSpc>
                <a:spcPct val="115000"/>
              </a:lnSpc>
              <a:spcBef>
                <a:spcPts val="0"/>
              </a:spcBef>
              <a:spcAft>
                <a:spcPts val="0"/>
              </a:spcAft>
              <a:buSzPts val="1600"/>
              <a:buChar char="●"/>
              <a:defRPr sz="1600"/>
            </a:lvl4pPr>
            <a:lvl5pPr indent="-330200" lvl="4" marL="2286000" algn="ctr">
              <a:lnSpc>
                <a:spcPct val="115000"/>
              </a:lnSpc>
              <a:spcBef>
                <a:spcPts val="0"/>
              </a:spcBef>
              <a:spcAft>
                <a:spcPts val="0"/>
              </a:spcAft>
              <a:buSzPts val="1600"/>
              <a:buChar char="○"/>
              <a:defRPr sz="1600"/>
            </a:lvl5pPr>
            <a:lvl6pPr indent="-330200" lvl="5" marL="2743200" algn="ctr">
              <a:lnSpc>
                <a:spcPct val="115000"/>
              </a:lnSpc>
              <a:spcBef>
                <a:spcPts val="0"/>
              </a:spcBef>
              <a:spcAft>
                <a:spcPts val="0"/>
              </a:spcAft>
              <a:buSzPts val="1600"/>
              <a:buChar char="■"/>
              <a:defRPr sz="1600"/>
            </a:lvl6pPr>
            <a:lvl7pPr indent="-330200" lvl="6" marL="3200400" algn="ctr">
              <a:lnSpc>
                <a:spcPct val="115000"/>
              </a:lnSpc>
              <a:spcBef>
                <a:spcPts val="0"/>
              </a:spcBef>
              <a:spcAft>
                <a:spcPts val="0"/>
              </a:spcAft>
              <a:buSzPts val="1600"/>
              <a:buChar char="●"/>
              <a:defRPr sz="1600"/>
            </a:lvl7pPr>
            <a:lvl8pPr indent="-330200" lvl="7" marL="3657600" algn="ctr">
              <a:lnSpc>
                <a:spcPct val="115000"/>
              </a:lnSpc>
              <a:spcBef>
                <a:spcPts val="0"/>
              </a:spcBef>
              <a:spcAft>
                <a:spcPts val="0"/>
              </a:spcAft>
              <a:buSzPts val="1600"/>
              <a:buChar char="○"/>
              <a:defRPr sz="1600"/>
            </a:lvl8pPr>
            <a:lvl9pPr indent="-330200" lvl="8" marL="4114800" algn="ctr">
              <a:lnSpc>
                <a:spcPct val="115000"/>
              </a:lnSpc>
              <a:spcBef>
                <a:spcPts val="0"/>
              </a:spcBef>
              <a:spcAft>
                <a:spcPts val="0"/>
              </a:spcAft>
              <a:buSzPts val="1600"/>
              <a:buChar char="■"/>
              <a:defRPr sz="1600"/>
            </a:lvl9pPr>
          </a:lstStyle>
          <a:p/>
        </p:txBody>
      </p:sp>
      <p:sp>
        <p:nvSpPr>
          <p:cNvPr id="1306" name="Google Shape;1306;p1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07" name="Google Shape;1307;p16"/>
          <p:cNvSpPr txBox="1"/>
          <p:nvPr>
            <p:ph idx="2" type="subTitle"/>
          </p:nvPr>
        </p:nvSpPr>
        <p:spPr>
          <a:xfrm>
            <a:off x="934500" y="1924277"/>
            <a:ext cx="3147300" cy="15270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3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08" name="Google Shape;1308;p16"/>
          <p:cNvSpPr txBox="1"/>
          <p:nvPr>
            <p:ph idx="3" type="body"/>
          </p:nvPr>
        </p:nvSpPr>
        <p:spPr>
          <a:xfrm>
            <a:off x="4522350" y="3451375"/>
            <a:ext cx="3147300" cy="2423100"/>
          </a:xfrm>
          <a:prstGeom prst="rect">
            <a:avLst/>
          </a:prstGeom>
          <a:noFill/>
          <a:ln>
            <a:noFill/>
          </a:ln>
        </p:spPr>
        <p:txBody>
          <a:bodyPr anchorCtr="0" anchor="t" bIns="121900" lIns="121900" spcFirstLastPara="1" rIns="121900" wrap="square" tIns="121900">
            <a:normAutofit/>
          </a:bodyPr>
          <a:lstStyle>
            <a:lvl1pPr indent="-349250" lvl="0" marL="457200" algn="ctr">
              <a:lnSpc>
                <a:spcPct val="115000"/>
              </a:lnSpc>
              <a:spcBef>
                <a:spcPts val="0"/>
              </a:spcBef>
              <a:spcAft>
                <a:spcPts val="0"/>
              </a:spcAft>
              <a:buSzPts val="1900"/>
              <a:buChar char="●"/>
              <a:defRPr sz="1900"/>
            </a:lvl1pPr>
            <a:lvl2pPr indent="-330200" lvl="1" marL="914400" algn="ctr">
              <a:lnSpc>
                <a:spcPct val="115000"/>
              </a:lnSpc>
              <a:spcBef>
                <a:spcPts val="0"/>
              </a:spcBef>
              <a:spcAft>
                <a:spcPts val="0"/>
              </a:spcAft>
              <a:buSzPts val="1600"/>
              <a:buChar char="○"/>
              <a:defRPr sz="1600"/>
            </a:lvl2pPr>
            <a:lvl3pPr indent="-330200" lvl="2" marL="1371600" algn="ctr">
              <a:lnSpc>
                <a:spcPct val="115000"/>
              </a:lnSpc>
              <a:spcBef>
                <a:spcPts val="0"/>
              </a:spcBef>
              <a:spcAft>
                <a:spcPts val="0"/>
              </a:spcAft>
              <a:buSzPts val="1600"/>
              <a:buChar char="■"/>
              <a:defRPr sz="1600"/>
            </a:lvl3pPr>
            <a:lvl4pPr indent="-330200" lvl="3" marL="1828800" algn="ctr">
              <a:lnSpc>
                <a:spcPct val="115000"/>
              </a:lnSpc>
              <a:spcBef>
                <a:spcPts val="0"/>
              </a:spcBef>
              <a:spcAft>
                <a:spcPts val="0"/>
              </a:spcAft>
              <a:buSzPts val="1600"/>
              <a:buChar char="●"/>
              <a:defRPr sz="1600"/>
            </a:lvl4pPr>
            <a:lvl5pPr indent="-330200" lvl="4" marL="2286000" algn="ctr">
              <a:lnSpc>
                <a:spcPct val="115000"/>
              </a:lnSpc>
              <a:spcBef>
                <a:spcPts val="0"/>
              </a:spcBef>
              <a:spcAft>
                <a:spcPts val="0"/>
              </a:spcAft>
              <a:buSzPts val="1600"/>
              <a:buChar char="○"/>
              <a:defRPr sz="1600"/>
            </a:lvl5pPr>
            <a:lvl6pPr indent="-330200" lvl="5" marL="2743200" algn="ctr">
              <a:lnSpc>
                <a:spcPct val="115000"/>
              </a:lnSpc>
              <a:spcBef>
                <a:spcPts val="0"/>
              </a:spcBef>
              <a:spcAft>
                <a:spcPts val="0"/>
              </a:spcAft>
              <a:buSzPts val="1600"/>
              <a:buChar char="■"/>
              <a:defRPr sz="1600"/>
            </a:lvl6pPr>
            <a:lvl7pPr indent="-330200" lvl="6" marL="3200400" algn="ctr">
              <a:lnSpc>
                <a:spcPct val="115000"/>
              </a:lnSpc>
              <a:spcBef>
                <a:spcPts val="0"/>
              </a:spcBef>
              <a:spcAft>
                <a:spcPts val="0"/>
              </a:spcAft>
              <a:buSzPts val="1600"/>
              <a:buChar char="●"/>
              <a:defRPr sz="1600"/>
            </a:lvl7pPr>
            <a:lvl8pPr indent="-330200" lvl="7" marL="3657600" algn="ctr">
              <a:lnSpc>
                <a:spcPct val="115000"/>
              </a:lnSpc>
              <a:spcBef>
                <a:spcPts val="0"/>
              </a:spcBef>
              <a:spcAft>
                <a:spcPts val="0"/>
              </a:spcAft>
              <a:buSzPts val="1600"/>
              <a:buChar char="○"/>
              <a:defRPr sz="1600"/>
            </a:lvl8pPr>
            <a:lvl9pPr indent="-330200" lvl="8" marL="4114800" algn="ctr">
              <a:lnSpc>
                <a:spcPct val="115000"/>
              </a:lnSpc>
              <a:spcBef>
                <a:spcPts val="0"/>
              </a:spcBef>
              <a:spcAft>
                <a:spcPts val="0"/>
              </a:spcAft>
              <a:buSzPts val="1600"/>
              <a:buChar char="■"/>
              <a:defRPr sz="1600"/>
            </a:lvl9pPr>
          </a:lstStyle>
          <a:p/>
        </p:txBody>
      </p:sp>
      <p:sp>
        <p:nvSpPr>
          <p:cNvPr id="1309" name="Google Shape;1309;p16"/>
          <p:cNvSpPr txBox="1"/>
          <p:nvPr>
            <p:ph idx="4" type="subTitle"/>
          </p:nvPr>
        </p:nvSpPr>
        <p:spPr>
          <a:xfrm>
            <a:off x="4522350" y="1924289"/>
            <a:ext cx="3147300" cy="15270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3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10" name="Google Shape;1310;p16"/>
          <p:cNvSpPr txBox="1"/>
          <p:nvPr>
            <p:ph idx="5" type="body"/>
          </p:nvPr>
        </p:nvSpPr>
        <p:spPr>
          <a:xfrm>
            <a:off x="8110200" y="3451362"/>
            <a:ext cx="3147300" cy="2423100"/>
          </a:xfrm>
          <a:prstGeom prst="rect">
            <a:avLst/>
          </a:prstGeom>
          <a:noFill/>
          <a:ln>
            <a:noFill/>
          </a:ln>
        </p:spPr>
        <p:txBody>
          <a:bodyPr anchorCtr="0" anchor="t" bIns="121900" lIns="121900" spcFirstLastPara="1" rIns="121900" wrap="square" tIns="121900">
            <a:normAutofit/>
          </a:bodyPr>
          <a:lstStyle>
            <a:lvl1pPr indent="-349250" lvl="0" marL="457200" algn="ctr">
              <a:lnSpc>
                <a:spcPct val="115000"/>
              </a:lnSpc>
              <a:spcBef>
                <a:spcPts val="0"/>
              </a:spcBef>
              <a:spcAft>
                <a:spcPts val="0"/>
              </a:spcAft>
              <a:buSzPts val="1900"/>
              <a:buChar char="●"/>
              <a:defRPr sz="1900"/>
            </a:lvl1pPr>
            <a:lvl2pPr indent="-330200" lvl="1" marL="914400" algn="ctr">
              <a:lnSpc>
                <a:spcPct val="115000"/>
              </a:lnSpc>
              <a:spcBef>
                <a:spcPts val="0"/>
              </a:spcBef>
              <a:spcAft>
                <a:spcPts val="0"/>
              </a:spcAft>
              <a:buSzPts val="1600"/>
              <a:buChar char="○"/>
              <a:defRPr sz="1600"/>
            </a:lvl2pPr>
            <a:lvl3pPr indent="-330200" lvl="2" marL="1371600" algn="ctr">
              <a:lnSpc>
                <a:spcPct val="115000"/>
              </a:lnSpc>
              <a:spcBef>
                <a:spcPts val="0"/>
              </a:spcBef>
              <a:spcAft>
                <a:spcPts val="0"/>
              </a:spcAft>
              <a:buSzPts val="1600"/>
              <a:buChar char="■"/>
              <a:defRPr sz="1600"/>
            </a:lvl3pPr>
            <a:lvl4pPr indent="-330200" lvl="3" marL="1828800" algn="ctr">
              <a:lnSpc>
                <a:spcPct val="115000"/>
              </a:lnSpc>
              <a:spcBef>
                <a:spcPts val="0"/>
              </a:spcBef>
              <a:spcAft>
                <a:spcPts val="0"/>
              </a:spcAft>
              <a:buSzPts val="1600"/>
              <a:buChar char="●"/>
              <a:defRPr sz="1600"/>
            </a:lvl4pPr>
            <a:lvl5pPr indent="-330200" lvl="4" marL="2286000" algn="ctr">
              <a:lnSpc>
                <a:spcPct val="115000"/>
              </a:lnSpc>
              <a:spcBef>
                <a:spcPts val="0"/>
              </a:spcBef>
              <a:spcAft>
                <a:spcPts val="0"/>
              </a:spcAft>
              <a:buSzPts val="1600"/>
              <a:buChar char="○"/>
              <a:defRPr sz="1600"/>
            </a:lvl5pPr>
            <a:lvl6pPr indent="-330200" lvl="5" marL="2743200" algn="ctr">
              <a:lnSpc>
                <a:spcPct val="115000"/>
              </a:lnSpc>
              <a:spcBef>
                <a:spcPts val="0"/>
              </a:spcBef>
              <a:spcAft>
                <a:spcPts val="0"/>
              </a:spcAft>
              <a:buSzPts val="1600"/>
              <a:buChar char="■"/>
              <a:defRPr sz="1600"/>
            </a:lvl6pPr>
            <a:lvl7pPr indent="-330200" lvl="6" marL="3200400" algn="ctr">
              <a:lnSpc>
                <a:spcPct val="115000"/>
              </a:lnSpc>
              <a:spcBef>
                <a:spcPts val="0"/>
              </a:spcBef>
              <a:spcAft>
                <a:spcPts val="0"/>
              </a:spcAft>
              <a:buSzPts val="1600"/>
              <a:buChar char="●"/>
              <a:defRPr sz="1600"/>
            </a:lvl7pPr>
            <a:lvl8pPr indent="-330200" lvl="7" marL="3657600" algn="ctr">
              <a:lnSpc>
                <a:spcPct val="115000"/>
              </a:lnSpc>
              <a:spcBef>
                <a:spcPts val="0"/>
              </a:spcBef>
              <a:spcAft>
                <a:spcPts val="0"/>
              </a:spcAft>
              <a:buSzPts val="1600"/>
              <a:buChar char="○"/>
              <a:defRPr sz="1600"/>
            </a:lvl8pPr>
            <a:lvl9pPr indent="-330200" lvl="8" marL="4114800" algn="ctr">
              <a:lnSpc>
                <a:spcPct val="115000"/>
              </a:lnSpc>
              <a:spcBef>
                <a:spcPts val="0"/>
              </a:spcBef>
              <a:spcAft>
                <a:spcPts val="0"/>
              </a:spcAft>
              <a:buSzPts val="1600"/>
              <a:buChar char="■"/>
              <a:defRPr sz="1600"/>
            </a:lvl9pPr>
          </a:lstStyle>
          <a:p/>
        </p:txBody>
      </p:sp>
      <p:sp>
        <p:nvSpPr>
          <p:cNvPr id="1311" name="Google Shape;1311;p16"/>
          <p:cNvSpPr txBox="1"/>
          <p:nvPr>
            <p:ph idx="6" type="subTitle"/>
          </p:nvPr>
        </p:nvSpPr>
        <p:spPr>
          <a:xfrm>
            <a:off x="8110200" y="1924277"/>
            <a:ext cx="3147300" cy="15270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3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TLE_AND_TWO_COLUMNS_1_1">
    <p:spTree>
      <p:nvGrpSpPr>
        <p:cNvPr id="1312" name="Shape 1312"/>
        <p:cNvGrpSpPr/>
        <p:nvPr/>
      </p:nvGrpSpPr>
      <p:grpSpPr>
        <a:xfrm>
          <a:off x="0" y="0"/>
          <a:ext cx="0" cy="0"/>
          <a:chOff x="0" y="0"/>
          <a:chExt cx="0" cy="0"/>
        </a:xfrm>
      </p:grpSpPr>
      <p:grpSp>
        <p:nvGrpSpPr>
          <p:cNvPr id="1313" name="Google Shape;1313;p17"/>
          <p:cNvGrpSpPr/>
          <p:nvPr/>
        </p:nvGrpSpPr>
        <p:grpSpPr>
          <a:xfrm flipH="1">
            <a:off x="7484173" y="48448"/>
            <a:ext cx="4689190" cy="4029996"/>
            <a:chOff x="18623" y="48448"/>
            <a:chExt cx="4689190" cy="4029996"/>
          </a:xfrm>
        </p:grpSpPr>
        <p:sp>
          <p:nvSpPr>
            <p:cNvPr id="1314" name="Google Shape;1314;p17"/>
            <p:cNvSpPr/>
            <p:nvPr/>
          </p:nvSpPr>
          <p:spPr>
            <a:xfrm>
              <a:off x="126236" y="1814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15" name="Google Shape;1315;p17"/>
            <p:cNvPicPr preferRelativeResize="0"/>
            <p:nvPr/>
          </p:nvPicPr>
          <p:blipFill rotWithShape="1">
            <a:blip r:embed="rId2">
              <a:alphaModFix/>
            </a:blip>
            <a:srcRect b="0" l="0" r="0" t="0"/>
            <a:stretch/>
          </p:blipFill>
          <p:spPr>
            <a:xfrm>
              <a:off x="394701" y="16937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16" name="Google Shape;1316;p17"/>
            <p:cNvSpPr/>
            <p:nvPr/>
          </p:nvSpPr>
          <p:spPr>
            <a:xfrm>
              <a:off x="609611" y="275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17" name="Google Shape;1317;p17"/>
            <p:cNvPicPr preferRelativeResize="0"/>
            <p:nvPr/>
          </p:nvPicPr>
          <p:blipFill rotWithShape="1">
            <a:blip r:embed="rId2">
              <a:alphaModFix/>
            </a:blip>
            <a:srcRect b="0" l="0" r="0" t="0"/>
            <a:stretch/>
          </p:blipFill>
          <p:spPr>
            <a:xfrm>
              <a:off x="276052" y="47299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18" name="Google Shape;1318;p17"/>
            <p:cNvSpPr/>
            <p:nvPr/>
          </p:nvSpPr>
          <p:spPr>
            <a:xfrm rot="5656676">
              <a:off x="449021" y="801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19" name="Google Shape;1319;p17"/>
            <p:cNvPicPr preferRelativeResize="0"/>
            <p:nvPr/>
          </p:nvPicPr>
          <p:blipFill rotWithShape="1">
            <a:blip r:embed="rId2">
              <a:alphaModFix/>
            </a:blip>
            <a:srcRect b="0" l="0" r="0" t="0"/>
            <a:stretch/>
          </p:blipFill>
          <p:spPr>
            <a:xfrm rot="5656153">
              <a:off x="438275" y="106690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20" name="Google Shape;1320;p17"/>
            <p:cNvSpPr/>
            <p:nvPr/>
          </p:nvSpPr>
          <p:spPr>
            <a:xfrm rot="5656676">
              <a:off x="318847" y="127633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21" name="Google Shape;1321;p17"/>
            <p:cNvPicPr preferRelativeResize="0"/>
            <p:nvPr/>
          </p:nvPicPr>
          <p:blipFill rotWithShape="1">
            <a:blip r:embed="rId2">
              <a:alphaModFix/>
            </a:blip>
            <a:srcRect b="0" l="0" r="0" t="0"/>
            <a:stretch/>
          </p:blipFill>
          <p:spPr>
            <a:xfrm rot="5656676">
              <a:off x="125121" y="92525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22" name="Google Shape;1322;p17"/>
            <p:cNvSpPr/>
            <p:nvPr/>
          </p:nvSpPr>
          <p:spPr>
            <a:xfrm>
              <a:off x="76211" y="5916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7"/>
            <p:cNvSpPr/>
            <p:nvPr/>
          </p:nvSpPr>
          <p:spPr>
            <a:xfrm>
              <a:off x="68648" y="156511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24" name="Google Shape;1324;p17"/>
            <p:cNvPicPr preferRelativeResize="0"/>
            <p:nvPr/>
          </p:nvPicPr>
          <p:blipFill rotWithShape="1">
            <a:blip r:embed="rId2">
              <a:alphaModFix/>
            </a:blip>
            <a:srcRect b="0" l="0" r="0" t="0"/>
            <a:stretch/>
          </p:blipFill>
          <p:spPr>
            <a:xfrm>
              <a:off x="337113" y="1552999"/>
              <a:ext cx="100169" cy="100168"/>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25" name="Google Shape;1325;p17"/>
            <p:cNvSpPr/>
            <p:nvPr/>
          </p:nvSpPr>
          <p:spPr>
            <a:xfrm>
              <a:off x="449036" y="17615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26" name="Google Shape;1326;p17"/>
            <p:cNvPicPr preferRelativeResize="0"/>
            <p:nvPr/>
          </p:nvPicPr>
          <p:blipFill rotWithShape="1">
            <a:blip r:embed="rId2">
              <a:alphaModFix/>
            </a:blip>
            <a:srcRect b="0" l="0" r="0" t="0"/>
            <a:stretch/>
          </p:blipFill>
          <p:spPr>
            <a:xfrm>
              <a:off x="218465" y="185662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27" name="Google Shape;1327;p17"/>
            <p:cNvSpPr/>
            <p:nvPr/>
          </p:nvSpPr>
          <p:spPr>
            <a:xfrm rot="5656676">
              <a:off x="391434" y="21849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28" name="Google Shape;1328;p17"/>
            <p:cNvPicPr preferRelativeResize="0"/>
            <p:nvPr/>
          </p:nvPicPr>
          <p:blipFill rotWithShape="1">
            <a:blip r:embed="rId2">
              <a:alphaModFix/>
            </a:blip>
            <a:srcRect b="0" l="0" r="0" t="0"/>
            <a:stretch/>
          </p:blipFill>
          <p:spPr>
            <a:xfrm rot="5656153">
              <a:off x="380687" y="2450525"/>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29" name="Google Shape;1329;p17"/>
            <p:cNvSpPr/>
            <p:nvPr/>
          </p:nvSpPr>
          <p:spPr>
            <a:xfrm rot="5656676">
              <a:off x="261260" y="2659961"/>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30" name="Google Shape;1330;p17"/>
            <p:cNvPicPr preferRelativeResize="0"/>
            <p:nvPr/>
          </p:nvPicPr>
          <p:blipFill rotWithShape="1">
            <a:blip r:embed="rId2">
              <a:alphaModFix/>
            </a:blip>
            <a:srcRect b="0" l="0" r="0" t="0"/>
            <a:stretch/>
          </p:blipFill>
          <p:spPr>
            <a:xfrm rot="5656676">
              <a:off x="67533" y="2308877"/>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31" name="Google Shape;1331;p17"/>
            <p:cNvSpPr/>
            <p:nvPr/>
          </p:nvSpPr>
          <p:spPr>
            <a:xfrm>
              <a:off x="18623" y="19752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7"/>
            <p:cNvSpPr/>
            <p:nvPr/>
          </p:nvSpPr>
          <p:spPr>
            <a:xfrm>
              <a:off x="96086" y="2882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33" name="Google Shape;1333;p17"/>
            <p:cNvPicPr preferRelativeResize="0"/>
            <p:nvPr/>
          </p:nvPicPr>
          <p:blipFill rotWithShape="1">
            <a:blip r:embed="rId2">
              <a:alphaModFix/>
            </a:blip>
            <a:srcRect b="0" l="0" r="0" t="0"/>
            <a:stretch/>
          </p:blipFill>
          <p:spPr>
            <a:xfrm>
              <a:off x="364551" y="287082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34" name="Google Shape;1334;p17"/>
            <p:cNvSpPr/>
            <p:nvPr/>
          </p:nvSpPr>
          <p:spPr>
            <a:xfrm>
              <a:off x="476473" y="30793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35" name="Google Shape;1335;p17"/>
            <p:cNvPicPr preferRelativeResize="0"/>
            <p:nvPr/>
          </p:nvPicPr>
          <p:blipFill rotWithShape="1">
            <a:blip r:embed="rId2">
              <a:alphaModFix/>
            </a:blip>
            <a:srcRect b="0" l="0" r="0" t="0"/>
            <a:stretch/>
          </p:blipFill>
          <p:spPr>
            <a:xfrm>
              <a:off x="245902" y="3174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36" name="Google Shape;1336;p17"/>
            <p:cNvSpPr/>
            <p:nvPr/>
          </p:nvSpPr>
          <p:spPr>
            <a:xfrm rot="5656676">
              <a:off x="418871" y="350278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37" name="Google Shape;1337;p17"/>
            <p:cNvPicPr preferRelativeResize="0"/>
            <p:nvPr/>
          </p:nvPicPr>
          <p:blipFill rotWithShape="1">
            <a:blip r:embed="rId2">
              <a:alphaModFix/>
            </a:blip>
            <a:srcRect b="0" l="0" r="0" t="0"/>
            <a:stretch/>
          </p:blipFill>
          <p:spPr>
            <a:xfrm rot="5656153">
              <a:off x="408125" y="376835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38" name="Google Shape;1338;p17"/>
            <p:cNvSpPr/>
            <p:nvPr/>
          </p:nvSpPr>
          <p:spPr>
            <a:xfrm rot="5656676">
              <a:off x="288697" y="397778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39" name="Google Shape;1339;p17"/>
            <p:cNvPicPr preferRelativeResize="0"/>
            <p:nvPr/>
          </p:nvPicPr>
          <p:blipFill rotWithShape="1">
            <a:blip r:embed="rId2">
              <a:alphaModFix/>
            </a:blip>
            <a:srcRect b="0" l="0" r="0" t="0"/>
            <a:stretch/>
          </p:blipFill>
          <p:spPr>
            <a:xfrm rot="5656676">
              <a:off x="94971" y="3626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40" name="Google Shape;1340;p17"/>
            <p:cNvSpPr/>
            <p:nvPr/>
          </p:nvSpPr>
          <p:spPr>
            <a:xfrm>
              <a:off x="46061" y="32930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1" name="Google Shape;1341;p17"/>
            <p:cNvPicPr preferRelativeResize="0"/>
            <p:nvPr/>
          </p:nvPicPr>
          <p:blipFill rotWithShape="1">
            <a:blip r:embed="rId2">
              <a:alphaModFix/>
            </a:blip>
            <a:srcRect b="0" l="0" r="0" t="0"/>
            <a:stretch/>
          </p:blipFill>
          <p:spPr>
            <a:xfrm>
              <a:off x="1012540" y="950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42" name="Google Shape;1342;p17"/>
            <p:cNvSpPr/>
            <p:nvPr/>
          </p:nvSpPr>
          <p:spPr>
            <a:xfrm rot="5656676">
              <a:off x="870896" y="1071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3" name="Google Shape;1343;p17"/>
            <p:cNvPicPr preferRelativeResize="0"/>
            <p:nvPr/>
          </p:nvPicPr>
          <p:blipFill rotWithShape="1">
            <a:blip r:embed="rId2">
              <a:alphaModFix/>
            </a:blip>
            <a:srcRect b="0" l="0" r="0" t="0"/>
            <a:stretch/>
          </p:blipFill>
          <p:spPr>
            <a:xfrm rot="5656676">
              <a:off x="861608" y="5473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44" name="Google Shape;1344;p17"/>
            <p:cNvSpPr/>
            <p:nvPr/>
          </p:nvSpPr>
          <p:spPr>
            <a:xfrm>
              <a:off x="1343223" y="3976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7"/>
            <p:cNvSpPr/>
            <p:nvPr/>
          </p:nvSpPr>
          <p:spPr>
            <a:xfrm rot="5656676">
              <a:off x="1030321"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7"/>
            <p:cNvSpPr/>
            <p:nvPr/>
          </p:nvSpPr>
          <p:spPr>
            <a:xfrm rot="5400000">
              <a:off x="1571559" y="721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7" name="Google Shape;1347;p17"/>
            <p:cNvPicPr preferRelativeResize="0"/>
            <p:nvPr/>
          </p:nvPicPr>
          <p:blipFill rotWithShape="1">
            <a:blip r:embed="rId2">
              <a:alphaModFix/>
            </a:blip>
            <a:srcRect b="0" l="0" r="0" t="0"/>
            <a:stretch/>
          </p:blipFill>
          <p:spPr>
            <a:xfrm rot="5400000">
              <a:off x="1903739" y="4029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48" name="Google Shape;1348;p17"/>
            <p:cNvSpPr/>
            <p:nvPr/>
          </p:nvSpPr>
          <p:spPr>
            <a:xfrm rot="-10543324">
              <a:off x="1913002" y="2641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9" name="Google Shape;1349;p17"/>
            <p:cNvPicPr preferRelativeResize="0"/>
            <p:nvPr/>
          </p:nvPicPr>
          <p:blipFill rotWithShape="1">
            <a:blip r:embed="rId2">
              <a:alphaModFix/>
            </a:blip>
            <a:srcRect b="0" l="0" r="0" t="0"/>
            <a:stretch/>
          </p:blipFill>
          <p:spPr>
            <a:xfrm rot="-10543324">
              <a:off x="1451465" y="2519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50" name="Google Shape;1350;p17"/>
            <p:cNvSpPr/>
            <p:nvPr/>
          </p:nvSpPr>
          <p:spPr>
            <a:xfrm rot="-10543324">
              <a:off x="1622502" y="4235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17"/>
            <p:cNvSpPr/>
            <p:nvPr/>
          </p:nvSpPr>
          <p:spPr>
            <a:xfrm>
              <a:off x="2195261"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52" name="Google Shape;1352;p17"/>
            <p:cNvPicPr preferRelativeResize="0"/>
            <p:nvPr/>
          </p:nvPicPr>
          <p:blipFill rotWithShape="1">
            <a:blip r:embed="rId2">
              <a:alphaModFix/>
            </a:blip>
            <a:srcRect b="0" l="0" r="0" t="0"/>
            <a:stretch/>
          </p:blipFill>
          <p:spPr>
            <a:xfrm>
              <a:off x="2598190" y="48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53" name="Google Shape;1353;p17"/>
            <p:cNvSpPr/>
            <p:nvPr/>
          </p:nvSpPr>
          <p:spPr>
            <a:xfrm rot="5656676">
              <a:off x="2416296" y="229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54" name="Google Shape;1354;p17"/>
            <p:cNvPicPr preferRelativeResize="0"/>
            <p:nvPr/>
          </p:nvPicPr>
          <p:blipFill rotWithShape="1">
            <a:blip r:embed="rId2">
              <a:alphaModFix/>
            </a:blip>
            <a:srcRect b="0" l="0" r="0" t="0"/>
            <a:stretch/>
          </p:blipFill>
          <p:spPr>
            <a:xfrm rot="5656676">
              <a:off x="2447258" y="500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55" name="Google Shape;1355;p17"/>
            <p:cNvSpPr/>
            <p:nvPr/>
          </p:nvSpPr>
          <p:spPr>
            <a:xfrm>
              <a:off x="2916223"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17"/>
            <p:cNvSpPr/>
            <p:nvPr/>
          </p:nvSpPr>
          <p:spPr>
            <a:xfrm rot="5656676">
              <a:off x="2717596"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17"/>
            <p:cNvSpPr/>
            <p:nvPr/>
          </p:nvSpPr>
          <p:spPr>
            <a:xfrm rot="5400000">
              <a:off x="3385809" y="1017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58" name="Google Shape;1358;p17"/>
            <p:cNvPicPr preferRelativeResize="0"/>
            <p:nvPr/>
          </p:nvPicPr>
          <p:blipFill rotWithShape="1">
            <a:blip r:embed="rId2">
              <a:alphaModFix/>
            </a:blip>
            <a:srcRect b="0" l="0" r="0" t="0"/>
            <a:stretch/>
          </p:blipFill>
          <p:spPr>
            <a:xfrm rot="5400000">
              <a:off x="3717989" y="4325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59" name="Google Shape;1359;p17"/>
            <p:cNvSpPr/>
            <p:nvPr/>
          </p:nvSpPr>
          <p:spPr>
            <a:xfrm rot="-10543324">
              <a:off x="3727252" y="2937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60" name="Google Shape;1360;p17"/>
            <p:cNvPicPr preferRelativeResize="0"/>
            <p:nvPr/>
          </p:nvPicPr>
          <p:blipFill rotWithShape="1">
            <a:blip r:embed="rId2">
              <a:alphaModFix/>
            </a:blip>
            <a:srcRect b="0" l="0" r="0" t="0"/>
            <a:stretch/>
          </p:blipFill>
          <p:spPr>
            <a:xfrm rot="-10543324">
              <a:off x="3265715" y="2815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61" name="Google Shape;1361;p17"/>
            <p:cNvSpPr/>
            <p:nvPr/>
          </p:nvSpPr>
          <p:spPr>
            <a:xfrm rot="-10543324">
              <a:off x="3436752" y="4531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17"/>
            <p:cNvSpPr/>
            <p:nvPr/>
          </p:nvSpPr>
          <p:spPr>
            <a:xfrm>
              <a:off x="4028648" y="384781"/>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17"/>
            <p:cNvSpPr/>
            <p:nvPr/>
          </p:nvSpPr>
          <p:spPr>
            <a:xfrm rot="5400000">
              <a:off x="4256984" y="59229"/>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64" name="Google Shape;1364;p17"/>
            <p:cNvPicPr preferRelativeResize="0"/>
            <p:nvPr/>
          </p:nvPicPr>
          <p:blipFill rotWithShape="1">
            <a:blip r:embed="rId2">
              <a:alphaModFix/>
            </a:blip>
            <a:srcRect b="0" l="0" r="0" t="0"/>
            <a:stretch/>
          </p:blipFill>
          <p:spPr>
            <a:xfrm rot="5400000">
              <a:off x="4589164" y="39003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65" name="Google Shape;1365;p17"/>
            <p:cNvSpPr/>
            <p:nvPr/>
          </p:nvSpPr>
          <p:spPr>
            <a:xfrm rot="-10543324">
              <a:off x="4598427" y="251240"/>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66" name="Google Shape;1366;p17"/>
            <p:cNvPicPr preferRelativeResize="0"/>
            <p:nvPr/>
          </p:nvPicPr>
          <p:blipFill rotWithShape="1">
            <a:blip r:embed="rId2">
              <a:alphaModFix/>
            </a:blip>
            <a:srcRect b="0" l="0" r="0" t="0"/>
            <a:stretch/>
          </p:blipFill>
          <p:spPr>
            <a:xfrm rot="-10543324">
              <a:off x="4136890" y="2391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67" name="Google Shape;1367;p17"/>
            <p:cNvSpPr/>
            <p:nvPr/>
          </p:nvSpPr>
          <p:spPr>
            <a:xfrm rot="-10543324">
              <a:off x="4307927" y="410665"/>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68" name="Google Shape;1368;p17"/>
          <p:cNvGrpSpPr/>
          <p:nvPr/>
        </p:nvGrpSpPr>
        <p:grpSpPr>
          <a:xfrm flipH="1" rot="10800000">
            <a:off x="18623" y="2827998"/>
            <a:ext cx="4689190" cy="4029996"/>
            <a:chOff x="18623" y="48448"/>
            <a:chExt cx="4689190" cy="4029996"/>
          </a:xfrm>
        </p:grpSpPr>
        <p:sp>
          <p:nvSpPr>
            <p:cNvPr id="1369" name="Google Shape;1369;p17"/>
            <p:cNvSpPr/>
            <p:nvPr/>
          </p:nvSpPr>
          <p:spPr>
            <a:xfrm>
              <a:off x="126236" y="1814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0" name="Google Shape;1370;p17"/>
            <p:cNvPicPr preferRelativeResize="0"/>
            <p:nvPr/>
          </p:nvPicPr>
          <p:blipFill rotWithShape="1">
            <a:blip r:embed="rId2">
              <a:alphaModFix/>
            </a:blip>
            <a:srcRect b="0" l="0" r="0" t="0"/>
            <a:stretch/>
          </p:blipFill>
          <p:spPr>
            <a:xfrm>
              <a:off x="394701" y="16937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71" name="Google Shape;1371;p17"/>
            <p:cNvSpPr/>
            <p:nvPr/>
          </p:nvSpPr>
          <p:spPr>
            <a:xfrm>
              <a:off x="609611" y="275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2" name="Google Shape;1372;p17"/>
            <p:cNvPicPr preferRelativeResize="0"/>
            <p:nvPr/>
          </p:nvPicPr>
          <p:blipFill rotWithShape="1">
            <a:blip r:embed="rId2">
              <a:alphaModFix/>
            </a:blip>
            <a:srcRect b="0" l="0" r="0" t="0"/>
            <a:stretch/>
          </p:blipFill>
          <p:spPr>
            <a:xfrm>
              <a:off x="276052" y="47299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73" name="Google Shape;1373;p17"/>
            <p:cNvSpPr/>
            <p:nvPr/>
          </p:nvSpPr>
          <p:spPr>
            <a:xfrm rot="5656676">
              <a:off x="449021" y="801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4" name="Google Shape;1374;p17"/>
            <p:cNvPicPr preferRelativeResize="0"/>
            <p:nvPr/>
          </p:nvPicPr>
          <p:blipFill rotWithShape="1">
            <a:blip r:embed="rId2">
              <a:alphaModFix/>
            </a:blip>
            <a:srcRect b="0" l="0" r="0" t="0"/>
            <a:stretch/>
          </p:blipFill>
          <p:spPr>
            <a:xfrm rot="5656153">
              <a:off x="438275" y="106690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75" name="Google Shape;1375;p17"/>
            <p:cNvSpPr/>
            <p:nvPr/>
          </p:nvSpPr>
          <p:spPr>
            <a:xfrm rot="5656676">
              <a:off x="318847" y="127633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6" name="Google Shape;1376;p17"/>
            <p:cNvPicPr preferRelativeResize="0"/>
            <p:nvPr/>
          </p:nvPicPr>
          <p:blipFill rotWithShape="1">
            <a:blip r:embed="rId2">
              <a:alphaModFix/>
            </a:blip>
            <a:srcRect b="0" l="0" r="0" t="0"/>
            <a:stretch/>
          </p:blipFill>
          <p:spPr>
            <a:xfrm rot="5656676">
              <a:off x="125121" y="92525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77" name="Google Shape;1377;p17"/>
            <p:cNvSpPr/>
            <p:nvPr/>
          </p:nvSpPr>
          <p:spPr>
            <a:xfrm>
              <a:off x="76211" y="5916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17"/>
            <p:cNvSpPr/>
            <p:nvPr/>
          </p:nvSpPr>
          <p:spPr>
            <a:xfrm>
              <a:off x="68648" y="156511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9" name="Google Shape;1379;p17"/>
            <p:cNvPicPr preferRelativeResize="0"/>
            <p:nvPr/>
          </p:nvPicPr>
          <p:blipFill rotWithShape="1">
            <a:blip r:embed="rId2">
              <a:alphaModFix/>
            </a:blip>
            <a:srcRect b="0" l="0" r="0" t="0"/>
            <a:stretch/>
          </p:blipFill>
          <p:spPr>
            <a:xfrm>
              <a:off x="337113" y="1552999"/>
              <a:ext cx="100169" cy="100168"/>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80" name="Google Shape;1380;p17"/>
            <p:cNvSpPr/>
            <p:nvPr/>
          </p:nvSpPr>
          <p:spPr>
            <a:xfrm>
              <a:off x="449036" y="17615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81" name="Google Shape;1381;p17"/>
            <p:cNvPicPr preferRelativeResize="0"/>
            <p:nvPr/>
          </p:nvPicPr>
          <p:blipFill rotWithShape="1">
            <a:blip r:embed="rId2">
              <a:alphaModFix/>
            </a:blip>
            <a:srcRect b="0" l="0" r="0" t="0"/>
            <a:stretch/>
          </p:blipFill>
          <p:spPr>
            <a:xfrm>
              <a:off x="218465" y="185662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82" name="Google Shape;1382;p17"/>
            <p:cNvSpPr/>
            <p:nvPr/>
          </p:nvSpPr>
          <p:spPr>
            <a:xfrm rot="5656676">
              <a:off x="391434" y="21849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83" name="Google Shape;1383;p17"/>
            <p:cNvPicPr preferRelativeResize="0"/>
            <p:nvPr/>
          </p:nvPicPr>
          <p:blipFill rotWithShape="1">
            <a:blip r:embed="rId2">
              <a:alphaModFix/>
            </a:blip>
            <a:srcRect b="0" l="0" r="0" t="0"/>
            <a:stretch/>
          </p:blipFill>
          <p:spPr>
            <a:xfrm rot="5656153">
              <a:off x="380687" y="2450525"/>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84" name="Google Shape;1384;p17"/>
            <p:cNvSpPr/>
            <p:nvPr/>
          </p:nvSpPr>
          <p:spPr>
            <a:xfrm rot="5656676">
              <a:off x="261260" y="2659961"/>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85" name="Google Shape;1385;p17"/>
            <p:cNvPicPr preferRelativeResize="0"/>
            <p:nvPr/>
          </p:nvPicPr>
          <p:blipFill rotWithShape="1">
            <a:blip r:embed="rId2">
              <a:alphaModFix/>
            </a:blip>
            <a:srcRect b="0" l="0" r="0" t="0"/>
            <a:stretch/>
          </p:blipFill>
          <p:spPr>
            <a:xfrm rot="5656676">
              <a:off x="67533" y="2308877"/>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86" name="Google Shape;1386;p17"/>
            <p:cNvSpPr/>
            <p:nvPr/>
          </p:nvSpPr>
          <p:spPr>
            <a:xfrm>
              <a:off x="18623" y="19752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7"/>
            <p:cNvSpPr/>
            <p:nvPr/>
          </p:nvSpPr>
          <p:spPr>
            <a:xfrm>
              <a:off x="96086" y="2882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88" name="Google Shape;1388;p17"/>
            <p:cNvPicPr preferRelativeResize="0"/>
            <p:nvPr/>
          </p:nvPicPr>
          <p:blipFill rotWithShape="1">
            <a:blip r:embed="rId2">
              <a:alphaModFix/>
            </a:blip>
            <a:srcRect b="0" l="0" r="0" t="0"/>
            <a:stretch/>
          </p:blipFill>
          <p:spPr>
            <a:xfrm>
              <a:off x="364551" y="287082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89" name="Google Shape;1389;p17"/>
            <p:cNvSpPr/>
            <p:nvPr/>
          </p:nvSpPr>
          <p:spPr>
            <a:xfrm>
              <a:off x="476473" y="30793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0" name="Google Shape;1390;p17"/>
            <p:cNvPicPr preferRelativeResize="0"/>
            <p:nvPr/>
          </p:nvPicPr>
          <p:blipFill rotWithShape="1">
            <a:blip r:embed="rId2">
              <a:alphaModFix/>
            </a:blip>
            <a:srcRect b="0" l="0" r="0" t="0"/>
            <a:stretch/>
          </p:blipFill>
          <p:spPr>
            <a:xfrm>
              <a:off x="245902" y="3174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91" name="Google Shape;1391;p17"/>
            <p:cNvSpPr/>
            <p:nvPr/>
          </p:nvSpPr>
          <p:spPr>
            <a:xfrm rot="5656676">
              <a:off x="418871" y="350278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2" name="Google Shape;1392;p17"/>
            <p:cNvPicPr preferRelativeResize="0"/>
            <p:nvPr/>
          </p:nvPicPr>
          <p:blipFill rotWithShape="1">
            <a:blip r:embed="rId2">
              <a:alphaModFix/>
            </a:blip>
            <a:srcRect b="0" l="0" r="0" t="0"/>
            <a:stretch/>
          </p:blipFill>
          <p:spPr>
            <a:xfrm rot="5656153">
              <a:off x="408125" y="376835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93" name="Google Shape;1393;p17"/>
            <p:cNvSpPr/>
            <p:nvPr/>
          </p:nvSpPr>
          <p:spPr>
            <a:xfrm rot="5656676">
              <a:off x="288697" y="397778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4" name="Google Shape;1394;p17"/>
            <p:cNvPicPr preferRelativeResize="0"/>
            <p:nvPr/>
          </p:nvPicPr>
          <p:blipFill rotWithShape="1">
            <a:blip r:embed="rId2">
              <a:alphaModFix/>
            </a:blip>
            <a:srcRect b="0" l="0" r="0" t="0"/>
            <a:stretch/>
          </p:blipFill>
          <p:spPr>
            <a:xfrm rot="5656676">
              <a:off x="94971" y="3626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95" name="Google Shape;1395;p17"/>
            <p:cNvSpPr/>
            <p:nvPr/>
          </p:nvSpPr>
          <p:spPr>
            <a:xfrm>
              <a:off x="46061" y="32930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6" name="Google Shape;1396;p17"/>
            <p:cNvPicPr preferRelativeResize="0"/>
            <p:nvPr/>
          </p:nvPicPr>
          <p:blipFill rotWithShape="1">
            <a:blip r:embed="rId2">
              <a:alphaModFix/>
            </a:blip>
            <a:srcRect b="0" l="0" r="0" t="0"/>
            <a:stretch/>
          </p:blipFill>
          <p:spPr>
            <a:xfrm>
              <a:off x="1012540" y="950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97" name="Google Shape;1397;p17"/>
            <p:cNvSpPr/>
            <p:nvPr/>
          </p:nvSpPr>
          <p:spPr>
            <a:xfrm rot="5656676">
              <a:off x="870896" y="1071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8" name="Google Shape;1398;p17"/>
            <p:cNvPicPr preferRelativeResize="0"/>
            <p:nvPr/>
          </p:nvPicPr>
          <p:blipFill rotWithShape="1">
            <a:blip r:embed="rId2">
              <a:alphaModFix/>
            </a:blip>
            <a:srcRect b="0" l="0" r="0" t="0"/>
            <a:stretch/>
          </p:blipFill>
          <p:spPr>
            <a:xfrm rot="5656676">
              <a:off x="861608" y="5473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399" name="Google Shape;1399;p17"/>
            <p:cNvSpPr/>
            <p:nvPr/>
          </p:nvSpPr>
          <p:spPr>
            <a:xfrm>
              <a:off x="1343223" y="3976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17"/>
            <p:cNvSpPr/>
            <p:nvPr/>
          </p:nvSpPr>
          <p:spPr>
            <a:xfrm rot="5656676">
              <a:off x="1030321"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7"/>
            <p:cNvSpPr/>
            <p:nvPr/>
          </p:nvSpPr>
          <p:spPr>
            <a:xfrm rot="5400000">
              <a:off x="1571559" y="721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2" name="Google Shape;1402;p17"/>
            <p:cNvPicPr preferRelativeResize="0"/>
            <p:nvPr/>
          </p:nvPicPr>
          <p:blipFill rotWithShape="1">
            <a:blip r:embed="rId2">
              <a:alphaModFix/>
            </a:blip>
            <a:srcRect b="0" l="0" r="0" t="0"/>
            <a:stretch/>
          </p:blipFill>
          <p:spPr>
            <a:xfrm rot="5400000">
              <a:off x="1903739" y="4029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403" name="Google Shape;1403;p17"/>
            <p:cNvSpPr/>
            <p:nvPr/>
          </p:nvSpPr>
          <p:spPr>
            <a:xfrm rot="-10543324">
              <a:off x="1913002" y="2641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4" name="Google Shape;1404;p17"/>
            <p:cNvPicPr preferRelativeResize="0"/>
            <p:nvPr/>
          </p:nvPicPr>
          <p:blipFill rotWithShape="1">
            <a:blip r:embed="rId2">
              <a:alphaModFix/>
            </a:blip>
            <a:srcRect b="0" l="0" r="0" t="0"/>
            <a:stretch/>
          </p:blipFill>
          <p:spPr>
            <a:xfrm rot="-10543324">
              <a:off x="1451465" y="2519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405" name="Google Shape;1405;p17"/>
            <p:cNvSpPr/>
            <p:nvPr/>
          </p:nvSpPr>
          <p:spPr>
            <a:xfrm rot="-10543324">
              <a:off x="1622502" y="4235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17"/>
            <p:cNvSpPr/>
            <p:nvPr/>
          </p:nvSpPr>
          <p:spPr>
            <a:xfrm>
              <a:off x="2195261"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7" name="Google Shape;1407;p17"/>
            <p:cNvPicPr preferRelativeResize="0"/>
            <p:nvPr/>
          </p:nvPicPr>
          <p:blipFill rotWithShape="1">
            <a:blip r:embed="rId2">
              <a:alphaModFix/>
            </a:blip>
            <a:srcRect b="0" l="0" r="0" t="0"/>
            <a:stretch/>
          </p:blipFill>
          <p:spPr>
            <a:xfrm>
              <a:off x="2598190" y="48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408" name="Google Shape;1408;p17"/>
            <p:cNvSpPr/>
            <p:nvPr/>
          </p:nvSpPr>
          <p:spPr>
            <a:xfrm rot="5656676">
              <a:off x="2416296" y="229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9" name="Google Shape;1409;p17"/>
            <p:cNvPicPr preferRelativeResize="0"/>
            <p:nvPr/>
          </p:nvPicPr>
          <p:blipFill rotWithShape="1">
            <a:blip r:embed="rId2">
              <a:alphaModFix/>
            </a:blip>
            <a:srcRect b="0" l="0" r="0" t="0"/>
            <a:stretch/>
          </p:blipFill>
          <p:spPr>
            <a:xfrm rot="5656676">
              <a:off x="2447258" y="500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410" name="Google Shape;1410;p17"/>
            <p:cNvSpPr/>
            <p:nvPr/>
          </p:nvSpPr>
          <p:spPr>
            <a:xfrm>
              <a:off x="2916223"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17"/>
            <p:cNvSpPr/>
            <p:nvPr/>
          </p:nvSpPr>
          <p:spPr>
            <a:xfrm rot="5656676">
              <a:off x="2717596"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17"/>
            <p:cNvSpPr/>
            <p:nvPr/>
          </p:nvSpPr>
          <p:spPr>
            <a:xfrm rot="5400000">
              <a:off x="3385809" y="1017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3" name="Google Shape;1413;p17"/>
            <p:cNvPicPr preferRelativeResize="0"/>
            <p:nvPr/>
          </p:nvPicPr>
          <p:blipFill rotWithShape="1">
            <a:blip r:embed="rId2">
              <a:alphaModFix/>
            </a:blip>
            <a:srcRect b="0" l="0" r="0" t="0"/>
            <a:stretch/>
          </p:blipFill>
          <p:spPr>
            <a:xfrm rot="5400000">
              <a:off x="3717989" y="4325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414" name="Google Shape;1414;p17"/>
            <p:cNvSpPr/>
            <p:nvPr/>
          </p:nvSpPr>
          <p:spPr>
            <a:xfrm rot="-10543324">
              <a:off x="3727252" y="2937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5" name="Google Shape;1415;p17"/>
            <p:cNvPicPr preferRelativeResize="0"/>
            <p:nvPr/>
          </p:nvPicPr>
          <p:blipFill rotWithShape="1">
            <a:blip r:embed="rId2">
              <a:alphaModFix/>
            </a:blip>
            <a:srcRect b="0" l="0" r="0" t="0"/>
            <a:stretch/>
          </p:blipFill>
          <p:spPr>
            <a:xfrm rot="-10543324">
              <a:off x="3265715" y="2815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416" name="Google Shape;1416;p17"/>
            <p:cNvSpPr/>
            <p:nvPr/>
          </p:nvSpPr>
          <p:spPr>
            <a:xfrm rot="-10543324">
              <a:off x="3436752" y="4531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17"/>
            <p:cNvSpPr/>
            <p:nvPr/>
          </p:nvSpPr>
          <p:spPr>
            <a:xfrm>
              <a:off x="4028648" y="384781"/>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17"/>
            <p:cNvSpPr/>
            <p:nvPr/>
          </p:nvSpPr>
          <p:spPr>
            <a:xfrm rot="5400000">
              <a:off x="4256984" y="59229"/>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9" name="Google Shape;1419;p17"/>
            <p:cNvPicPr preferRelativeResize="0"/>
            <p:nvPr/>
          </p:nvPicPr>
          <p:blipFill rotWithShape="1">
            <a:blip r:embed="rId2">
              <a:alphaModFix/>
            </a:blip>
            <a:srcRect b="0" l="0" r="0" t="0"/>
            <a:stretch/>
          </p:blipFill>
          <p:spPr>
            <a:xfrm rot="5400000">
              <a:off x="4589164" y="39003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420" name="Google Shape;1420;p17"/>
            <p:cNvSpPr/>
            <p:nvPr/>
          </p:nvSpPr>
          <p:spPr>
            <a:xfrm rot="-10543324">
              <a:off x="4598427" y="251240"/>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21" name="Google Shape;1421;p17"/>
            <p:cNvPicPr preferRelativeResize="0"/>
            <p:nvPr/>
          </p:nvPicPr>
          <p:blipFill rotWithShape="1">
            <a:blip r:embed="rId2">
              <a:alphaModFix/>
            </a:blip>
            <a:srcRect b="0" l="0" r="0" t="0"/>
            <a:stretch/>
          </p:blipFill>
          <p:spPr>
            <a:xfrm rot="-10543324">
              <a:off x="4136890" y="2391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422" name="Google Shape;1422;p17"/>
            <p:cNvSpPr/>
            <p:nvPr/>
          </p:nvSpPr>
          <p:spPr>
            <a:xfrm rot="-10543324">
              <a:off x="4307927" y="410665"/>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23" name="Google Shape;1423;p17"/>
          <p:cNvSpPr/>
          <p:nvPr/>
        </p:nvSpPr>
        <p:spPr>
          <a:xfrm>
            <a:off x="609600" y="730700"/>
            <a:ext cx="10972800" cy="550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1424" name="Google Shape;1424;p17"/>
          <p:cNvSpPr txBox="1"/>
          <p:nvPr>
            <p:ph type="title"/>
          </p:nvPr>
        </p:nvSpPr>
        <p:spPr>
          <a:xfrm>
            <a:off x="766950" y="679800"/>
            <a:ext cx="106581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4500"/>
              <a:buNone/>
              <a:defRPr/>
            </a:lvl1pPr>
            <a:lvl2pPr lvl="1" algn="l">
              <a:lnSpc>
                <a:spcPct val="100000"/>
              </a:lnSpc>
              <a:spcBef>
                <a:spcPts val="0"/>
              </a:spcBef>
              <a:spcAft>
                <a:spcPts val="0"/>
              </a:spcAft>
              <a:buSzPts val="4500"/>
              <a:buNone/>
              <a:defRPr/>
            </a:lvl2pPr>
            <a:lvl3pPr lvl="2" algn="l">
              <a:lnSpc>
                <a:spcPct val="100000"/>
              </a:lnSpc>
              <a:spcBef>
                <a:spcPts val="0"/>
              </a:spcBef>
              <a:spcAft>
                <a:spcPts val="0"/>
              </a:spcAft>
              <a:buSzPts val="4500"/>
              <a:buNone/>
              <a:defRPr/>
            </a:lvl3pPr>
            <a:lvl4pPr lvl="3" algn="l">
              <a:lnSpc>
                <a:spcPct val="100000"/>
              </a:lnSpc>
              <a:spcBef>
                <a:spcPts val="0"/>
              </a:spcBef>
              <a:spcAft>
                <a:spcPts val="0"/>
              </a:spcAft>
              <a:buSzPts val="4500"/>
              <a:buNone/>
              <a:defRPr/>
            </a:lvl4pPr>
            <a:lvl5pPr lvl="4" algn="l">
              <a:lnSpc>
                <a:spcPct val="100000"/>
              </a:lnSpc>
              <a:spcBef>
                <a:spcPts val="0"/>
              </a:spcBef>
              <a:spcAft>
                <a:spcPts val="0"/>
              </a:spcAft>
              <a:buSzPts val="4500"/>
              <a:buNone/>
              <a:defRPr/>
            </a:lvl5pPr>
            <a:lvl6pPr lvl="5" algn="l">
              <a:lnSpc>
                <a:spcPct val="100000"/>
              </a:lnSpc>
              <a:spcBef>
                <a:spcPts val="0"/>
              </a:spcBef>
              <a:spcAft>
                <a:spcPts val="0"/>
              </a:spcAft>
              <a:buSzPts val="4500"/>
              <a:buNone/>
              <a:defRPr/>
            </a:lvl6pPr>
            <a:lvl7pPr lvl="6" algn="l">
              <a:lnSpc>
                <a:spcPct val="100000"/>
              </a:lnSpc>
              <a:spcBef>
                <a:spcPts val="0"/>
              </a:spcBef>
              <a:spcAft>
                <a:spcPts val="0"/>
              </a:spcAft>
              <a:buSzPts val="4500"/>
              <a:buNone/>
              <a:defRPr/>
            </a:lvl7pPr>
            <a:lvl8pPr lvl="7" algn="l">
              <a:lnSpc>
                <a:spcPct val="100000"/>
              </a:lnSpc>
              <a:spcBef>
                <a:spcPts val="0"/>
              </a:spcBef>
              <a:spcAft>
                <a:spcPts val="0"/>
              </a:spcAft>
              <a:buSzPts val="4500"/>
              <a:buNone/>
              <a:defRPr/>
            </a:lvl8pPr>
            <a:lvl9pPr lvl="8" algn="l">
              <a:lnSpc>
                <a:spcPct val="100000"/>
              </a:lnSpc>
              <a:spcBef>
                <a:spcPts val="0"/>
              </a:spcBef>
              <a:spcAft>
                <a:spcPts val="0"/>
              </a:spcAft>
              <a:buSzPts val="4500"/>
              <a:buNone/>
              <a:defRPr/>
            </a:lvl9pPr>
          </a:lstStyle>
          <a:p/>
        </p:txBody>
      </p:sp>
      <p:sp>
        <p:nvSpPr>
          <p:cNvPr id="1425" name="Google Shape;1425;p17"/>
          <p:cNvSpPr txBox="1"/>
          <p:nvPr>
            <p:ph idx="1" type="body"/>
          </p:nvPr>
        </p:nvSpPr>
        <p:spPr>
          <a:xfrm>
            <a:off x="507750" y="2333040"/>
            <a:ext cx="2723100" cy="885000"/>
          </a:xfrm>
          <a:prstGeom prst="rect">
            <a:avLst/>
          </a:prstGeom>
          <a:noFill/>
          <a:ln>
            <a:noFill/>
          </a:ln>
        </p:spPr>
        <p:txBody>
          <a:bodyPr anchorCtr="0" anchor="t" bIns="121900" lIns="121900" spcFirstLastPara="1" rIns="121900" wrap="square" tIns="121900">
            <a:normAutofit/>
          </a:bodyPr>
          <a:lstStyle>
            <a:lvl1pPr indent="-349250" lvl="0" marL="457200" algn="ctr">
              <a:lnSpc>
                <a:spcPct val="115000"/>
              </a:lnSpc>
              <a:spcBef>
                <a:spcPts val="0"/>
              </a:spcBef>
              <a:spcAft>
                <a:spcPts val="0"/>
              </a:spcAft>
              <a:buSzPts val="1900"/>
              <a:buChar char="●"/>
              <a:defRPr sz="1900"/>
            </a:lvl1pPr>
            <a:lvl2pPr indent="-330200" lvl="1" marL="914400" algn="ctr">
              <a:lnSpc>
                <a:spcPct val="115000"/>
              </a:lnSpc>
              <a:spcBef>
                <a:spcPts val="0"/>
              </a:spcBef>
              <a:spcAft>
                <a:spcPts val="0"/>
              </a:spcAft>
              <a:buSzPts val="1600"/>
              <a:buChar char="○"/>
              <a:defRPr sz="1600"/>
            </a:lvl2pPr>
            <a:lvl3pPr indent="-330200" lvl="2" marL="1371600" algn="ctr">
              <a:lnSpc>
                <a:spcPct val="115000"/>
              </a:lnSpc>
              <a:spcBef>
                <a:spcPts val="0"/>
              </a:spcBef>
              <a:spcAft>
                <a:spcPts val="0"/>
              </a:spcAft>
              <a:buSzPts val="1600"/>
              <a:buChar char="■"/>
              <a:defRPr sz="1600"/>
            </a:lvl3pPr>
            <a:lvl4pPr indent="-330200" lvl="3" marL="1828800" algn="ctr">
              <a:lnSpc>
                <a:spcPct val="115000"/>
              </a:lnSpc>
              <a:spcBef>
                <a:spcPts val="0"/>
              </a:spcBef>
              <a:spcAft>
                <a:spcPts val="0"/>
              </a:spcAft>
              <a:buSzPts val="1600"/>
              <a:buChar char="●"/>
              <a:defRPr sz="1600"/>
            </a:lvl4pPr>
            <a:lvl5pPr indent="-330200" lvl="4" marL="2286000" algn="ctr">
              <a:lnSpc>
                <a:spcPct val="115000"/>
              </a:lnSpc>
              <a:spcBef>
                <a:spcPts val="0"/>
              </a:spcBef>
              <a:spcAft>
                <a:spcPts val="0"/>
              </a:spcAft>
              <a:buSzPts val="1600"/>
              <a:buChar char="○"/>
              <a:defRPr sz="1600"/>
            </a:lvl5pPr>
            <a:lvl6pPr indent="-330200" lvl="5" marL="2743200" algn="ctr">
              <a:lnSpc>
                <a:spcPct val="115000"/>
              </a:lnSpc>
              <a:spcBef>
                <a:spcPts val="0"/>
              </a:spcBef>
              <a:spcAft>
                <a:spcPts val="0"/>
              </a:spcAft>
              <a:buSzPts val="1600"/>
              <a:buChar char="■"/>
              <a:defRPr sz="1600"/>
            </a:lvl6pPr>
            <a:lvl7pPr indent="-330200" lvl="6" marL="3200400" algn="ctr">
              <a:lnSpc>
                <a:spcPct val="115000"/>
              </a:lnSpc>
              <a:spcBef>
                <a:spcPts val="0"/>
              </a:spcBef>
              <a:spcAft>
                <a:spcPts val="0"/>
              </a:spcAft>
              <a:buSzPts val="1600"/>
              <a:buChar char="●"/>
              <a:defRPr sz="1600"/>
            </a:lvl7pPr>
            <a:lvl8pPr indent="-330200" lvl="7" marL="3657600" algn="ctr">
              <a:lnSpc>
                <a:spcPct val="115000"/>
              </a:lnSpc>
              <a:spcBef>
                <a:spcPts val="0"/>
              </a:spcBef>
              <a:spcAft>
                <a:spcPts val="0"/>
              </a:spcAft>
              <a:buSzPts val="1600"/>
              <a:buChar char="○"/>
              <a:defRPr sz="1600"/>
            </a:lvl8pPr>
            <a:lvl9pPr indent="-330200" lvl="8" marL="4114800" algn="ctr">
              <a:lnSpc>
                <a:spcPct val="115000"/>
              </a:lnSpc>
              <a:spcBef>
                <a:spcPts val="0"/>
              </a:spcBef>
              <a:spcAft>
                <a:spcPts val="0"/>
              </a:spcAft>
              <a:buSzPts val="1600"/>
              <a:buChar char="■"/>
              <a:defRPr sz="1600"/>
            </a:lvl9pPr>
          </a:lstStyle>
          <a:p/>
        </p:txBody>
      </p:sp>
      <p:sp>
        <p:nvSpPr>
          <p:cNvPr id="1426" name="Google Shape;1426;p1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27" name="Google Shape;1427;p17"/>
          <p:cNvSpPr txBox="1"/>
          <p:nvPr>
            <p:ph idx="2" type="subTitle"/>
          </p:nvPr>
        </p:nvSpPr>
        <p:spPr>
          <a:xfrm>
            <a:off x="1160550" y="3414625"/>
            <a:ext cx="1417500" cy="11754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3200">
                <a:solidFill>
                  <a:schemeClr val="accent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28" name="Google Shape;1428;p17"/>
          <p:cNvSpPr txBox="1"/>
          <p:nvPr>
            <p:ph idx="3" type="body"/>
          </p:nvPr>
        </p:nvSpPr>
        <p:spPr>
          <a:xfrm>
            <a:off x="2621110" y="5435514"/>
            <a:ext cx="2723100" cy="885000"/>
          </a:xfrm>
          <a:prstGeom prst="rect">
            <a:avLst/>
          </a:prstGeom>
          <a:noFill/>
          <a:ln>
            <a:noFill/>
          </a:ln>
        </p:spPr>
        <p:txBody>
          <a:bodyPr anchorCtr="0" anchor="t" bIns="121900" lIns="121900" spcFirstLastPara="1" rIns="121900" wrap="square" tIns="121900">
            <a:normAutofit/>
          </a:bodyPr>
          <a:lstStyle>
            <a:lvl1pPr indent="-349250" lvl="0" marL="457200" algn="ctr">
              <a:lnSpc>
                <a:spcPct val="115000"/>
              </a:lnSpc>
              <a:spcBef>
                <a:spcPts val="0"/>
              </a:spcBef>
              <a:spcAft>
                <a:spcPts val="0"/>
              </a:spcAft>
              <a:buSzPts val="1900"/>
              <a:buChar char="●"/>
              <a:defRPr sz="1900"/>
            </a:lvl1pPr>
            <a:lvl2pPr indent="-330200" lvl="1" marL="914400" algn="ctr">
              <a:lnSpc>
                <a:spcPct val="115000"/>
              </a:lnSpc>
              <a:spcBef>
                <a:spcPts val="0"/>
              </a:spcBef>
              <a:spcAft>
                <a:spcPts val="0"/>
              </a:spcAft>
              <a:buSzPts val="1600"/>
              <a:buChar char="○"/>
              <a:defRPr sz="1600"/>
            </a:lvl2pPr>
            <a:lvl3pPr indent="-330200" lvl="2" marL="1371600" algn="ctr">
              <a:lnSpc>
                <a:spcPct val="115000"/>
              </a:lnSpc>
              <a:spcBef>
                <a:spcPts val="0"/>
              </a:spcBef>
              <a:spcAft>
                <a:spcPts val="0"/>
              </a:spcAft>
              <a:buSzPts val="1600"/>
              <a:buChar char="■"/>
              <a:defRPr sz="1600"/>
            </a:lvl3pPr>
            <a:lvl4pPr indent="-330200" lvl="3" marL="1828800" algn="ctr">
              <a:lnSpc>
                <a:spcPct val="115000"/>
              </a:lnSpc>
              <a:spcBef>
                <a:spcPts val="0"/>
              </a:spcBef>
              <a:spcAft>
                <a:spcPts val="0"/>
              </a:spcAft>
              <a:buSzPts val="1600"/>
              <a:buChar char="●"/>
              <a:defRPr sz="1600"/>
            </a:lvl4pPr>
            <a:lvl5pPr indent="-330200" lvl="4" marL="2286000" algn="ctr">
              <a:lnSpc>
                <a:spcPct val="115000"/>
              </a:lnSpc>
              <a:spcBef>
                <a:spcPts val="0"/>
              </a:spcBef>
              <a:spcAft>
                <a:spcPts val="0"/>
              </a:spcAft>
              <a:buSzPts val="1600"/>
              <a:buChar char="○"/>
              <a:defRPr sz="1600"/>
            </a:lvl5pPr>
            <a:lvl6pPr indent="-330200" lvl="5" marL="2743200" algn="ctr">
              <a:lnSpc>
                <a:spcPct val="115000"/>
              </a:lnSpc>
              <a:spcBef>
                <a:spcPts val="0"/>
              </a:spcBef>
              <a:spcAft>
                <a:spcPts val="0"/>
              </a:spcAft>
              <a:buSzPts val="1600"/>
              <a:buChar char="■"/>
              <a:defRPr sz="1600"/>
            </a:lvl6pPr>
            <a:lvl7pPr indent="-330200" lvl="6" marL="3200400" algn="ctr">
              <a:lnSpc>
                <a:spcPct val="115000"/>
              </a:lnSpc>
              <a:spcBef>
                <a:spcPts val="0"/>
              </a:spcBef>
              <a:spcAft>
                <a:spcPts val="0"/>
              </a:spcAft>
              <a:buSzPts val="1600"/>
              <a:buChar char="●"/>
              <a:defRPr sz="1600"/>
            </a:lvl7pPr>
            <a:lvl8pPr indent="-330200" lvl="7" marL="3657600" algn="ctr">
              <a:lnSpc>
                <a:spcPct val="115000"/>
              </a:lnSpc>
              <a:spcBef>
                <a:spcPts val="0"/>
              </a:spcBef>
              <a:spcAft>
                <a:spcPts val="0"/>
              </a:spcAft>
              <a:buSzPts val="1600"/>
              <a:buChar char="○"/>
              <a:defRPr sz="1600"/>
            </a:lvl8pPr>
            <a:lvl9pPr indent="-330200" lvl="8" marL="4114800" algn="ctr">
              <a:lnSpc>
                <a:spcPct val="115000"/>
              </a:lnSpc>
              <a:spcBef>
                <a:spcPts val="0"/>
              </a:spcBef>
              <a:spcAft>
                <a:spcPts val="0"/>
              </a:spcAft>
              <a:buSzPts val="1600"/>
              <a:buChar char="■"/>
              <a:defRPr sz="1600"/>
            </a:lvl9pPr>
          </a:lstStyle>
          <a:p/>
        </p:txBody>
      </p:sp>
      <p:sp>
        <p:nvSpPr>
          <p:cNvPr id="1429" name="Google Shape;1429;p17"/>
          <p:cNvSpPr txBox="1"/>
          <p:nvPr>
            <p:ph idx="4" type="subTitle"/>
          </p:nvPr>
        </p:nvSpPr>
        <p:spPr>
          <a:xfrm>
            <a:off x="3273905" y="3414635"/>
            <a:ext cx="1417500" cy="11754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3200">
                <a:solidFill>
                  <a:schemeClr val="accent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30" name="Google Shape;1430;p17"/>
          <p:cNvSpPr txBox="1"/>
          <p:nvPr>
            <p:ph idx="5" type="body"/>
          </p:nvPr>
        </p:nvSpPr>
        <p:spPr>
          <a:xfrm>
            <a:off x="4734461" y="2333055"/>
            <a:ext cx="2723100" cy="885000"/>
          </a:xfrm>
          <a:prstGeom prst="rect">
            <a:avLst/>
          </a:prstGeom>
          <a:noFill/>
          <a:ln>
            <a:noFill/>
          </a:ln>
        </p:spPr>
        <p:txBody>
          <a:bodyPr anchorCtr="0" anchor="t" bIns="121900" lIns="121900" spcFirstLastPara="1" rIns="121900" wrap="square" tIns="121900">
            <a:normAutofit/>
          </a:bodyPr>
          <a:lstStyle>
            <a:lvl1pPr indent="-349250" lvl="0" marL="457200" algn="ctr">
              <a:lnSpc>
                <a:spcPct val="115000"/>
              </a:lnSpc>
              <a:spcBef>
                <a:spcPts val="0"/>
              </a:spcBef>
              <a:spcAft>
                <a:spcPts val="0"/>
              </a:spcAft>
              <a:buSzPts val="1900"/>
              <a:buChar char="●"/>
              <a:defRPr sz="1900"/>
            </a:lvl1pPr>
            <a:lvl2pPr indent="-330200" lvl="1" marL="914400" algn="ctr">
              <a:lnSpc>
                <a:spcPct val="115000"/>
              </a:lnSpc>
              <a:spcBef>
                <a:spcPts val="0"/>
              </a:spcBef>
              <a:spcAft>
                <a:spcPts val="0"/>
              </a:spcAft>
              <a:buSzPts val="1600"/>
              <a:buChar char="○"/>
              <a:defRPr sz="1600"/>
            </a:lvl2pPr>
            <a:lvl3pPr indent="-330200" lvl="2" marL="1371600" algn="ctr">
              <a:lnSpc>
                <a:spcPct val="115000"/>
              </a:lnSpc>
              <a:spcBef>
                <a:spcPts val="0"/>
              </a:spcBef>
              <a:spcAft>
                <a:spcPts val="0"/>
              </a:spcAft>
              <a:buSzPts val="1600"/>
              <a:buChar char="■"/>
              <a:defRPr sz="1600"/>
            </a:lvl3pPr>
            <a:lvl4pPr indent="-330200" lvl="3" marL="1828800" algn="ctr">
              <a:lnSpc>
                <a:spcPct val="115000"/>
              </a:lnSpc>
              <a:spcBef>
                <a:spcPts val="0"/>
              </a:spcBef>
              <a:spcAft>
                <a:spcPts val="0"/>
              </a:spcAft>
              <a:buSzPts val="1600"/>
              <a:buChar char="●"/>
              <a:defRPr sz="1600"/>
            </a:lvl4pPr>
            <a:lvl5pPr indent="-330200" lvl="4" marL="2286000" algn="ctr">
              <a:lnSpc>
                <a:spcPct val="115000"/>
              </a:lnSpc>
              <a:spcBef>
                <a:spcPts val="0"/>
              </a:spcBef>
              <a:spcAft>
                <a:spcPts val="0"/>
              </a:spcAft>
              <a:buSzPts val="1600"/>
              <a:buChar char="○"/>
              <a:defRPr sz="1600"/>
            </a:lvl5pPr>
            <a:lvl6pPr indent="-330200" lvl="5" marL="2743200" algn="ctr">
              <a:lnSpc>
                <a:spcPct val="115000"/>
              </a:lnSpc>
              <a:spcBef>
                <a:spcPts val="0"/>
              </a:spcBef>
              <a:spcAft>
                <a:spcPts val="0"/>
              </a:spcAft>
              <a:buSzPts val="1600"/>
              <a:buChar char="■"/>
              <a:defRPr sz="1600"/>
            </a:lvl6pPr>
            <a:lvl7pPr indent="-330200" lvl="6" marL="3200400" algn="ctr">
              <a:lnSpc>
                <a:spcPct val="115000"/>
              </a:lnSpc>
              <a:spcBef>
                <a:spcPts val="0"/>
              </a:spcBef>
              <a:spcAft>
                <a:spcPts val="0"/>
              </a:spcAft>
              <a:buSzPts val="1600"/>
              <a:buChar char="●"/>
              <a:defRPr sz="1600"/>
            </a:lvl7pPr>
            <a:lvl8pPr indent="-330200" lvl="7" marL="3657600" algn="ctr">
              <a:lnSpc>
                <a:spcPct val="115000"/>
              </a:lnSpc>
              <a:spcBef>
                <a:spcPts val="0"/>
              </a:spcBef>
              <a:spcAft>
                <a:spcPts val="0"/>
              </a:spcAft>
              <a:buSzPts val="1600"/>
              <a:buChar char="○"/>
              <a:defRPr sz="1600"/>
            </a:lvl8pPr>
            <a:lvl9pPr indent="-330200" lvl="8" marL="4114800" algn="ctr">
              <a:lnSpc>
                <a:spcPct val="115000"/>
              </a:lnSpc>
              <a:spcBef>
                <a:spcPts val="0"/>
              </a:spcBef>
              <a:spcAft>
                <a:spcPts val="0"/>
              </a:spcAft>
              <a:buSzPts val="1600"/>
              <a:buChar char="■"/>
              <a:defRPr sz="1600"/>
            </a:lvl9pPr>
          </a:lstStyle>
          <a:p/>
        </p:txBody>
      </p:sp>
      <p:sp>
        <p:nvSpPr>
          <p:cNvPr id="1431" name="Google Shape;1431;p17"/>
          <p:cNvSpPr txBox="1"/>
          <p:nvPr>
            <p:ph idx="6" type="subTitle"/>
          </p:nvPr>
        </p:nvSpPr>
        <p:spPr>
          <a:xfrm>
            <a:off x="5387260" y="3414625"/>
            <a:ext cx="1417500" cy="11754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3200">
                <a:solidFill>
                  <a:schemeClr val="accent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32" name="Google Shape;1432;p17"/>
          <p:cNvSpPr txBox="1"/>
          <p:nvPr>
            <p:ph idx="7" type="body"/>
          </p:nvPr>
        </p:nvSpPr>
        <p:spPr>
          <a:xfrm>
            <a:off x="6847830" y="5435538"/>
            <a:ext cx="2723100" cy="885000"/>
          </a:xfrm>
          <a:prstGeom prst="rect">
            <a:avLst/>
          </a:prstGeom>
          <a:noFill/>
          <a:ln>
            <a:noFill/>
          </a:ln>
        </p:spPr>
        <p:txBody>
          <a:bodyPr anchorCtr="0" anchor="t" bIns="121900" lIns="121900" spcFirstLastPara="1" rIns="121900" wrap="square" tIns="121900">
            <a:normAutofit/>
          </a:bodyPr>
          <a:lstStyle>
            <a:lvl1pPr indent="-349250" lvl="0" marL="457200" algn="ctr">
              <a:lnSpc>
                <a:spcPct val="115000"/>
              </a:lnSpc>
              <a:spcBef>
                <a:spcPts val="0"/>
              </a:spcBef>
              <a:spcAft>
                <a:spcPts val="0"/>
              </a:spcAft>
              <a:buSzPts val="1900"/>
              <a:buChar char="●"/>
              <a:defRPr sz="1900"/>
            </a:lvl1pPr>
            <a:lvl2pPr indent="-330200" lvl="1" marL="914400" algn="ctr">
              <a:lnSpc>
                <a:spcPct val="115000"/>
              </a:lnSpc>
              <a:spcBef>
                <a:spcPts val="0"/>
              </a:spcBef>
              <a:spcAft>
                <a:spcPts val="0"/>
              </a:spcAft>
              <a:buSzPts val="1600"/>
              <a:buChar char="○"/>
              <a:defRPr sz="1600"/>
            </a:lvl2pPr>
            <a:lvl3pPr indent="-330200" lvl="2" marL="1371600" algn="ctr">
              <a:lnSpc>
                <a:spcPct val="115000"/>
              </a:lnSpc>
              <a:spcBef>
                <a:spcPts val="0"/>
              </a:spcBef>
              <a:spcAft>
                <a:spcPts val="0"/>
              </a:spcAft>
              <a:buSzPts val="1600"/>
              <a:buChar char="■"/>
              <a:defRPr sz="1600"/>
            </a:lvl3pPr>
            <a:lvl4pPr indent="-330200" lvl="3" marL="1828800" algn="ctr">
              <a:lnSpc>
                <a:spcPct val="115000"/>
              </a:lnSpc>
              <a:spcBef>
                <a:spcPts val="0"/>
              </a:spcBef>
              <a:spcAft>
                <a:spcPts val="0"/>
              </a:spcAft>
              <a:buSzPts val="1600"/>
              <a:buChar char="●"/>
              <a:defRPr sz="1600"/>
            </a:lvl4pPr>
            <a:lvl5pPr indent="-330200" lvl="4" marL="2286000" algn="ctr">
              <a:lnSpc>
                <a:spcPct val="115000"/>
              </a:lnSpc>
              <a:spcBef>
                <a:spcPts val="0"/>
              </a:spcBef>
              <a:spcAft>
                <a:spcPts val="0"/>
              </a:spcAft>
              <a:buSzPts val="1600"/>
              <a:buChar char="○"/>
              <a:defRPr sz="1600"/>
            </a:lvl5pPr>
            <a:lvl6pPr indent="-330200" lvl="5" marL="2743200" algn="ctr">
              <a:lnSpc>
                <a:spcPct val="115000"/>
              </a:lnSpc>
              <a:spcBef>
                <a:spcPts val="0"/>
              </a:spcBef>
              <a:spcAft>
                <a:spcPts val="0"/>
              </a:spcAft>
              <a:buSzPts val="1600"/>
              <a:buChar char="■"/>
              <a:defRPr sz="1600"/>
            </a:lvl6pPr>
            <a:lvl7pPr indent="-330200" lvl="6" marL="3200400" algn="ctr">
              <a:lnSpc>
                <a:spcPct val="115000"/>
              </a:lnSpc>
              <a:spcBef>
                <a:spcPts val="0"/>
              </a:spcBef>
              <a:spcAft>
                <a:spcPts val="0"/>
              </a:spcAft>
              <a:buSzPts val="1600"/>
              <a:buChar char="●"/>
              <a:defRPr sz="1600"/>
            </a:lvl7pPr>
            <a:lvl8pPr indent="-330200" lvl="7" marL="3657600" algn="ctr">
              <a:lnSpc>
                <a:spcPct val="115000"/>
              </a:lnSpc>
              <a:spcBef>
                <a:spcPts val="0"/>
              </a:spcBef>
              <a:spcAft>
                <a:spcPts val="0"/>
              </a:spcAft>
              <a:buSzPts val="1600"/>
              <a:buChar char="○"/>
              <a:defRPr sz="1600"/>
            </a:lvl8pPr>
            <a:lvl9pPr indent="-330200" lvl="8" marL="4114800" algn="ctr">
              <a:lnSpc>
                <a:spcPct val="115000"/>
              </a:lnSpc>
              <a:spcBef>
                <a:spcPts val="0"/>
              </a:spcBef>
              <a:spcAft>
                <a:spcPts val="0"/>
              </a:spcAft>
              <a:buSzPts val="1600"/>
              <a:buChar char="■"/>
              <a:defRPr sz="1600"/>
            </a:lvl9pPr>
          </a:lstStyle>
          <a:p/>
        </p:txBody>
      </p:sp>
      <p:sp>
        <p:nvSpPr>
          <p:cNvPr id="1433" name="Google Shape;1433;p17"/>
          <p:cNvSpPr txBox="1"/>
          <p:nvPr>
            <p:ph idx="8" type="subTitle"/>
          </p:nvPr>
        </p:nvSpPr>
        <p:spPr>
          <a:xfrm>
            <a:off x="7500616" y="3414654"/>
            <a:ext cx="1417500" cy="11754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3200">
                <a:solidFill>
                  <a:schemeClr val="accent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34" name="Google Shape;1434;p17"/>
          <p:cNvSpPr txBox="1"/>
          <p:nvPr>
            <p:ph idx="9" type="body"/>
          </p:nvPr>
        </p:nvSpPr>
        <p:spPr>
          <a:xfrm>
            <a:off x="8961152" y="2333053"/>
            <a:ext cx="2723100" cy="885000"/>
          </a:xfrm>
          <a:prstGeom prst="rect">
            <a:avLst/>
          </a:prstGeom>
          <a:noFill/>
          <a:ln>
            <a:noFill/>
          </a:ln>
        </p:spPr>
        <p:txBody>
          <a:bodyPr anchorCtr="0" anchor="t" bIns="121900" lIns="121900" spcFirstLastPara="1" rIns="121900" wrap="square" tIns="121900">
            <a:normAutofit/>
          </a:bodyPr>
          <a:lstStyle>
            <a:lvl1pPr indent="-349250" lvl="0" marL="457200" algn="ctr">
              <a:lnSpc>
                <a:spcPct val="115000"/>
              </a:lnSpc>
              <a:spcBef>
                <a:spcPts val="0"/>
              </a:spcBef>
              <a:spcAft>
                <a:spcPts val="0"/>
              </a:spcAft>
              <a:buSzPts val="1900"/>
              <a:buChar char="●"/>
              <a:defRPr sz="1900"/>
            </a:lvl1pPr>
            <a:lvl2pPr indent="-330200" lvl="1" marL="914400" algn="ctr">
              <a:lnSpc>
                <a:spcPct val="115000"/>
              </a:lnSpc>
              <a:spcBef>
                <a:spcPts val="0"/>
              </a:spcBef>
              <a:spcAft>
                <a:spcPts val="0"/>
              </a:spcAft>
              <a:buSzPts val="1600"/>
              <a:buChar char="○"/>
              <a:defRPr sz="1600"/>
            </a:lvl2pPr>
            <a:lvl3pPr indent="-330200" lvl="2" marL="1371600" algn="ctr">
              <a:lnSpc>
                <a:spcPct val="115000"/>
              </a:lnSpc>
              <a:spcBef>
                <a:spcPts val="0"/>
              </a:spcBef>
              <a:spcAft>
                <a:spcPts val="0"/>
              </a:spcAft>
              <a:buSzPts val="1600"/>
              <a:buChar char="■"/>
              <a:defRPr sz="1600"/>
            </a:lvl3pPr>
            <a:lvl4pPr indent="-330200" lvl="3" marL="1828800" algn="ctr">
              <a:lnSpc>
                <a:spcPct val="115000"/>
              </a:lnSpc>
              <a:spcBef>
                <a:spcPts val="0"/>
              </a:spcBef>
              <a:spcAft>
                <a:spcPts val="0"/>
              </a:spcAft>
              <a:buSzPts val="1600"/>
              <a:buChar char="●"/>
              <a:defRPr sz="1600"/>
            </a:lvl4pPr>
            <a:lvl5pPr indent="-330200" lvl="4" marL="2286000" algn="ctr">
              <a:lnSpc>
                <a:spcPct val="115000"/>
              </a:lnSpc>
              <a:spcBef>
                <a:spcPts val="0"/>
              </a:spcBef>
              <a:spcAft>
                <a:spcPts val="0"/>
              </a:spcAft>
              <a:buSzPts val="1600"/>
              <a:buChar char="○"/>
              <a:defRPr sz="1600"/>
            </a:lvl5pPr>
            <a:lvl6pPr indent="-330200" lvl="5" marL="2743200" algn="ctr">
              <a:lnSpc>
                <a:spcPct val="115000"/>
              </a:lnSpc>
              <a:spcBef>
                <a:spcPts val="0"/>
              </a:spcBef>
              <a:spcAft>
                <a:spcPts val="0"/>
              </a:spcAft>
              <a:buSzPts val="1600"/>
              <a:buChar char="■"/>
              <a:defRPr sz="1600"/>
            </a:lvl6pPr>
            <a:lvl7pPr indent="-330200" lvl="6" marL="3200400" algn="ctr">
              <a:lnSpc>
                <a:spcPct val="115000"/>
              </a:lnSpc>
              <a:spcBef>
                <a:spcPts val="0"/>
              </a:spcBef>
              <a:spcAft>
                <a:spcPts val="0"/>
              </a:spcAft>
              <a:buSzPts val="1600"/>
              <a:buChar char="●"/>
              <a:defRPr sz="1600"/>
            </a:lvl7pPr>
            <a:lvl8pPr indent="-330200" lvl="7" marL="3657600" algn="ctr">
              <a:lnSpc>
                <a:spcPct val="115000"/>
              </a:lnSpc>
              <a:spcBef>
                <a:spcPts val="0"/>
              </a:spcBef>
              <a:spcAft>
                <a:spcPts val="0"/>
              </a:spcAft>
              <a:buSzPts val="1600"/>
              <a:buChar char="○"/>
              <a:defRPr sz="1600"/>
            </a:lvl8pPr>
            <a:lvl9pPr indent="-330200" lvl="8" marL="4114800" algn="ctr">
              <a:lnSpc>
                <a:spcPct val="115000"/>
              </a:lnSpc>
              <a:spcBef>
                <a:spcPts val="0"/>
              </a:spcBef>
              <a:spcAft>
                <a:spcPts val="0"/>
              </a:spcAft>
              <a:buSzPts val="1600"/>
              <a:buChar char="■"/>
              <a:defRPr sz="1600"/>
            </a:lvl9pPr>
          </a:lstStyle>
          <a:p/>
        </p:txBody>
      </p:sp>
      <p:sp>
        <p:nvSpPr>
          <p:cNvPr id="1435" name="Google Shape;1435;p17"/>
          <p:cNvSpPr txBox="1"/>
          <p:nvPr>
            <p:ph idx="13" type="subTitle"/>
          </p:nvPr>
        </p:nvSpPr>
        <p:spPr>
          <a:xfrm>
            <a:off x="9613971" y="3414644"/>
            <a:ext cx="1417500" cy="11754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3200">
                <a:solidFill>
                  <a:schemeClr val="accent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36" name="Google Shape;1436;p17"/>
          <p:cNvSpPr txBox="1"/>
          <p:nvPr>
            <p:ph idx="14" type="subTitle"/>
          </p:nvPr>
        </p:nvSpPr>
        <p:spPr>
          <a:xfrm>
            <a:off x="599150" y="1878550"/>
            <a:ext cx="2679300" cy="5307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2800"/>
              <a:buNone/>
              <a:defRPr b="1" sz="2200">
                <a:latin typeface="Mountains of Christmas"/>
                <a:ea typeface="Mountains of Christmas"/>
                <a:cs typeface="Mountains of Christmas"/>
                <a:sym typeface="Mountains of Christma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37" name="Google Shape;1437;p17"/>
          <p:cNvSpPr txBox="1"/>
          <p:nvPr>
            <p:ph idx="15" type="subTitle"/>
          </p:nvPr>
        </p:nvSpPr>
        <p:spPr>
          <a:xfrm>
            <a:off x="2678492" y="4981023"/>
            <a:ext cx="2679300" cy="530700"/>
          </a:xfrm>
          <a:prstGeom prst="rect">
            <a:avLst/>
          </a:prstGeom>
          <a:noFill/>
          <a:ln>
            <a:noFill/>
          </a:ln>
        </p:spPr>
        <p:txBody>
          <a:bodyPr anchorCtr="0" anchor="b" bIns="121900" lIns="121900" spcFirstLastPara="1" rIns="121900" wrap="square" tIns="121900">
            <a:normAutofit/>
          </a:bodyPr>
          <a:lstStyle>
            <a:lvl1pPr lvl="0" algn="ctr">
              <a:lnSpc>
                <a:spcPct val="90000"/>
              </a:lnSpc>
              <a:spcBef>
                <a:spcPts val="0"/>
              </a:spcBef>
              <a:spcAft>
                <a:spcPts val="0"/>
              </a:spcAft>
              <a:buSzPts val="2800"/>
              <a:buNone/>
              <a:defRPr b="1" sz="2200">
                <a:latin typeface="Mountains of Christmas"/>
                <a:ea typeface="Mountains of Christmas"/>
                <a:cs typeface="Mountains of Christmas"/>
                <a:sym typeface="Mountains of Christma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38" name="Google Shape;1438;p17"/>
          <p:cNvSpPr txBox="1"/>
          <p:nvPr>
            <p:ph idx="16" type="subTitle"/>
          </p:nvPr>
        </p:nvSpPr>
        <p:spPr>
          <a:xfrm>
            <a:off x="4757841" y="1878550"/>
            <a:ext cx="2679300" cy="5307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2800"/>
              <a:buNone/>
              <a:defRPr b="1" sz="2200">
                <a:latin typeface="Mountains of Christmas"/>
                <a:ea typeface="Mountains of Christmas"/>
                <a:cs typeface="Mountains of Christmas"/>
                <a:sym typeface="Mountains of Christma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39" name="Google Shape;1439;p17"/>
          <p:cNvSpPr txBox="1"/>
          <p:nvPr>
            <p:ph idx="17" type="subTitle"/>
          </p:nvPr>
        </p:nvSpPr>
        <p:spPr>
          <a:xfrm>
            <a:off x="6837221" y="4981023"/>
            <a:ext cx="2679300" cy="530700"/>
          </a:xfrm>
          <a:prstGeom prst="rect">
            <a:avLst/>
          </a:prstGeom>
          <a:noFill/>
          <a:ln>
            <a:noFill/>
          </a:ln>
        </p:spPr>
        <p:txBody>
          <a:bodyPr anchorCtr="0" anchor="b" bIns="121900" lIns="121900" spcFirstLastPara="1" rIns="121900" wrap="square" tIns="121900">
            <a:normAutofit/>
          </a:bodyPr>
          <a:lstStyle>
            <a:lvl1pPr lvl="0" algn="ctr">
              <a:lnSpc>
                <a:spcPct val="90000"/>
              </a:lnSpc>
              <a:spcBef>
                <a:spcPts val="0"/>
              </a:spcBef>
              <a:spcAft>
                <a:spcPts val="0"/>
              </a:spcAft>
              <a:buSzPts val="2800"/>
              <a:buNone/>
              <a:defRPr b="1" sz="2200">
                <a:latin typeface="Mountains of Christmas"/>
                <a:ea typeface="Mountains of Christmas"/>
                <a:cs typeface="Mountains of Christmas"/>
                <a:sym typeface="Mountains of Christma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40" name="Google Shape;1440;p17"/>
          <p:cNvSpPr txBox="1"/>
          <p:nvPr>
            <p:ph idx="18" type="subTitle"/>
          </p:nvPr>
        </p:nvSpPr>
        <p:spPr>
          <a:xfrm>
            <a:off x="8916560" y="1878550"/>
            <a:ext cx="2679300" cy="530700"/>
          </a:xfrm>
          <a:prstGeom prst="rect">
            <a:avLst/>
          </a:prstGeom>
          <a:noFill/>
          <a:ln>
            <a:noFill/>
          </a:ln>
        </p:spPr>
        <p:txBody>
          <a:bodyPr anchorCtr="0" anchor="b" bIns="121900" lIns="121900" spcFirstLastPara="1" rIns="121900" wrap="square" tIns="121900">
            <a:normAutofit/>
          </a:bodyPr>
          <a:lstStyle>
            <a:lvl1pPr lvl="0" algn="ctr">
              <a:lnSpc>
                <a:spcPct val="90000"/>
              </a:lnSpc>
              <a:spcBef>
                <a:spcPts val="0"/>
              </a:spcBef>
              <a:spcAft>
                <a:spcPts val="0"/>
              </a:spcAft>
              <a:buSzPts val="2800"/>
              <a:buNone/>
              <a:defRPr b="1" sz="2200">
                <a:latin typeface="Mountains of Christmas"/>
                <a:ea typeface="Mountains of Christmas"/>
                <a:cs typeface="Mountains of Christmas"/>
                <a:sym typeface="Mountains of Christma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text">
  <p:cSld name="CUSTOM_2">
    <p:spTree>
      <p:nvGrpSpPr>
        <p:cNvPr id="1441" name="Shape 1441"/>
        <p:cNvGrpSpPr/>
        <p:nvPr/>
      </p:nvGrpSpPr>
      <p:grpSpPr>
        <a:xfrm>
          <a:off x="0" y="0"/>
          <a:ext cx="0" cy="0"/>
          <a:chOff x="0" y="0"/>
          <a:chExt cx="0" cy="0"/>
        </a:xfrm>
      </p:grpSpPr>
      <p:sp>
        <p:nvSpPr>
          <p:cNvPr id="1442" name="Google Shape;1442;p18"/>
          <p:cNvSpPr/>
          <p:nvPr/>
        </p:nvSpPr>
        <p:spPr>
          <a:xfrm>
            <a:off x="609600" y="730700"/>
            <a:ext cx="10972800" cy="550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1443" name="Google Shape;1443;p18"/>
          <p:cNvSpPr txBox="1"/>
          <p:nvPr>
            <p:ph type="title"/>
          </p:nvPr>
        </p:nvSpPr>
        <p:spPr>
          <a:xfrm>
            <a:off x="2576852" y="1351650"/>
            <a:ext cx="7038300" cy="175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4500"/>
              <a:buNone/>
              <a:defRPr sz="9600"/>
            </a:lvl1pPr>
            <a:lvl2pPr lvl="1" algn="ctr">
              <a:lnSpc>
                <a:spcPct val="100000"/>
              </a:lnSpc>
              <a:spcBef>
                <a:spcPts val="0"/>
              </a:spcBef>
              <a:spcAft>
                <a:spcPts val="0"/>
              </a:spcAft>
              <a:buSzPts val="4500"/>
              <a:buNone/>
              <a:defRPr/>
            </a:lvl2pPr>
            <a:lvl3pPr lvl="2" algn="ctr">
              <a:lnSpc>
                <a:spcPct val="100000"/>
              </a:lnSpc>
              <a:spcBef>
                <a:spcPts val="0"/>
              </a:spcBef>
              <a:spcAft>
                <a:spcPts val="0"/>
              </a:spcAft>
              <a:buSzPts val="4500"/>
              <a:buNone/>
              <a:defRPr/>
            </a:lvl3pPr>
            <a:lvl4pPr lvl="3" algn="ctr">
              <a:lnSpc>
                <a:spcPct val="100000"/>
              </a:lnSpc>
              <a:spcBef>
                <a:spcPts val="0"/>
              </a:spcBef>
              <a:spcAft>
                <a:spcPts val="0"/>
              </a:spcAft>
              <a:buSzPts val="4500"/>
              <a:buNone/>
              <a:defRPr/>
            </a:lvl4pPr>
            <a:lvl5pPr lvl="4" algn="ctr">
              <a:lnSpc>
                <a:spcPct val="100000"/>
              </a:lnSpc>
              <a:spcBef>
                <a:spcPts val="0"/>
              </a:spcBef>
              <a:spcAft>
                <a:spcPts val="0"/>
              </a:spcAft>
              <a:buSzPts val="4500"/>
              <a:buNone/>
              <a:defRPr/>
            </a:lvl5pPr>
            <a:lvl6pPr lvl="5" algn="ctr">
              <a:lnSpc>
                <a:spcPct val="100000"/>
              </a:lnSpc>
              <a:spcBef>
                <a:spcPts val="0"/>
              </a:spcBef>
              <a:spcAft>
                <a:spcPts val="0"/>
              </a:spcAft>
              <a:buSzPts val="4500"/>
              <a:buNone/>
              <a:defRPr/>
            </a:lvl6pPr>
            <a:lvl7pPr lvl="6" algn="ctr">
              <a:lnSpc>
                <a:spcPct val="100000"/>
              </a:lnSpc>
              <a:spcBef>
                <a:spcPts val="0"/>
              </a:spcBef>
              <a:spcAft>
                <a:spcPts val="0"/>
              </a:spcAft>
              <a:buSzPts val="4500"/>
              <a:buNone/>
              <a:defRPr/>
            </a:lvl7pPr>
            <a:lvl8pPr lvl="7" algn="ctr">
              <a:lnSpc>
                <a:spcPct val="100000"/>
              </a:lnSpc>
              <a:spcBef>
                <a:spcPts val="0"/>
              </a:spcBef>
              <a:spcAft>
                <a:spcPts val="0"/>
              </a:spcAft>
              <a:buSzPts val="4500"/>
              <a:buNone/>
              <a:defRPr/>
            </a:lvl8pPr>
            <a:lvl9pPr lvl="8" algn="ctr">
              <a:lnSpc>
                <a:spcPct val="100000"/>
              </a:lnSpc>
              <a:spcBef>
                <a:spcPts val="0"/>
              </a:spcBef>
              <a:spcAft>
                <a:spcPts val="0"/>
              </a:spcAft>
              <a:buSzPts val="4500"/>
              <a:buNone/>
              <a:defRPr/>
            </a:lvl9pPr>
          </a:lstStyle>
          <a:p/>
        </p:txBody>
      </p:sp>
      <p:sp>
        <p:nvSpPr>
          <p:cNvPr id="1444" name="Google Shape;1444;p18"/>
          <p:cNvSpPr txBox="1"/>
          <p:nvPr>
            <p:ph idx="1" type="subTitle"/>
          </p:nvPr>
        </p:nvSpPr>
        <p:spPr>
          <a:xfrm>
            <a:off x="2576825" y="3105148"/>
            <a:ext cx="7038300" cy="530700"/>
          </a:xfrm>
          <a:prstGeom prst="rect">
            <a:avLst/>
          </a:prstGeom>
          <a:noFill/>
          <a:ln>
            <a:noFill/>
          </a:ln>
        </p:spPr>
        <p:txBody>
          <a:bodyPr anchorCtr="0" anchor="t" bIns="121900" lIns="121900" spcFirstLastPara="1" rIns="121900" wrap="square" tIns="121900">
            <a:normAutofit/>
          </a:bodyPr>
          <a:lstStyle>
            <a:lvl1pPr lvl="0" algn="ctr">
              <a:lnSpc>
                <a:spcPct val="80000"/>
              </a:lnSpc>
              <a:spcBef>
                <a:spcPts val="0"/>
              </a:spcBef>
              <a:spcAft>
                <a:spcPts val="0"/>
              </a:spcAft>
              <a:buSzPts val="2800"/>
              <a:buNone/>
              <a:defRPr b="1" sz="307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45" name="Google Shape;1445;p18"/>
          <p:cNvSpPr txBox="1"/>
          <p:nvPr>
            <p:ph idx="2" type="body"/>
          </p:nvPr>
        </p:nvSpPr>
        <p:spPr>
          <a:xfrm>
            <a:off x="2576863" y="3635852"/>
            <a:ext cx="7038300" cy="1297800"/>
          </a:xfrm>
          <a:prstGeom prst="rect">
            <a:avLst/>
          </a:prstGeom>
          <a:noFill/>
          <a:ln>
            <a:noFill/>
          </a:ln>
        </p:spPr>
        <p:txBody>
          <a:bodyPr anchorCtr="0" anchor="t" bIns="121900" lIns="121900" spcFirstLastPara="1" rIns="121900" wrap="square" tIns="121900">
            <a:normAutofit/>
          </a:bodyPr>
          <a:lstStyle>
            <a:lvl1pPr indent="-355600" lvl="0" marL="457200" algn="ctr">
              <a:lnSpc>
                <a:spcPct val="100000"/>
              </a:lnSpc>
              <a:spcBef>
                <a:spcPts val="0"/>
              </a:spcBef>
              <a:spcAft>
                <a:spcPts val="0"/>
              </a:spcAft>
              <a:buSzPts val="2000"/>
              <a:buChar char="●"/>
              <a:defRPr/>
            </a:lvl1pPr>
            <a:lvl2pPr indent="-355600" lvl="1" marL="914400" algn="ctr">
              <a:lnSpc>
                <a:spcPct val="115000"/>
              </a:lnSpc>
              <a:spcBef>
                <a:spcPts val="0"/>
              </a:spcBef>
              <a:spcAft>
                <a:spcPts val="0"/>
              </a:spcAft>
              <a:buSzPts val="2000"/>
              <a:buChar char="○"/>
              <a:defRPr/>
            </a:lvl2pPr>
            <a:lvl3pPr indent="-355600" lvl="2" marL="1371600" algn="ctr">
              <a:lnSpc>
                <a:spcPct val="115000"/>
              </a:lnSpc>
              <a:spcBef>
                <a:spcPts val="0"/>
              </a:spcBef>
              <a:spcAft>
                <a:spcPts val="0"/>
              </a:spcAft>
              <a:buSzPts val="2000"/>
              <a:buChar char="■"/>
              <a:defRPr/>
            </a:lvl3pPr>
            <a:lvl4pPr indent="-355600" lvl="3" marL="1828800" algn="ctr">
              <a:lnSpc>
                <a:spcPct val="115000"/>
              </a:lnSpc>
              <a:spcBef>
                <a:spcPts val="0"/>
              </a:spcBef>
              <a:spcAft>
                <a:spcPts val="0"/>
              </a:spcAft>
              <a:buSzPts val="2000"/>
              <a:buChar char="●"/>
              <a:defRPr/>
            </a:lvl4pPr>
            <a:lvl5pPr indent="-355600" lvl="4" marL="2286000" algn="ctr">
              <a:lnSpc>
                <a:spcPct val="115000"/>
              </a:lnSpc>
              <a:spcBef>
                <a:spcPts val="0"/>
              </a:spcBef>
              <a:spcAft>
                <a:spcPts val="0"/>
              </a:spcAft>
              <a:buSzPts val="2000"/>
              <a:buChar char="○"/>
              <a:defRPr/>
            </a:lvl5pPr>
            <a:lvl6pPr indent="-355600" lvl="5" marL="2743200" algn="ctr">
              <a:lnSpc>
                <a:spcPct val="115000"/>
              </a:lnSpc>
              <a:spcBef>
                <a:spcPts val="0"/>
              </a:spcBef>
              <a:spcAft>
                <a:spcPts val="0"/>
              </a:spcAft>
              <a:buSzPts val="2000"/>
              <a:buChar char="■"/>
              <a:defRPr/>
            </a:lvl6pPr>
            <a:lvl7pPr indent="-355600" lvl="6" marL="3200400" algn="ctr">
              <a:lnSpc>
                <a:spcPct val="115000"/>
              </a:lnSpc>
              <a:spcBef>
                <a:spcPts val="0"/>
              </a:spcBef>
              <a:spcAft>
                <a:spcPts val="0"/>
              </a:spcAft>
              <a:buSzPts val="2000"/>
              <a:buChar char="●"/>
              <a:defRPr/>
            </a:lvl7pPr>
            <a:lvl8pPr indent="-355600" lvl="7" marL="3657600" algn="ctr">
              <a:lnSpc>
                <a:spcPct val="115000"/>
              </a:lnSpc>
              <a:spcBef>
                <a:spcPts val="0"/>
              </a:spcBef>
              <a:spcAft>
                <a:spcPts val="0"/>
              </a:spcAft>
              <a:buSzPts val="2000"/>
              <a:buChar char="○"/>
              <a:defRPr/>
            </a:lvl8pPr>
            <a:lvl9pPr indent="-355600" lvl="8" marL="4114800" algn="ctr">
              <a:lnSpc>
                <a:spcPct val="115000"/>
              </a:lnSpc>
              <a:spcBef>
                <a:spcPts val="0"/>
              </a:spcBef>
              <a:spcAft>
                <a:spcPts val="0"/>
              </a:spcAft>
              <a:buSzPts val="2000"/>
              <a:buChar char="■"/>
              <a:defRPr/>
            </a:lvl9pPr>
          </a:lstStyle>
          <a:p/>
        </p:txBody>
      </p:sp>
      <p:grpSp>
        <p:nvGrpSpPr>
          <p:cNvPr id="1446" name="Google Shape;1446;p18"/>
          <p:cNvGrpSpPr/>
          <p:nvPr/>
        </p:nvGrpSpPr>
        <p:grpSpPr>
          <a:xfrm>
            <a:off x="338504" y="3428993"/>
            <a:ext cx="2562193" cy="3138839"/>
            <a:chOff x="5121495" y="1179815"/>
            <a:chExt cx="1907813" cy="2337184"/>
          </a:xfrm>
        </p:grpSpPr>
        <p:sp>
          <p:nvSpPr>
            <p:cNvPr id="1447" name="Google Shape;1447;p18"/>
            <p:cNvSpPr/>
            <p:nvPr/>
          </p:nvSpPr>
          <p:spPr>
            <a:xfrm>
              <a:off x="5209926" y="1351051"/>
              <a:ext cx="1708056" cy="2081124"/>
            </a:xfrm>
            <a:custGeom>
              <a:rect b="b" l="l" r="r" t="t"/>
              <a:pathLst>
                <a:path extrusionOk="0" h="1327671" w="1089669">
                  <a:moveTo>
                    <a:pt x="12172" y="1327672"/>
                  </a:moveTo>
                  <a:cubicBezTo>
                    <a:pt x="12172" y="1327672"/>
                    <a:pt x="-495" y="1210758"/>
                    <a:pt x="15" y="1092320"/>
                  </a:cubicBezTo>
                  <a:cubicBezTo>
                    <a:pt x="525" y="973876"/>
                    <a:pt x="14212" y="853920"/>
                    <a:pt x="14212" y="853920"/>
                  </a:cubicBezTo>
                  <a:lnTo>
                    <a:pt x="102811" y="680237"/>
                  </a:lnTo>
                  <a:cubicBezTo>
                    <a:pt x="102811" y="680237"/>
                    <a:pt x="102477" y="412763"/>
                    <a:pt x="124052" y="314910"/>
                  </a:cubicBezTo>
                  <a:cubicBezTo>
                    <a:pt x="134994" y="265300"/>
                    <a:pt x="264744" y="313586"/>
                    <a:pt x="264744" y="313586"/>
                  </a:cubicBezTo>
                  <a:lnTo>
                    <a:pt x="271873" y="422618"/>
                  </a:lnTo>
                  <a:lnTo>
                    <a:pt x="550920" y="0"/>
                  </a:lnTo>
                  <a:lnTo>
                    <a:pt x="1083554" y="874182"/>
                  </a:lnTo>
                  <a:lnTo>
                    <a:pt x="1089669" y="1322851"/>
                  </a:lnTo>
                  <a:lnTo>
                    <a:pt x="12172" y="1327672"/>
                  </a:ln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8"/>
            <p:cNvSpPr/>
            <p:nvPr/>
          </p:nvSpPr>
          <p:spPr>
            <a:xfrm>
              <a:off x="5291198" y="1339945"/>
              <a:ext cx="1600162" cy="2081124"/>
            </a:xfrm>
            <a:custGeom>
              <a:rect b="b" l="l" r="r" t="t"/>
              <a:pathLst>
                <a:path extrusionOk="0" h="1327671" w="1020837">
                  <a:moveTo>
                    <a:pt x="0" y="1327672"/>
                  </a:moveTo>
                  <a:lnTo>
                    <a:pt x="1931" y="853920"/>
                  </a:lnTo>
                  <a:lnTo>
                    <a:pt x="85873" y="680237"/>
                  </a:lnTo>
                  <a:lnTo>
                    <a:pt x="95522" y="311655"/>
                  </a:lnTo>
                  <a:lnTo>
                    <a:pt x="239287" y="313586"/>
                  </a:lnTo>
                  <a:lnTo>
                    <a:pt x="246045" y="422618"/>
                  </a:lnTo>
                  <a:lnTo>
                    <a:pt x="510422" y="0"/>
                  </a:lnTo>
                  <a:lnTo>
                    <a:pt x="1015051" y="874176"/>
                  </a:lnTo>
                  <a:lnTo>
                    <a:pt x="1020838" y="1322850"/>
                  </a:lnTo>
                  <a:lnTo>
                    <a:pt x="0" y="1327672"/>
                  </a:lnTo>
                  <a:close/>
                </a:path>
              </a:pathLst>
            </a:custGeom>
            <a:solidFill>
              <a:srgbClr val="C37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49" name="Google Shape;1449;p18"/>
            <p:cNvPicPr preferRelativeResize="0"/>
            <p:nvPr/>
          </p:nvPicPr>
          <p:blipFill rotWithShape="1">
            <a:blip r:embed="rId2">
              <a:alphaModFix amt="70000"/>
            </a:blip>
            <a:srcRect b="6949" l="1875" r="13955" t="1609"/>
            <a:stretch/>
          </p:blipFill>
          <p:spPr>
            <a:xfrm rot="5442970">
              <a:off x="5022718" y="1543084"/>
              <a:ext cx="2104347" cy="1713795"/>
            </a:xfrm>
            <a:custGeom>
              <a:rect b="b" l="l" r="r" t="t"/>
              <a:pathLst>
                <a:path extrusionOk="0" h="1713661" w="2104183">
                  <a:moveTo>
                    <a:pt x="0" y="852946"/>
                  </a:moveTo>
                  <a:lnTo>
                    <a:pt x="759758" y="401818"/>
                  </a:lnTo>
                  <a:lnTo>
                    <a:pt x="1372210" y="18247"/>
                  </a:lnTo>
                  <a:lnTo>
                    <a:pt x="2075833" y="0"/>
                  </a:lnTo>
                  <a:lnTo>
                    <a:pt x="2104183" y="1689970"/>
                  </a:lnTo>
                  <a:cubicBezTo>
                    <a:pt x="2104183" y="1689970"/>
                    <a:pt x="1921046" y="1712095"/>
                    <a:pt x="1735265" y="1713579"/>
                  </a:cubicBezTo>
                  <a:cubicBezTo>
                    <a:pt x="1549476" y="1715064"/>
                    <a:pt x="1361059" y="1695910"/>
                    <a:pt x="1361059" y="1695910"/>
                  </a:cubicBezTo>
                  <a:lnTo>
                    <a:pt x="1086927" y="1560293"/>
                  </a:lnTo>
                  <a:cubicBezTo>
                    <a:pt x="1086927" y="1560293"/>
                    <a:pt x="667397" y="1565977"/>
                    <a:pt x="513499" y="1534024"/>
                  </a:cubicBezTo>
                  <a:cubicBezTo>
                    <a:pt x="464732" y="1523896"/>
                    <a:pt x="475052" y="1440236"/>
                    <a:pt x="489650" y="1378916"/>
                  </a:cubicBezTo>
                  <a:lnTo>
                    <a:pt x="497004" y="1351155"/>
                  </a:lnTo>
                  <a:lnTo>
                    <a:pt x="497094" y="1272174"/>
                  </a:lnTo>
                  <a:lnTo>
                    <a:pt x="621742" y="1262907"/>
                  </a:lnTo>
                  <a:lnTo>
                    <a:pt x="11324" y="870553"/>
                  </a:lnTo>
                  <a:lnTo>
                    <a:pt x="20001" y="865118"/>
                  </a:lnTo>
                  <a:close/>
                </a:path>
              </a:pathLst>
            </a:custGeom>
            <a:noFill/>
            <a:ln>
              <a:noFill/>
            </a:ln>
          </p:spPr>
        </p:pic>
        <p:grpSp>
          <p:nvGrpSpPr>
            <p:cNvPr id="1450" name="Google Shape;1450;p18"/>
            <p:cNvGrpSpPr/>
            <p:nvPr/>
          </p:nvGrpSpPr>
          <p:grpSpPr>
            <a:xfrm>
              <a:off x="5803110" y="2542705"/>
              <a:ext cx="528019" cy="232407"/>
              <a:chOff x="1375714" y="3478397"/>
              <a:chExt cx="336618" cy="148162"/>
            </a:xfrm>
          </p:grpSpPr>
          <p:sp>
            <p:nvSpPr>
              <p:cNvPr id="1451" name="Google Shape;1451;p18"/>
              <p:cNvSpPr/>
              <p:nvPr/>
            </p:nvSpPr>
            <p:spPr>
              <a:xfrm>
                <a:off x="1375714" y="3599975"/>
                <a:ext cx="24325" cy="24319"/>
              </a:xfrm>
              <a:custGeom>
                <a:rect b="b" l="l" r="r" t="t"/>
                <a:pathLst>
                  <a:path extrusionOk="0" h="24319" w="24325">
                    <a:moveTo>
                      <a:pt x="0" y="12163"/>
                    </a:moveTo>
                    <a:cubicBezTo>
                      <a:pt x="0" y="5441"/>
                      <a:pt x="5447" y="0"/>
                      <a:pt x="12163" y="0"/>
                    </a:cubicBezTo>
                    <a:cubicBezTo>
                      <a:pt x="18878" y="0"/>
                      <a:pt x="24325" y="5441"/>
                      <a:pt x="24325" y="12163"/>
                    </a:cubicBezTo>
                    <a:cubicBezTo>
                      <a:pt x="24325" y="18878"/>
                      <a:pt x="18878" y="24319"/>
                      <a:pt x="12163" y="24319"/>
                    </a:cubicBezTo>
                    <a:cubicBezTo>
                      <a:pt x="5447" y="24319"/>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8"/>
              <p:cNvSpPr/>
              <p:nvPr/>
            </p:nvSpPr>
            <p:spPr>
              <a:xfrm>
                <a:off x="1403677" y="3538773"/>
                <a:ext cx="24319" cy="24325"/>
              </a:xfrm>
              <a:custGeom>
                <a:rect b="b" l="l" r="r" t="t"/>
                <a:pathLst>
                  <a:path extrusionOk="0" h="24325" w="24319">
                    <a:moveTo>
                      <a:pt x="0" y="12163"/>
                    </a:moveTo>
                    <a:cubicBezTo>
                      <a:pt x="0" y="5447"/>
                      <a:pt x="5441" y="0"/>
                      <a:pt x="12163" y="0"/>
                    </a:cubicBezTo>
                    <a:cubicBezTo>
                      <a:pt x="18878" y="0"/>
                      <a:pt x="24319" y="5447"/>
                      <a:pt x="24319" y="12163"/>
                    </a:cubicBezTo>
                    <a:cubicBezTo>
                      <a:pt x="24319" y="18878"/>
                      <a:pt x="18878" y="24325"/>
                      <a:pt x="12163" y="24325"/>
                    </a:cubicBezTo>
                    <a:cubicBezTo>
                      <a:pt x="5441"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18"/>
              <p:cNvSpPr/>
              <p:nvPr/>
            </p:nvSpPr>
            <p:spPr>
              <a:xfrm>
                <a:off x="1459401" y="3494440"/>
                <a:ext cx="24325" cy="24325"/>
              </a:xfrm>
              <a:custGeom>
                <a:rect b="b" l="l" r="r" t="t"/>
                <a:pathLst>
                  <a:path extrusionOk="0" h="24325" w="24325">
                    <a:moveTo>
                      <a:pt x="0" y="12163"/>
                    </a:moveTo>
                    <a:cubicBezTo>
                      <a:pt x="0" y="5447"/>
                      <a:pt x="5447" y="0"/>
                      <a:pt x="12163" y="0"/>
                    </a:cubicBezTo>
                    <a:cubicBezTo>
                      <a:pt x="18878" y="0"/>
                      <a:pt x="24325" y="5447"/>
                      <a:pt x="24325" y="12163"/>
                    </a:cubicBezTo>
                    <a:cubicBezTo>
                      <a:pt x="24325" y="18885"/>
                      <a:pt x="18878" y="24325"/>
                      <a:pt x="12163" y="24325"/>
                    </a:cubicBezTo>
                    <a:cubicBezTo>
                      <a:pt x="5447" y="24325"/>
                      <a:pt x="0" y="18885"/>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8"/>
              <p:cNvSpPr/>
              <p:nvPr/>
            </p:nvSpPr>
            <p:spPr>
              <a:xfrm>
                <a:off x="1533282" y="3478397"/>
                <a:ext cx="24325" cy="24325"/>
              </a:xfrm>
              <a:custGeom>
                <a:rect b="b" l="l" r="r" t="t"/>
                <a:pathLst>
                  <a:path extrusionOk="0" h="24325" w="24325">
                    <a:moveTo>
                      <a:pt x="0" y="12163"/>
                    </a:moveTo>
                    <a:cubicBezTo>
                      <a:pt x="0" y="5441"/>
                      <a:pt x="5447" y="0"/>
                      <a:pt x="12163" y="0"/>
                    </a:cubicBezTo>
                    <a:cubicBezTo>
                      <a:pt x="18878" y="0"/>
                      <a:pt x="24325" y="5441"/>
                      <a:pt x="24325" y="12163"/>
                    </a:cubicBezTo>
                    <a:cubicBezTo>
                      <a:pt x="24325" y="18878"/>
                      <a:pt x="18878"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8"/>
              <p:cNvSpPr/>
              <p:nvPr/>
            </p:nvSpPr>
            <p:spPr>
              <a:xfrm>
                <a:off x="1604435" y="3495655"/>
                <a:ext cx="24325" cy="24325"/>
              </a:xfrm>
              <a:custGeom>
                <a:rect b="b" l="l" r="r" t="t"/>
                <a:pathLst>
                  <a:path extrusionOk="0" h="24325" w="24325">
                    <a:moveTo>
                      <a:pt x="0" y="12163"/>
                    </a:moveTo>
                    <a:cubicBezTo>
                      <a:pt x="0" y="5447"/>
                      <a:pt x="5447" y="0"/>
                      <a:pt x="12163" y="0"/>
                    </a:cubicBezTo>
                    <a:cubicBezTo>
                      <a:pt x="18885" y="0"/>
                      <a:pt x="24325" y="5447"/>
                      <a:pt x="24325" y="12163"/>
                    </a:cubicBezTo>
                    <a:cubicBezTo>
                      <a:pt x="24325" y="18878"/>
                      <a:pt x="18885"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8"/>
              <p:cNvSpPr/>
              <p:nvPr/>
            </p:nvSpPr>
            <p:spPr>
              <a:xfrm>
                <a:off x="1661666" y="3540164"/>
                <a:ext cx="24325" cy="24325"/>
              </a:xfrm>
              <a:custGeom>
                <a:rect b="b" l="l" r="r" t="t"/>
                <a:pathLst>
                  <a:path extrusionOk="0" h="24325" w="24325">
                    <a:moveTo>
                      <a:pt x="0" y="12163"/>
                    </a:moveTo>
                    <a:cubicBezTo>
                      <a:pt x="0" y="5447"/>
                      <a:pt x="5447" y="0"/>
                      <a:pt x="12163" y="0"/>
                    </a:cubicBezTo>
                    <a:cubicBezTo>
                      <a:pt x="18878" y="0"/>
                      <a:pt x="24325" y="5447"/>
                      <a:pt x="24325" y="12163"/>
                    </a:cubicBezTo>
                    <a:cubicBezTo>
                      <a:pt x="24325" y="18878"/>
                      <a:pt x="18878"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8"/>
              <p:cNvSpPr/>
              <p:nvPr/>
            </p:nvSpPr>
            <p:spPr>
              <a:xfrm>
                <a:off x="1688007" y="3602234"/>
                <a:ext cx="24325" cy="24325"/>
              </a:xfrm>
              <a:custGeom>
                <a:rect b="b" l="l" r="r" t="t"/>
                <a:pathLst>
                  <a:path extrusionOk="0" h="24325" w="24325">
                    <a:moveTo>
                      <a:pt x="0" y="12163"/>
                    </a:moveTo>
                    <a:cubicBezTo>
                      <a:pt x="0" y="5447"/>
                      <a:pt x="5447" y="0"/>
                      <a:pt x="12163" y="0"/>
                    </a:cubicBezTo>
                    <a:cubicBezTo>
                      <a:pt x="18878" y="0"/>
                      <a:pt x="24325" y="5447"/>
                      <a:pt x="24325" y="12163"/>
                    </a:cubicBezTo>
                    <a:cubicBezTo>
                      <a:pt x="24325" y="18884"/>
                      <a:pt x="18878" y="24325"/>
                      <a:pt x="12163" y="24325"/>
                    </a:cubicBezTo>
                    <a:cubicBezTo>
                      <a:pt x="5447" y="24325"/>
                      <a:pt x="0" y="18884"/>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58" name="Google Shape;1458;p18"/>
            <p:cNvGrpSpPr/>
            <p:nvPr/>
          </p:nvGrpSpPr>
          <p:grpSpPr>
            <a:xfrm>
              <a:off x="5327648" y="3279025"/>
              <a:ext cx="474450" cy="65226"/>
              <a:chOff x="1072603" y="3947856"/>
              <a:chExt cx="302467" cy="41582"/>
            </a:xfrm>
          </p:grpSpPr>
          <p:sp>
            <p:nvSpPr>
              <p:cNvPr id="1459" name="Google Shape;1459;p18"/>
              <p:cNvSpPr/>
              <p:nvPr/>
            </p:nvSpPr>
            <p:spPr>
              <a:xfrm>
                <a:off x="1350745" y="3953740"/>
                <a:ext cx="24325" cy="24325"/>
              </a:xfrm>
              <a:custGeom>
                <a:rect b="b" l="l" r="r" t="t"/>
                <a:pathLst>
                  <a:path extrusionOk="0" h="24325" w="24325">
                    <a:moveTo>
                      <a:pt x="0" y="12163"/>
                    </a:moveTo>
                    <a:cubicBezTo>
                      <a:pt x="0" y="5441"/>
                      <a:pt x="5447" y="0"/>
                      <a:pt x="12163" y="0"/>
                    </a:cubicBezTo>
                    <a:cubicBezTo>
                      <a:pt x="18885" y="0"/>
                      <a:pt x="24325" y="5441"/>
                      <a:pt x="24325" y="12163"/>
                    </a:cubicBezTo>
                    <a:cubicBezTo>
                      <a:pt x="24325" y="18878"/>
                      <a:pt x="18885"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18"/>
              <p:cNvSpPr/>
              <p:nvPr/>
            </p:nvSpPr>
            <p:spPr>
              <a:xfrm>
                <a:off x="1280023" y="3964349"/>
                <a:ext cx="24325" cy="24325"/>
              </a:xfrm>
              <a:custGeom>
                <a:rect b="b" l="l" r="r" t="t"/>
                <a:pathLst>
                  <a:path extrusionOk="0" h="24325" w="24325">
                    <a:moveTo>
                      <a:pt x="0" y="12163"/>
                    </a:moveTo>
                    <a:cubicBezTo>
                      <a:pt x="0" y="5447"/>
                      <a:pt x="5447" y="0"/>
                      <a:pt x="12163" y="0"/>
                    </a:cubicBezTo>
                    <a:cubicBezTo>
                      <a:pt x="18878" y="0"/>
                      <a:pt x="24325" y="5447"/>
                      <a:pt x="24325" y="12163"/>
                    </a:cubicBezTo>
                    <a:cubicBezTo>
                      <a:pt x="24325" y="18878"/>
                      <a:pt x="18878"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8"/>
              <p:cNvSpPr/>
              <p:nvPr/>
            </p:nvSpPr>
            <p:spPr>
              <a:xfrm>
                <a:off x="1209525" y="3965113"/>
                <a:ext cx="24325" cy="24325"/>
              </a:xfrm>
              <a:custGeom>
                <a:rect b="b" l="l" r="r" t="t"/>
                <a:pathLst>
                  <a:path extrusionOk="0" h="24325" w="24325">
                    <a:moveTo>
                      <a:pt x="0" y="12163"/>
                    </a:moveTo>
                    <a:cubicBezTo>
                      <a:pt x="0" y="5447"/>
                      <a:pt x="5447" y="0"/>
                      <a:pt x="12163" y="0"/>
                    </a:cubicBezTo>
                    <a:cubicBezTo>
                      <a:pt x="18878" y="0"/>
                      <a:pt x="24325" y="5447"/>
                      <a:pt x="24325" y="12163"/>
                    </a:cubicBezTo>
                    <a:cubicBezTo>
                      <a:pt x="24325" y="18878"/>
                      <a:pt x="18878"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8"/>
              <p:cNvSpPr/>
              <p:nvPr/>
            </p:nvSpPr>
            <p:spPr>
              <a:xfrm>
                <a:off x="1140235" y="3957068"/>
                <a:ext cx="24325" cy="24325"/>
              </a:xfrm>
              <a:custGeom>
                <a:rect b="b" l="l" r="r" t="t"/>
                <a:pathLst>
                  <a:path extrusionOk="0" h="24325" w="24325">
                    <a:moveTo>
                      <a:pt x="0" y="12163"/>
                    </a:moveTo>
                    <a:cubicBezTo>
                      <a:pt x="0" y="5447"/>
                      <a:pt x="5447" y="0"/>
                      <a:pt x="12163" y="0"/>
                    </a:cubicBezTo>
                    <a:cubicBezTo>
                      <a:pt x="18885" y="0"/>
                      <a:pt x="24325" y="5447"/>
                      <a:pt x="24325" y="12163"/>
                    </a:cubicBezTo>
                    <a:cubicBezTo>
                      <a:pt x="24325" y="18884"/>
                      <a:pt x="18885" y="24325"/>
                      <a:pt x="12163" y="24325"/>
                    </a:cubicBezTo>
                    <a:cubicBezTo>
                      <a:pt x="5447" y="24325"/>
                      <a:pt x="0" y="18884"/>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8"/>
              <p:cNvSpPr/>
              <p:nvPr/>
            </p:nvSpPr>
            <p:spPr>
              <a:xfrm>
                <a:off x="1072603" y="3947856"/>
                <a:ext cx="24325" cy="24325"/>
              </a:xfrm>
              <a:custGeom>
                <a:rect b="b" l="l" r="r" t="t"/>
                <a:pathLst>
                  <a:path extrusionOk="0" h="24325" w="24325">
                    <a:moveTo>
                      <a:pt x="0" y="12163"/>
                    </a:moveTo>
                    <a:cubicBezTo>
                      <a:pt x="0" y="5447"/>
                      <a:pt x="5447" y="0"/>
                      <a:pt x="12163" y="0"/>
                    </a:cubicBezTo>
                    <a:cubicBezTo>
                      <a:pt x="18878" y="0"/>
                      <a:pt x="24325" y="5447"/>
                      <a:pt x="24325" y="12163"/>
                    </a:cubicBezTo>
                    <a:cubicBezTo>
                      <a:pt x="24325" y="18878"/>
                      <a:pt x="18878"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64" name="Google Shape;1464;p18"/>
            <p:cNvGrpSpPr/>
            <p:nvPr/>
          </p:nvGrpSpPr>
          <p:grpSpPr>
            <a:xfrm>
              <a:off x="6315267" y="3267561"/>
              <a:ext cx="488004" cy="85715"/>
              <a:chOff x="1702222" y="3940515"/>
              <a:chExt cx="311108" cy="54644"/>
            </a:xfrm>
          </p:grpSpPr>
          <p:sp>
            <p:nvSpPr>
              <p:cNvPr id="1465" name="Google Shape;1465;p18"/>
              <p:cNvSpPr/>
              <p:nvPr/>
            </p:nvSpPr>
            <p:spPr>
              <a:xfrm>
                <a:off x="1702222" y="3970834"/>
                <a:ext cx="24325" cy="24325"/>
              </a:xfrm>
              <a:custGeom>
                <a:rect b="b" l="l" r="r" t="t"/>
                <a:pathLst>
                  <a:path extrusionOk="0" h="24325" w="24325">
                    <a:moveTo>
                      <a:pt x="0" y="12163"/>
                    </a:moveTo>
                    <a:cubicBezTo>
                      <a:pt x="0" y="5447"/>
                      <a:pt x="5447" y="0"/>
                      <a:pt x="12163" y="0"/>
                    </a:cubicBezTo>
                    <a:cubicBezTo>
                      <a:pt x="18878" y="0"/>
                      <a:pt x="24325" y="5447"/>
                      <a:pt x="24325" y="12163"/>
                    </a:cubicBezTo>
                    <a:cubicBezTo>
                      <a:pt x="24325" y="18878"/>
                      <a:pt x="18878"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18"/>
              <p:cNvSpPr/>
              <p:nvPr/>
            </p:nvSpPr>
            <p:spPr>
              <a:xfrm>
                <a:off x="1772738" y="3959382"/>
                <a:ext cx="24325" cy="24325"/>
              </a:xfrm>
              <a:custGeom>
                <a:rect b="b" l="l" r="r" t="t"/>
                <a:pathLst>
                  <a:path extrusionOk="0" h="24325" w="24325">
                    <a:moveTo>
                      <a:pt x="0" y="12163"/>
                    </a:moveTo>
                    <a:cubicBezTo>
                      <a:pt x="0" y="5441"/>
                      <a:pt x="5447" y="0"/>
                      <a:pt x="12163" y="0"/>
                    </a:cubicBezTo>
                    <a:cubicBezTo>
                      <a:pt x="18878" y="0"/>
                      <a:pt x="24325" y="5441"/>
                      <a:pt x="24325" y="12163"/>
                    </a:cubicBezTo>
                    <a:cubicBezTo>
                      <a:pt x="24325" y="18878"/>
                      <a:pt x="18878"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8"/>
              <p:cNvSpPr/>
              <p:nvPr/>
            </p:nvSpPr>
            <p:spPr>
              <a:xfrm>
                <a:off x="1845726" y="3947255"/>
                <a:ext cx="24325" cy="24319"/>
              </a:xfrm>
              <a:custGeom>
                <a:rect b="b" l="l" r="r" t="t"/>
                <a:pathLst>
                  <a:path extrusionOk="0" h="24319" w="24325">
                    <a:moveTo>
                      <a:pt x="0" y="12157"/>
                    </a:moveTo>
                    <a:cubicBezTo>
                      <a:pt x="0" y="5441"/>
                      <a:pt x="5441" y="0"/>
                      <a:pt x="12163" y="0"/>
                    </a:cubicBezTo>
                    <a:cubicBezTo>
                      <a:pt x="18878" y="0"/>
                      <a:pt x="24325" y="5441"/>
                      <a:pt x="24325" y="12157"/>
                    </a:cubicBezTo>
                    <a:cubicBezTo>
                      <a:pt x="24325" y="18878"/>
                      <a:pt x="18878" y="24319"/>
                      <a:pt x="12163" y="24319"/>
                    </a:cubicBezTo>
                    <a:cubicBezTo>
                      <a:pt x="5441" y="24319"/>
                      <a:pt x="0" y="18878"/>
                      <a:pt x="0" y="12157"/>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18"/>
              <p:cNvSpPr/>
              <p:nvPr/>
            </p:nvSpPr>
            <p:spPr>
              <a:xfrm>
                <a:off x="1916916" y="3940515"/>
                <a:ext cx="24325" cy="24325"/>
              </a:xfrm>
              <a:custGeom>
                <a:rect b="b" l="l" r="r" t="t"/>
                <a:pathLst>
                  <a:path extrusionOk="0" h="24325" w="24325">
                    <a:moveTo>
                      <a:pt x="0" y="12163"/>
                    </a:moveTo>
                    <a:cubicBezTo>
                      <a:pt x="0" y="5447"/>
                      <a:pt x="5441" y="0"/>
                      <a:pt x="12163" y="0"/>
                    </a:cubicBezTo>
                    <a:cubicBezTo>
                      <a:pt x="18878" y="0"/>
                      <a:pt x="24325" y="5447"/>
                      <a:pt x="24325" y="12163"/>
                    </a:cubicBezTo>
                    <a:cubicBezTo>
                      <a:pt x="24325" y="18878"/>
                      <a:pt x="18878" y="24325"/>
                      <a:pt x="12163" y="24325"/>
                    </a:cubicBezTo>
                    <a:cubicBezTo>
                      <a:pt x="5441"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18"/>
              <p:cNvSpPr/>
              <p:nvPr/>
            </p:nvSpPr>
            <p:spPr>
              <a:xfrm>
                <a:off x="1989005" y="3943211"/>
                <a:ext cx="24325" cy="24325"/>
              </a:xfrm>
              <a:custGeom>
                <a:rect b="b" l="l" r="r" t="t"/>
                <a:pathLst>
                  <a:path extrusionOk="0" h="24325" w="24325">
                    <a:moveTo>
                      <a:pt x="0" y="12163"/>
                    </a:moveTo>
                    <a:cubicBezTo>
                      <a:pt x="0" y="5447"/>
                      <a:pt x="5441" y="0"/>
                      <a:pt x="12163" y="0"/>
                    </a:cubicBezTo>
                    <a:cubicBezTo>
                      <a:pt x="18878" y="0"/>
                      <a:pt x="24325" y="5447"/>
                      <a:pt x="24325" y="12163"/>
                    </a:cubicBezTo>
                    <a:cubicBezTo>
                      <a:pt x="24325" y="18878"/>
                      <a:pt x="18878" y="24325"/>
                      <a:pt x="12163" y="24325"/>
                    </a:cubicBezTo>
                    <a:cubicBezTo>
                      <a:pt x="5441"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70" name="Google Shape;1470;p18"/>
            <p:cNvSpPr/>
            <p:nvPr/>
          </p:nvSpPr>
          <p:spPr>
            <a:xfrm>
              <a:off x="6143608" y="3083528"/>
              <a:ext cx="45810" cy="45801"/>
            </a:xfrm>
            <a:custGeom>
              <a:rect b="b" l="l" r="r" t="t"/>
              <a:pathLst>
                <a:path extrusionOk="0" h="29219" w="29225">
                  <a:moveTo>
                    <a:pt x="0" y="14610"/>
                  </a:moveTo>
                  <a:cubicBezTo>
                    <a:pt x="0" y="6540"/>
                    <a:pt x="6546" y="0"/>
                    <a:pt x="14610" y="0"/>
                  </a:cubicBezTo>
                  <a:cubicBezTo>
                    <a:pt x="22680" y="0"/>
                    <a:pt x="29226" y="6540"/>
                    <a:pt x="29226" y="14610"/>
                  </a:cubicBezTo>
                  <a:cubicBezTo>
                    <a:pt x="29226" y="22680"/>
                    <a:pt x="22680" y="29219"/>
                    <a:pt x="14610" y="29219"/>
                  </a:cubicBezTo>
                  <a:cubicBezTo>
                    <a:pt x="6546" y="29219"/>
                    <a:pt x="0" y="22680"/>
                    <a:pt x="0" y="1461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71" name="Google Shape;1471;p18"/>
            <p:cNvGrpSpPr/>
            <p:nvPr/>
          </p:nvGrpSpPr>
          <p:grpSpPr>
            <a:xfrm>
              <a:off x="5959387" y="1590572"/>
              <a:ext cx="175715" cy="100544"/>
              <a:chOff x="1489695" y="2818715"/>
              <a:chExt cx="112020" cy="64098"/>
            </a:xfrm>
          </p:grpSpPr>
          <p:sp>
            <p:nvSpPr>
              <p:cNvPr id="1472" name="Google Shape;1472;p18"/>
              <p:cNvSpPr/>
              <p:nvPr/>
            </p:nvSpPr>
            <p:spPr>
              <a:xfrm>
                <a:off x="1489695" y="2858488"/>
                <a:ext cx="24325" cy="24325"/>
              </a:xfrm>
              <a:custGeom>
                <a:rect b="b" l="l" r="r" t="t"/>
                <a:pathLst>
                  <a:path extrusionOk="0" h="24325" w="24325">
                    <a:moveTo>
                      <a:pt x="0" y="12163"/>
                    </a:moveTo>
                    <a:cubicBezTo>
                      <a:pt x="0" y="5447"/>
                      <a:pt x="5441" y="0"/>
                      <a:pt x="12163" y="0"/>
                    </a:cubicBezTo>
                    <a:cubicBezTo>
                      <a:pt x="18878" y="0"/>
                      <a:pt x="24325" y="5447"/>
                      <a:pt x="24325" y="12163"/>
                    </a:cubicBezTo>
                    <a:cubicBezTo>
                      <a:pt x="24325" y="18878"/>
                      <a:pt x="18878" y="24325"/>
                      <a:pt x="12163" y="24325"/>
                    </a:cubicBezTo>
                    <a:cubicBezTo>
                      <a:pt x="5441"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8"/>
              <p:cNvSpPr/>
              <p:nvPr/>
            </p:nvSpPr>
            <p:spPr>
              <a:xfrm>
                <a:off x="1577390" y="2858488"/>
                <a:ext cx="24325" cy="24325"/>
              </a:xfrm>
              <a:custGeom>
                <a:rect b="b" l="l" r="r" t="t"/>
                <a:pathLst>
                  <a:path extrusionOk="0" h="24325" w="24325">
                    <a:moveTo>
                      <a:pt x="0" y="12163"/>
                    </a:moveTo>
                    <a:cubicBezTo>
                      <a:pt x="0" y="5447"/>
                      <a:pt x="5447" y="0"/>
                      <a:pt x="12163" y="0"/>
                    </a:cubicBezTo>
                    <a:cubicBezTo>
                      <a:pt x="18878" y="0"/>
                      <a:pt x="24325" y="5447"/>
                      <a:pt x="24325" y="12163"/>
                    </a:cubicBezTo>
                    <a:cubicBezTo>
                      <a:pt x="24325" y="18878"/>
                      <a:pt x="18878"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18"/>
              <p:cNvSpPr/>
              <p:nvPr/>
            </p:nvSpPr>
            <p:spPr>
              <a:xfrm>
                <a:off x="1532905" y="2818715"/>
                <a:ext cx="24325" cy="24325"/>
              </a:xfrm>
              <a:custGeom>
                <a:rect b="b" l="l" r="r" t="t"/>
                <a:pathLst>
                  <a:path extrusionOk="0" h="24325" w="24325">
                    <a:moveTo>
                      <a:pt x="0" y="12163"/>
                    </a:moveTo>
                    <a:cubicBezTo>
                      <a:pt x="0" y="5447"/>
                      <a:pt x="5447" y="0"/>
                      <a:pt x="12163" y="0"/>
                    </a:cubicBezTo>
                    <a:cubicBezTo>
                      <a:pt x="18878" y="0"/>
                      <a:pt x="24325" y="5447"/>
                      <a:pt x="24325" y="12163"/>
                    </a:cubicBezTo>
                    <a:cubicBezTo>
                      <a:pt x="24325" y="18878"/>
                      <a:pt x="18878"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75" name="Google Shape;1475;p18"/>
            <p:cNvSpPr/>
            <p:nvPr/>
          </p:nvSpPr>
          <p:spPr>
            <a:xfrm>
              <a:off x="5962891" y="2778709"/>
              <a:ext cx="215252" cy="115617"/>
            </a:xfrm>
            <a:custGeom>
              <a:rect b="b" l="l" r="r" t="t"/>
              <a:pathLst>
                <a:path extrusionOk="0" h="73759" w="137322">
                  <a:moveTo>
                    <a:pt x="68731" y="0"/>
                  </a:moveTo>
                  <a:cubicBezTo>
                    <a:pt x="30792" y="0"/>
                    <a:pt x="0" y="30695"/>
                    <a:pt x="0" y="68592"/>
                  </a:cubicBezTo>
                  <a:cubicBezTo>
                    <a:pt x="0" y="71464"/>
                    <a:pt x="2301" y="73765"/>
                    <a:pt x="5174" y="73759"/>
                  </a:cubicBezTo>
                  <a:lnTo>
                    <a:pt x="64681" y="73759"/>
                  </a:lnTo>
                  <a:lnTo>
                    <a:pt x="132155" y="73759"/>
                  </a:lnTo>
                  <a:cubicBezTo>
                    <a:pt x="135027" y="73759"/>
                    <a:pt x="137323" y="71464"/>
                    <a:pt x="137323" y="68592"/>
                  </a:cubicBezTo>
                  <a:cubicBezTo>
                    <a:pt x="137323" y="30677"/>
                    <a:pt x="106652" y="6"/>
                    <a:pt x="68731" y="0"/>
                  </a:cubicBezTo>
                  <a:close/>
                  <a:moveTo>
                    <a:pt x="72223" y="11040"/>
                  </a:moveTo>
                  <a:cubicBezTo>
                    <a:pt x="84488" y="11805"/>
                    <a:pt x="95509" y="16243"/>
                    <a:pt x="104496" y="23469"/>
                  </a:cubicBezTo>
                  <a:lnTo>
                    <a:pt x="72502" y="57558"/>
                  </a:lnTo>
                  <a:lnTo>
                    <a:pt x="72223" y="11040"/>
                  </a:lnTo>
                  <a:close/>
                  <a:moveTo>
                    <a:pt x="61748" y="11598"/>
                  </a:moveTo>
                  <a:lnTo>
                    <a:pt x="62027" y="57558"/>
                  </a:lnTo>
                  <a:lnTo>
                    <a:pt x="27938" y="27519"/>
                  </a:lnTo>
                  <a:cubicBezTo>
                    <a:pt x="36810" y="18636"/>
                    <a:pt x="48626" y="13238"/>
                    <a:pt x="61748" y="11598"/>
                  </a:cubicBezTo>
                  <a:close/>
                  <a:moveTo>
                    <a:pt x="111898" y="30871"/>
                  </a:moveTo>
                  <a:cubicBezTo>
                    <a:pt x="119665" y="39882"/>
                    <a:pt x="125306" y="50855"/>
                    <a:pt x="126429" y="63424"/>
                  </a:cubicBezTo>
                  <a:lnTo>
                    <a:pt x="81307" y="63424"/>
                  </a:lnTo>
                  <a:lnTo>
                    <a:pt x="111898" y="30871"/>
                  </a:lnTo>
                  <a:close/>
                  <a:moveTo>
                    <a:pt x="21793" y="35905"/>
                  </a:moveTo>
                  <a:lnTo>
                    <a:pt x="52949" y="63424"/>
                  </a:lnTo>
                  <a:lnTo>
                    <a:pt x="10900" y="63424"/>
                  </a:lnTo>
                  <a:cubicBezTo>
                    <a:pt x="11829" y="53047"/>
                    <a:pt x="16170" y="44012"/>
                    <a:pt x="21793" y="3590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8"/>
            <p:cNvSpPr/>
            <p:nvPr/>
          </p:nvSpPr>
          <p:spPr>
            <a:xfrm>
              <a:off x="6442132" y="2867244"/>
              <a:ext cx="226418" cy="234297"/>
            </a:xfrm>
            <a:custGeom>
              <a:rect b="b" l="l" r="r" t="t"/>
              <a:pathLst>
                <a:path extrusionOk="0" h="149472" w="144445">
                  <a:moveTo>
                    <a:pt x="4749" y="0"/>
                  </a:moveTo>
                  <a:cubicBezTo>
                    <a:pt x="2077" y="0"/>
                    <a:pt x="0" y="2216"/>
                    <a:pt x="0" y="4888"/>
                  </a:cubicBezTo>
                  <a:cubicBezTo>
                    <a:pt x="0" y="9254"/>
                    <a:pt x="0" y="140213"/>
                    <a:pt x="0" y="144585"/>
                  </a:cubicBezTo>
                  <a:cubicBezTo>
                    <a:pt x="0" y="147256"/>
                    <a:pt x="2077" y="149473"/>
                    <a:pt x="4749" y="149473"/>
                  </a:cubicBezTo>
                  <a:lnTo>
                    <a:pt x="139557" y="149473"/>
                  </a:lnTo>
                  <a:cubicBezTo>
                    <a:pt x="142229" y="149473"/>
                    <a:pt x="144445" y="147256"/>
                    <a:pt x="144445" y="144585"/>
                  </a:cubicBezTo>
                  <a:lnTo>
                    <a:pt x="144445" y="4888"/>
                  </a:lnTo>
                  <a:cubicBezTo>
                    <a:pt x="144445" y="2216"/>
                    <a:pt x="142229" y="-6"/>
                    <a:pt x="139557" y="0"/>
                  </a:cubicBezTo>
                  <a:lnTo>
                    <a:pt x="4749" y="0"/>
                  </a:lnTo>
                  <a:close/>
                  <a:moveTo>
                    <a:pt x="9643" y="9776"/>
                  </a:moveTo>
                  <a:lnTo>
                    <a:pt x="66916" y="9776"/>
                  </a:lnTo>
                  <a:lnTo>
                    <a:pt x="67195" y="71105"/>
                  </a:lnTo>
                  <a:lnTo>
                    <a:pt x="9643" y="71943"/>
                  </a:lnTo>
                  <a:cubicBezTo>
                    <a:pt x="9643" y="43774"/>
                    <a:pt x="9643" y="15527"/>
                    <a:pt x="9643" y="9776"/>
                  </a:cubicBezTo>
                  <a:close/>
                  <a:moveTo>
                    <a:pt x="76692" y="9776"/>
                  </a:moveTo>
                  <a:lnTo>
                    <a:pt x="134809" y="9776"/>
                  </a:lnTo>
                  <a:lnTo>
                    <a:pt x="134809" y="70121"/>
                  </a:lnTo>
                  <a:lnTo>
                    <a:pt x="76971" y="70966"/>
                  </a:lnTo>
                  <a:lnTo>
                    <a:pt x="76692" y="9776"/>
                  </a:lnTo>
                  <a:close/>
                  <a:moveTo>
                    <a:pt x="134809" y="79764"/>
                  </a:moveTo>
                  <a:lnTo>
                    <a:pt x="134809" y="139691"/>
                  </a:lnTo>
                  <a:lnTo>
                    <a:pt x="77250" y="139691"/>
                  </a:lnTo>
                  <a:lnTo>
                    <a:pt x="76971" y="80602"/>
                  </a:lnTo>
                  <a:lnTo>
                    <a:pt x="134809" y="79764"/>
                  </a:lnTo>
                  <a:close/>
                  <a:moveTo>
                    <a:pt x="67335" y="80742"/>
                  </a:moveTo>
                  <a:lnTo>
                    <a:pt x="67614" y="139691"/>
                  </a:lnTo>
                  <a:lnTo>
                    <a:pt x="9643" y="139691"/>
                  </a:lnTo>
                  <a:cubicBezTo>
                    <a:pt x="9643" y="134317"/>
                    <a:pt x="9643" y="107715"/>
                    <a:pt x="9643" y="81580"/>
                  </a:cubicBezTo>
                  <a:lnTo>
                    <a:pt x="67335" y="80742"/>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18"/>
            <p:cNvSpPr/>
            <p:nvPr/>
          </p:nvSpPr>
          <p:spPr>
            <a:xfrm>
              <a:off x="6437216" y="2729983"/>
              <a:ext cx="241646" cy="102656"/>
            </a:xfrm>
            <a:custGeom>
              <a:rect b="b" l="l" r="r" t="t"/>
              <a:pathLst>
                <a:path extrusionOk="0" h="65490" w="154160">
                  <a:moveTo>
                    <a:pt x="77592" y="193"/>
                  </a:moveTo>
                  <a:cubicBezTo>
                    <a:pt x="74810" y="-178"/>
                    <a:pt x="71762" y="-26"/>
                    <a:pt x="68513" y="751"/>
                  </a:cubicBezTo>
                  <a:cubicBezTo>
                    <a:pt x="56290" y="3666"/>
                    <a:pt x="52762" y="13661"/>
                    <a:pt x="56217" y="26036"/>
                  </a:cubicBezTo>
                  <a:cubicBezTo>
                    <a:pt x="58482" y="34130"/>
                    <a:pt x="63868" y="43542"/>
                    <a:pt x="68793" y="49086"/>
                  </a:cubicBezTo>
                  <a:cubicBezTo>
                    <a:pt x="62897" y="51885"/>
                    <a:pt x="55458" y="53373"/>
                    <a:pt x="43508" y="54393"/>
                  </a:cubicBezTo>
                  <a:cubicBezTo>
                    <a:pt x="42093" y="54514"/>
                    <a:pt x="38681" y="54733"/>
                    <a:pt x="37782" y="54812"/>
                  </a:cubicBezTo>
                  <a:cubicBezTo>
                    <a:pt x="29609" y="55541"/>
                    <a:pt x="22061" y="53859"/>
                    <a:pt x="15431" y="50483"/>
                  </a:cubicBezTo>
                  <a:cubicBezTo>
                    <a:pt x="13469" y="49487"/>
                    <a:pt x="11726" y="48461"/>
                    <a:pt x="10263" y="47410"/>
                  </a:cubicBezTo>
                  <a:cubicBezTo>
                    <a:pt x="9419" y="46809"/>
                    <a:pt x="8939" y="46347"/>
                    <a:pt x="8721" y="46153"/>
                  </a:cubicBezTo>
                  <a:cubicBezTo>
                    <a:pt x="6595" y="44228"/>
                    <a:pt x="3244" y="44301"/>
                    <a:pt x="1319" y="46432"/>
                  </a:cubicBezTo>
                  <a:cubicBezTo>
                    <a:pt x="-606" y="48558"/>
                    <a:pt x="-388" y="51910"/>
                    <a:pt x="1738" y="53834"/>
                  </a:cubicBezTo>
                  <a:cubicBezTo>
                    <a:pt x="3474" y="55407"/>
                    <a:pt x="6462" y="57550"/>
                    <a:pt x="10682" y="59700"/>
                  </a:cubicBezTo>
                  <a:cubicBezTo>
                    <a:pt x="18946" y="63914"/>
                    <a:pt x="28346" y="66204"/>
                    <a:pt x="38620" y="65293"/>
                  </a:cubicBezTo>
                  <a:cubicBezTo>
                    <a:pt x="39501" y="65214"/>
                    <a:pt x="43065" y="64855"/>
                    <a:pt x="44486" y="64734"/>
                  </a:cubicBezTo>
                  <a:cubicBezTo>
                    <a:pt x="60031" y="63404"/>
                    <a:pt x="69346" y="61242"/>
                    <a:pt x="77173" y="56348"/>
                  </a:cubicBezTo>
                  <a:cubicBezTo>
                    <a:pt x="88868" y="65129"/>
                    <a:pt x="101789" y="66719"/>
                    <a:pt x="120759" y="62773"/>
                  </a:cubicBezTo>
                  <a:cubicBezTo>
                    <a:pt x="127147" y="61449"/>
                    <a:pt x="133431" y="59038"/>
                    <a:pt x="139479" y="55929"/>
                  </a:cubicBezTo>
                  <a:cubicBezTo>
                    <a:pt x="142819" y="54217"/>
                    <a:pt x="145970" y="52322"/>
                    <a:pt x="148697" y="50483"/>
                  </a:cubicBezTo>
                  <a:cubicBezTo>
                    <a:pt x="150361" y="49359"/>
                    <a:pt x="151508" y="48515"/>
                    <a:pt x="152194" y="47969"/>
                  </a:cubicBezTo>
                  <a:cubicBezTo>
                    <a:pt x="154435" y="46177"/>
                    <a:pt x="154824" y="42947"/>
                    <a:pt x="153032" y="40706"/>
                  </a:cubicBezTo>
                  <a:cubicBezTo>
                    <a:pt x="151235" y="38460"/>
                    <a:pt x="148004" y="38071"/>
                    <a:pt x="145764" y="39862"/>
                  </a:cubicBezTo>
                  <a:cubicBezTo>
                    <a:pt x="145290" y="40245"/>
                    <a:pt x="144252" y="41004"/>
                    <a:pt x="142831" y="41963"/>
                  </a:cubicBezTo>
                  <a:cubicBezTo>
                    <a:pt x="140426" y="43584"/>
                    <a:pt x="137682" y="45194"/>
                    <a:pt x="134731" y="46712"/>
                  </a:cubicBezTo>
                  <a:cubicBezTo>
                    <a:pt x="129460" y="49414"/>
                    <a:pt x="124050" y="51460"/>
                    <a:pt x="118664" y="52577"/>
                  </a:cubicBezTo>
                  <a:cubicBezTo>
                    <a:pt x="103574" y="55717"/>
                    <a:pt x="93762" y="55346"/>
                    <a:pt x="85139" y="49784"/>
                  </a:cubicBezTo>
                  <a:cubicBezTo>
                    <a:pt x="86335" y="48558"/>
                    <a:pt x="87562" y="47604"/>
                    <a:pt x="88770" y="46153"/>
                  </a:cubicBezTo>
                  <a:cubicBezTo>
                    <a:pt x="95055" y="38587"/>
                    <a:pt x="97296" y="26333"/>
                    <a:pt x="94496" y="16260"/>
                  </a:cubicBezTo>
                  <a:cubicBezTo>
                    <a:pt x="92007" y="7291"/>
                    <a:pt x="85947" y="1304"/>
                    <a:pt x="77592" y="193"/>
                  </a:cubicBezTo>
                  <a:close/>
                  <a:moveTo>
                    <a:pt x="70888" y="10946"/>
                  </a:moveTo>
                  <a:cubicBezTo>
                    <a:pt x="78126" y="9222"/>
                    <a:pt x="82540" y="12209"/>
                    <a:pt x="84441" y="19053"/>
                  </a:cubicBezTo>
                  <a:cubicBezTo>
                    <a:pt x="86360" y="25963"/>
                    <a:pt x="84830" y="34743"/>
                    <a:pt x="80810" y="39583"/>
                  </a:cubicBezTo>
                  <a:cubicBezTo>
                    <a:pt x="79680" y="40937"/>
                    <a:pt x="78569" y="41836"/>
                    <a:pt x="77452" y="42941"/>
                  </a:cubicBezTo>
                  <a:cubicBezTo>
                    <a:pt x="77233" y="42704"/>
                    <a:pt x="76978" y="42625"/>
                    <a:pt x="76754" y="42382"/>
                  </a:cubicBezTo>
                  <a:cubicBezTo>
                    <a:pt x="72813" y="38023"/>
                    <a:pt x="68119" y="29837"/>
                    <a:pt x="66279" y="23243"/>
                  </a:cubicBezTo>
                  <a:cubicBezTo>
                    <a:pt x="64227" y="15889"/>
                    <a:pt x="65441" y="12246"/>
                    <a:pt x="70888" y="1094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18"/>
            <p:cNvSpPr/>
            <p:nvPr/>
          </p:nvSpPr>
          <p:spPr>
            <a:xfrm>
              <a:off x="6435762" y="3130105"/>
              <a:ext cx="241743" cy="102660"/>
            </a:xfrm>
            <a:custGeom>
              <a:rect b="b" l="l" r="r" t="t"/>
              <a:pathLst>
                <a:path extrusionOk="0" h="65493" w="154222">
                  <a:moveTo>
                    <a:pt x="115540" y="201"/>
                  </a:moveTo>
                  <a:cubicBezTo>
                    <a:pt x="114653" y="280"/>
                    <a:pt x="111235" y="638"/>
                    <a:pt x="109814" y="759"/>
                  </a:cubicBezTo>
                  <a:cubicBezTo>
                    <a:pt x="94239" y="2089"/>
                    <a:pt x="84821" y="4226"/>
                    <a:pt x="76982" y="9139"/>
                  </a:cubicBezTo>
                  <a:cubicBezTo>
                    <a:pt x="65305" y="401"/>
                    <a:pt x="52335" y="-1227"/>
                    <a:pt x="33396" y="2714"/>
                  </a:cubicBezTo>
                  <a:cubicBezTo>
                    <a:pt x="27014" y="4038"/>
                    <a:pt x="20723" y="6455"/>
                    <a:pt x="14681" y="9558"/>
                  </a:cubicBezTo>
                  <a:cubicBezTo>
                    <a:pt x="11341" y="11276"/>
                    <a:pt x="8329" y="13165"/>
                    <a:pt x="5597" y="15005"/>
                  </a:cubicBezTo>
                  <a:cubicBezTo>
                    <a:pt x="3933" y="16128"/>
                    <a:pt x="2652" y="16972"/>
                    <a:pt x="1966" y="17518"/>
                  </a:cubicBezTo>
                  <a:cubicBezTo>
                    <a:pt x="-275" y="19310"/>
                    <a:pt x="-663" y="22540"/>
                    <a:pt x="1128" y="24787"/>
                  </a:cubicBezTo>
                  <a:cubicBezTo>
                    <a:pt x="2919" y="27027"/>
                    <a:pt x="6289" y="27416"/>
                    <a:pt x="8530" y="25625"/>
                  </a:cubicBezTo>
                  <a:cubicBezTo>
                    <a:pt x="9004" y="25242"/>
                    <a:pt x="9908" y="24483"/>
                    <a:pt x="11329" y="23530"/>
                  </a:cubicBezTo>
                  <a:cubicBezTo>
                    <a:pt x="13734" y="21902"/>
                    <a:pt x="16472" y="20293"/>
                    <a:pt x="19429" y="18775"/>
                  </a:cubicBezTo>
                  <a:cubicBezTo>
                    <a:pt x="24694" y="16073"/>
                    <a:pt x="30104" y="14033"/>
                    <a:pt x="35496" y="12909"/>
                  </a:cubicBezTo>
                  <a:cubicBezTo>
                    <a:pt x="50586" y="9776"/>
                    <a:pt x="60392" y="10147"/>
                    <a:pt x="69021" y="15703"/>
                  </a:cubicBezTo>
                  <a:cubicBezTo>
                    <a:pt x="67825" y="16930"/>
                    <a:pt x="66598" y="17883"/>
                    <a:pt x="65390" y="19334"/>
                  </a:cubicBezTo>
                  <a:cubicBezTo>
                    <a:pt x="59099" y="26900"/>
                    <a:pt x="56858" y="39154"/>
                    <a:pt x="59664" y="49233"/>
                  </a:cubicBezTo>
                  <a:cubicBezTo>
                    <a:pt x="62985" y="61190"/>
                    <a:pt x="72646" y="67833"/>
                    <a:pt x="85647" y="64736"/>
                  </a:cubicBezTo>
                  <a:cubicBezTo>
                    <a:pt x="97870" y="61827"/>
                    <a:pt x="101398" y="51826"/>
                    <a:pt x="97937" y="39451"/>
                  </a:cubicBezTo>
                  <a:cubicBezTo>
                    <a:pt x="95678" y="31357"/>
                    <a:pt x="90292" y="21945"/>
                    <a:pt x="85367" y="16401"/>
                  </a:cubicBezTo>
                  <a:cubicBezTo>
                    <a:pt x="91263" y="13602"/>
                    <a:pt x="98702" y="12114"/>
                    <a:pt x="110652" y="11094"/>
                  </a:cubicBezTo>
                  <a:cubicBezTo>
                    <a:pt x="112067" y="10973"/>
                    <a:pt x="115619" y="10754"/>
                    <a:pt x="116518" y="10675"/>
                  </a:cubicBezTo>
                  <a:cubicBezTo>
                    <a:pt x="124691" y="9946"/>
                    <a:pt x="132099" y="11628"/>
                    <a:pt x="138730" y="15005"/>
                  </a:cubicBezTo>
                  <a:cubicBezTo>
                    <a:pt x="140685" y="16000"/>
                    <a:pt x="142434" y="17027"/>
                    <a:pt x="143897" y="18077"/>
                  </a:cubicBezTo>
                  <a:cubicBezTo>
                    <a:pt x="144735" y="18684"/>
                    <a:pt x="145361" y="19139"/>
                    <a:pt x="145573" y="19334"/>
                  </a:cubicBezTo>
                  <a:cubicBezTo>
                    <a:pt x="147704" y="21265"/>
                    <a:pt x="150911" y="21186"/>
                    <a:pt x="152841" y="19055"/>
                  </a:cubicBezTo>
                  <a:cubicBezTo>
                    <a:pt x="154766" y="16930"/>
                    <a:pt x="154687" y="13578"/>
                    <a:pt x="152556" y="11653"/>
                  </a:cubicBezTo>
                  <a:cubicBezTo>
                    <a:pt x="150826" y="10080"/>
                    <a:pt x="147698" y="7936"/>
                    <a:pt x="143478" y="5787"/>
                  </a:cubicBezTo>
                  <a:cubicBezTo>
                    <a:pt x="135208" y="1573"/>
                    <a:pt x="125814" y="-716"/>
                    <a:pt x="115540" y="201"/>
                  </a:cubicBezTo>
                  <a:close/>
                  <a:moveTo>
                    <a:pt x="76702" y="22552"/>
                  </a:moveTo>
                  <a:cubicBezTo>
                    <a:pt x="76927" y="22783"/>
                    <a:pt x="77182" y="22862"/>
                    <a:pt x="77401" y="23111"/>
                  </a:cubicBezTo>
                  <a:cubicBezTo>
                    <a:pt x="81347" y="27471"/>
                    <a:pt x="86175" y="35656"/>
                    <a:pt x="88021" y="42244"/>
                  </a:cubicBezTo>
                  <a:cubicBezTo>
                    <a:pt x="90073" y="49598"/>
                    <a:pt x="88719" y="53241"/>
                    <a:pt x="83272" y="54540"/>
                  </a:cubicBezTo>
                  <a:cubicBezTo>
                    <a:pt x="76028" y="56265"/>
                    <a:pt x="71620" y="53277"/>
                    <a:pt x="69719" y="46440"/>
                  </a:cubicBezTo>
                  <a:cubicBezTo>
                    <a:pt x="67800" y="39530"/>
                    <a:pt x="69331" y="30744"/>
                    <a:pt x="73350" y="25904"/>
                  </a:cubicBezTo>
                  <a:cubicBezTo>
                    <a:pt x="74474" y="24550"/>
                    <a:pt x="75591" y="23651"/>
                    <a:pt x="76702" y="2255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8"/>
            <p:cNvSpPr/>
            <p:nvPr/>
          </p:nvSpPr>
          <p:spPr>
            <a:xfrm>
              <a:off x="6699206" y="2816731"/>
              <a:ext cx="61082" cy="320762"/>
            </a:xfrm>
            <a:custGeom>
              <a:rect b="b" l="l" r="r" t="t"/>
              <a:pathLst>
                <a:path extrusionOk="0" h="204633" w="38968">
                  <a:moveTo>
                    <a:pt x="3889" y="208"/>
                  </a:moveTo>
                  <a:cubicBezTo>
                    <a:pt x="2608" y="566"/>
                    <a:pt x="1387" y="1338"/>
                    <a:pt x="677" y="2582"/>
                  </a:cubicBezTo>
                  <a:cubicBezTo>
                    <a:pt x="-738" y="5084"/>
                    <a:pt x="137" y="8296"/>
                    <a:pt x="2632" y="9711"/>
                  </a:cubicBezTo>
                  <a:cubicBezTo>
                    <a:pt x="3191" y="10027"/>
                    <a:pt x="4387" y="10743"/>
                    <a:pt x="5844" y="11806"/>
                  </a:cubicBezTo>
                  <a:cubicBezTo>
                    <a:pt x="8316" y="13604"/>
                    <a:pt x="10672" y="15674"/>
                    <a:pt x="12973" y="18091"/>
                  </a:cubicBezTo>
                  <a:cubicBezTo>
                    <a:pt x="19252" y="24697"/>
                    <a:pt x="23047" y="32136"/>
                    <a:pt x="23168" y="40303"/>
                  </a:cubicBezTo>
                  <a:cubicBezTo>
                    <a:pt x="23290" y="48440"/>
                    <a:pt x="19896" y="56109"/>
                    <a:pt x="13951" y="62934"/>
                  </a:cubicBezTo>
                  <a:cubicBezTo>
                    <a:pt x="11850" y="65345"/>
                    <a:pt x="9494" y="67397"/>
                    <a:pt x="7241" y="69219"/>
                  </a:cubicBezTo>
                  <a:cubicBezTo>
                    <a:pt x="5917" y="70293"/>
                    <a:pt x="4952" y="70992"/>
                    <a:pt x="4448" y="71313"/>
                  </a:cubicBezTo>
                  <a:cubicBezTo>
                    <a:pt x="531" y="73821"/>
                    <a:pt x="1570" y="79857"/>
                    <a:pt x="6124" y="80816"/>
                  </a:cubicBezTo>
                  <a:cubicBezTo>
                    <a:pt x="6713" y="80938"/>
                    <a:pt x="8012" y="81333"/>
                    <a:pt x="9621" y="81934"/>
                  </a:cubicBezTo>
                  <a:cubicBezTo>
                    <a:pt x="12342" y="82948"/>
                    <a:pt x="15062" y="84351"/>
                    <a:pt x="17582" y="86124"/>
                  </a:cubicBezTo>
                  <a:cubicBezTo>
                    <a:pt x="24371" y="90902"/>
                    <a:pt x="28378" y="97545"/>
                    <a:pt x="28615" y="106799"/>
                  </a:cubicBezTo>
                  <a:cubicBezTo>
                    <a:pt x="28846" y="115683"/>
                    <a:pt x="24717" y="122180"/>
                    <a:pt x="17442" y="127056"/>
                  </a:cubicBezTo>
                  <a:cubicBezTo>
                    <a:pt x="14862" y="128781"/>
                    <a:pt x="12141" y="130196"/>
                    <a:pt x="9342" y="131246"/>
                  </a:cubicBezTo>
                  <a:cubicBezTo>
                    <a:pt x="7684" y="131865"/>
                    <a:pt x="6330" y="132218"/>
                    <a:pt x="5705" y="132363"/>
                  </a:cubicBezTo>
                  <a:cubicBezTo>
                    <a:pt x="871" y="133456"/>
                    <a:pt x="228" y="140057"/>
                    <a:pt x="4727" y="142139"/>
                  </a:cubicBezTo>
                  <a:cubicBezTo>
                    <a:pt x="5176" y="142346"/>
                    <a:pt x="6142" y="142892"/>
                    <a:pt x="7381" y="143676"/>
                  </a:cubicBezTo>
                  <a:cubicBezTo>
                    <a:pt x="9506" y="145018"/>
                    <a:pt x="11558" y="146523"/>
                    <a:pt x="13532" y="148424"/>
                  </a:cubicBezTo>
                  <a:cubicBezTo>
                    <a:pt x="19440" y="154138"/>
                    <a:pt x="22725" y="161006"/>
                    <a:pt x="22191" y="169240"/>
                  </a:cubicBezTo>
                  <a:cubicBezTo>
                    <a:pt x="21535" y="179277"/>
                    <a:pt x="18438" y="186011"/>
                    <a:pt x="13671" y="190195"/>
                  </a:cubicBezTo>
                  <a:cubicBezTo>
                    <a:pt x="11868" y="191779"/>
                    <a:pt x="9846" y="192818"/>
                    <a:pt x="7939" y="193547"/>
                  </a:cubicBezTo>
                  <a:cubicBezTo>
                    <a:pt x="6865" y="193959"/>
                    <a:pt x="6124" y="194208"/>
                    <a:pt x="5844" y="194245"/>
                  </a:cubicBezTo>
                  <a:cubicBezTo>
                    <a:pt x="3003" y="194634"/>
                    <a:pt x="987" y="197269"/>
                    <a:pt x="1375" y="200117"/>
                  </a:cubicBezTo>
                  <a:cubicBezTo>
                    <a:pt x="1764" y="202958"/>
                    <a:pt x="4399" y="204975"/>
                    <a:pt x="7241" y="204586"/>
                  </a:cubicBezTo>
                  <a:cubicBezTo>
                    <a:pt x="10793" y="204100"/>
                    <a:pt x="15724" y="202224"/>
                    <a:pt x="20515" y="198022"/>
                  </a:cubicBezTo>
                  <a:cubicBezTo>
                    <a:pt x="27401" y="191974"/>
                    <a:pt x="31700" y="182677"/>
                    <a:pt x="32532" y="169938"/>
                  </a:cubicBezTo>
                  <a:cubicBezTo>
                    <a:pt x="33285" y="158340"/>
                    <a:pt x="28743" y="148697"/>
                    <a:pt x="20794" y="141022"/>
                  </a:cubicBezTo>
                  <a:cubicBezTo>
                    <a:pt x="19446" y="139717"/>
                    <a:pt x="18475" y="139395"/>
                    <a:pt x="17163" y="138369"/>
                  </a:cubicBezTo>
                  <a:cubicBezTo>
                    <a:pt x="19319" y="137361"/>
                    <a:pt x="21031" y="137239"/>
                    <a:pt x="23308" y="135715"/>
                  </a:cubicBezTo>
                  <a:cubicBezTo>
                    <a:pt x="33321" y="129011"/>
                    <a:pt x="39284" y="119326"/>
                    <a:pt x="38956" y="106520"/>
                  </a:cubicBezTo>
                  <a:cubicBezTo>
                    <a:pt x="38628" y="93750"/>
                    <a:pt x="32914" y="84162"/>
                    <a:pt x="23587" y="77598"/>
                  </a:cubicBezTo>
                  <a:cubicBezTo>
                    <a:pt x="20995" y="75776"/>
                    <a:pt x="19021" y="75479"/>
                    <a:pt x="16604" y="74386"/>
                  </a:cubicBezTo>
                  <a:cubicBezTo>
                    <a:pt x="18408" y="72771"/>
                    <a:pt x="19859" y="71975"/>
                    <a:pt x="21772" y="69777"/>
                  </a:cubicBezTo>
                  <a:cubicBezTo>
                    <a:pt x="29259" y="61179"/>
                    <a:pt x="33667" y="51190"/>
                    <a:pt x="33509" y="40163"/>
                  </a:cubicBezTo>
                  <a:cubicBezTo>
                    <a:pt x="33345" y="29051"/>
                    <a:pt x="28445" y="19311"/>
                    <a:pt x="20515" y="10968"/>
                  </a:cubicBezTo>
                  <a:cubicBezTo>
                    <a:pt x="15772" y="5983"/>
                    <a:pt x="11103" y="2497"/>
                    <a:pt x="7800" y="627"/>
                  </a:cubicBezTo>
                  <a:cubicBezTo>
                    <a:pt x="6555" y="-77"/>
                    <a:pt x="5170" y="-144"/>
                    <a:pt x="3889" y="20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18"/>
            <p:cNvSpPr/>
            <p:nvPr/>
          </p:nvSpPr>
          <p:spPr>
            <a:xfrm>
              <a:off x="6348329" y="2823555"/>
              <a:ext cx="61294" cy="320841"/>
            </a:xfrm>
            <a:custGeom>
              <a:rect b="b" l="l" r="r" t="t"/>
              <a:pathLst>
                <a:path extrusionOk="0" h="204683" w="39103">
                  <a:moveTo>
                    <a:pt x="31861" y="48"/>
                  </a:moveTo>
                  <a:cubicBezTo>
                    <a:pt x="28315" y="534"/>
                    <a:pt x="23384" y="2410"/>
                    <a:pt x="18587" y="6618"/>
                  </a:cubicBezTo>
                  <a:cubicBezTo>
                    <a:pt x="11708" y="12660"/>
                    <a:pt x="7408" y="21963"/>
                    <a:pt x="6577" y="34696"/>
                  </a:cubicBezTo>
                  <a:cubicBezTo>
                    <a:pt x="5824" y="46294"/>
                    <a:pt x="10366" y="55937"/>
                    <a:pt x="18308" y="63612"/>
                  </a:cubicBezTo>
                  <a:cubicBezTo>
                    <a:pt x="19662" y="64917"/>
                    <a:pt x="20634" y="65239"/>
                    <a:pt x="21945" y="66265"/>
                  </a:cubicBezTo>
                  <a:cubicBezTo>
                    <a:pt x="19790" y="67273"/>
                    <a:pt x="18077" y="67395"/>
                    <a:pt x="15794" y="68919"/>
                  </a:cubicBezTo>
                  <a:cubicBezTo>
                    <a:pt x="5787" y="75623"/>
                    <a:pt x="-315" y="85314"/>
                    <a:pt x="13" y="98114"/>
                  </a:cubicBezTo>
                  <a:cubicBezTo>
                    <a:pt x="334" y="110890"/>
                    <a:pt x="6188" y="120472"/>
                    <a:pt x="15515" y="127036"/>
                  </a:cubicBezTo>
                  <a:cubicBezTo>
                    <a:pt x="18114" y="128857"/>
                    <a:pt x="20081" y="129155"/>
                    <a:pt x="22504" y="130248"/>
                  </a:cubicBezTo>
                  <a:cubicBezTo>
                    <a:pt x="20700" y="131863"/>
                    <a:pt x="19249" y="132659"/>
                    <a:pt x="17330" y="134857"/>
                  </a:cubicBezTo>
                  <a:cubicBezTo>
                    <a:pt x="9850" y="143455"/>
                    <a:pt x="5295" y="153444"/>
                    <a:pt x="5459" y="164471"/>
                  </a:cubicBezTo>
                  <a:cubicBezTo>
                    <a:pt x="5623" y="175589"/>
                    <a:pt x="10657" y="185329"/>
                    <a:pt x="18587" y="193672"/>
                  </a:cubicBezTo>
                  <a:cubicBezTo>
                    <a:pt x="23330" y="198651"/>
                    <a:pt x="27999" y="202136"/>
                    <a:pt x="31302" y="204007"/>
                  </a:cubicBezTo>
                  <a:cubicBezTo>
                    <a:pt x="33798" y="205422"/>
                    <a:pt x="37010" y="204547"/>
                    <a:pt x="38425" y="202052"/>
                  </a:cubicBezTo>
                  <a:cubicBezTo>
                    <a:pt x="39840" y="199556"/>
                    <a:pt x="38972" y="196338"/>
                    <a:pt x="36470" y="194929"/>
                  </a:cubicBezTo>
                  <a:cubicBezTo>
                    <a:pt x="35911" y="194607"/>
                    <a:pt x="34715" y="193891"/>
                    <a:pt x="33258" y="192828"/>
                  </a:cubicBezTo>
                  <a:cubicBezTo>
                    <a:pt x="30786" y="191031"/>
                    <a:pt x="28291" y="188960"/>
                    <a:pt x="25995" y="186543"/>
                  </a:cubicBezTo>
                  <a:cubicBezTo>
                    <a:pt x="19711" y="179936"/>
                    <a:pt x="16055" y="172498"/>
                    <a:pt x="15934" y="164331"/>
                  </a:cubicBezTo>
                  <a:cubicBezTo>
                    <a:pt x="15818" y="156194"/>
                    <a:pt x="19213" y="148531"/>
                    <a:pt x="25157" y="141700"/>
                  </a:cubicBezTo>
                  <a:cubicBezTo>
                    <a:pt x="27252" y="139295"/>
                    <a:pt x="29608" y="137237"/>
                    <a:pt x="31861" y="135415"/>
                  </a:cubicBezTo>
                  <a:cubicBezTo>
                    <a:pt x="33185" y="134341"/>
                    <a:pt x="34150" y="133642"/>
                    <a:pt x="34654" y="133320"/>
                  </a:cubicBezTo>
                  <a:cubicBezTo>
                    <a:pt x="38577" y="130813"/>
                    <a:pt x="37393" y="124777"/>
                    <a:pt x="32839" y="123824"/>
                  </a:cubicBezTo>
                  <a:cubicBezTo>
                    <a:pt x="32250" y="123696"/>
                    <a:pt x="31090" y="123307"/>
                    <a:pt x="29487" y="122706"/>
                  </a:cubicBezTo>
                  <a:cubicBezTo>
                    <a:pt x="26761" y="121686"/>
                    <a:pt x="24040" y="120283"/>
                    <a:pt x="21526" y="118510"/>
                  </a:cubicBezTo>
                  <a:cubicBezTo>
                    <a:pt x="14738" y="113738"/>
                    <a:pt x="10724" y="107089"/>
                    <a:pt x="10487" y="97834"/>
                  </a:cubicBezTo>
                  <a:cubicBezTo>
                    <a:pt x="10262" y="88957"/>
                    <a:pt x="14391" y="82454"/>
                    <a:pt x="21666" y="77584"/>
                  </a:cubicBezTo>
                  <a:cubicBezTo>
                    <a:pt x="24247" y="75853"/>
                    <a:pt x="26967" y="74439"/>
                    <a:pt x="29766" y="73388"/>
                  </a:cubicBezTo>
                  <a:cubicBezTo>
                    <a:pt x="31424" y="72769"/>
                    <a:pt x="32632" y="72416"/>
                    <a:pt x="33258" y="72271"/>
                  </a:cubicBezTo>
                  <a:cubicBezTo>
                    <a:pt x="38097" y="71178"/>
                    <a:pt x="38875" y="64577"/>
                    <a:pt x="34375" y="62494"/>
                  </a:cubicBezTo>
                  <a:cubicBezTo>
                    <a:pt x="33926" y="62288"/>
                    <a:pt x="32966" y="61742"/>
                    <a:pt x="31721" y="60958"/>
                  </a:cubicBezTo>
                  <a:cubicBezTo>
                    <a:pt x="29602" y="59616"/>
                    <a:pt x="27550" y="58117"/>
                    <a:pt x="25576" y="56210"/>
                  </a:cubicBezTo>
                  <a:cubicBezTo>
                    <a:pt x="19662" y="50496"/>
                    <a:pt x="16377" y="43628"/>
                    <a:pt x="16911" y="35394"/>
                  </a:cubicBezTo>
                  <a:cubicBezTo>
                    <a:pt x="17567" y="25357"/>
                    <a:pt x="20664" y="18629"/>
                    <a:pt x="25437" y="14439"/>
                  </a:cubicBezTo>
                  <a:cubicBezTo>
                    <a:pt x="27240" y="12854"/>
                    <a:pt x="29256" y="11816"/>
                    <a:pt x="31163" y="11087"/>
                  </a:cubicBezTo>
                  <a:cubicBezTo>
                    <a:pt x="32238" y="10674"/>
                    <a:pt x="32978" y="10426"/>
                    <a:pt x="33258" y="10389"/>
                  </a:cubicBezTo>
                  <a:cubicBezTo>
                    <a:pt x="36100" y="10000"/>
                    <a:pt x="37976" y="7365"/>
                    <a:pt x="37587" y="4523"/>
                  </a:cubicBezTo>
                  <a:cubicBezTo>
                    <a:pt x="37199" y="1675"/>
                    <a:pt x="34703" y="-340"/>
                    <a:pt x="31861" y="4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18"/>
            <p:cNvSpPr/>
            <p:nvPr/>
          </p:nvSpPr>
          <p:spPr>
            <a:xfrm>
              <a:off x="5471410" y="2867244"/>
              <a:ext cx="226418" cy="234297"/>
            </a:xfrm>
            <a:custGeom>
              <a:rect b="b" l="l" r="r" t="t"/>
              <a:pathLst>
                <a:path extrusionOk="0" h="149472" w="144445">
                  <a:moveTo>
                    <a:pt x="4749" y="0"/>
                  </a:moveTo>
                  <a:cubicBezTo>
                    <a:pt x="2077" y="0"/>
                    <a:pt x="0" y="2216"/>
                    <a:pt x="0" y="4888"/>
                  </a:cubicBezTo>
                  <a:cubicBezTo>
                    <a:pt x="0" y="9254"/>
                    <a:pt x="0" y="140213"/>
                    <a:pt x="0" y="144585"/>
                  </a:cubicBezTo>
                  <a:cubicBezTo>
                    <a:pt x="0" y="147256"/>
                    <a:pt x="2077" y="149473"/>
                    <a:pt x="4749" y="149473"/>
                  </a:cubicBezTo>
                  <a:lnTo>
                    <a:pt x="139557" y="149473"/>
                  </a:lnTo>
                  <a:cubicBezTo>
                    <a:pt x="142229" y="149473"/>
                    <a:pt x="144445" y="147256"/>
                    <a:pt x="144445" y="144585"/>
                  </a:cubicBezTo>
                  <a:lnTo>
                    <a:pt x="144445" y="4888"/>
                  </a:lnTo>
                  <a:cubicBezTo>
                    <a:pt x="144445" y="2216"/>
                    <a:pt x="142229" y="-6"/>
                    <a:pt x="139557" y="0"/>
                  </a:cubicBezTo>
                  <a:lnTo>
                    <a:pt x="4749" y="0"/>
                  </a:lnTo>
                  <a:close/>
                  <a:moveTo>
                    <a:pt x="9637" y="9776"/>
                  </a:moveTo>
                  <a:lnTo>
                    <a:pt x="66916" y="9776"/>
                  </a:lnTo>
                  <a:lnTo>
                    <a:pt x="67195" y="71105"/>
                  </a:lnTo>
                  <a:lnTo>
                    <a:pt x="9637" y="71943"/>
                  </a:lnTo>
                  <a:cubicBezTo>
                    <a:pt x="9637" y="43774"/>
                    <a:pt x="9643" y="15527"/>
                    <a:pt x="9637" y="9776"/>
                  </a:cubicBezTo>
                  <a:close/>
                  <a:moveTo>
                    <a:pt x="76692" y="9776"/>
                  </a:moveTo>
                  <a:lnTo>
                    <a:pt x="134803" y="9776"/>
                  </a:lnTo>
                  <a:lnTo>
                    <a:pt x="134803" y="70121"/>
                  </a:lnTo>
                  <a:lnTo>
                    <a:pt x="76971" y="70966"/>
                  </a:lnTo>
                  <a:lnTo>
                    <a:pt x="76692" y="9776"/>
                  </a:lnTo>
                  <a:close/>
                  <a:moveTo>
                    <a:pt x="134803" y="79764"/>
                  </a:moveTo>
                  <a:lnTo>
                    <a:pt x="134803" y="139691"/>
                  </a:lnTo>
                  <a:lnTo>
                    <a:pt x="77250" y="139691"/>
                  </a:lnTo>
                  <a:lnTo>
                    <a:pt x="76971" y="80602"/>
                  </a:lnTo>
                  <a:lnTo>
                    <a:pt x="134803" y="79764"/>
                  </a:lnTo>
                  <a:close/>
                  <a:moveTo>
                    <a:pt x="67335" y="80742"/>
                  </a:moveTo>
                  <a:lnTo>
                    <a:pt x="67614" y="139691"/>
                  </a:lnTo>
                  <a:lnTo>
                    <a:pt x="9637" y="139691"/>
                  </a:lnTo>
                  <a:cubicBezTo>
                    <a:pt x="9637" y="134317"/>
                    <a:pt x="9637" y="107715"/>
                    <a:pt x="9637" y="81580"/>
                  </a:cubicBezTo>
                  <a:lnTo>
                    <a:pt x="67335" y="80742"/>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18"/>
            <p:cNvSpPr/>
            <p:nvPr/>
          </p:nvSpPr>
          <p:spPr>
            <a:xfrm>
              <a:off x="5466491" y="2729983"/>
              <a:ext cx="241640" cy="102656"/>
            </a:xfrm>
            <a:custGeom>
              <a:rect b="b" l="l" r="r" t="t"/>
              <a:pathLst>
                <a:path extrusionOk="0" h="65490" w="154156">
                  <a:moveTo>
                    <a:pt x="77594" y="193"/>
                  </a:moveTo>
                  <a:cubicBezTo>
                    <a:pt x="74806" y="-178"/>
                    <a:pt x="71764" y="-26"/>
                    <a:pt x="68516" y="751"/>
                  </a:cubicBezTo>
                  <a:cubicBezTo>
                    <a:pt x="56286" y="3666"/>
                    <a:pt x="52764" y="13661"/>
                    <a:pt x="56219" y="26036"/>
                  </a:cubicBezTo>
                  <a:cubicBezTo>
                    <a:pt x="58484" y="34130"/>
                    <a:pt x="63870" y="43542"/>
                    <a:pt x="68795" y="49086"/>
                  </a:cubicBezTo>
                  <a:cubicBezTo>
                    <a:pt x="62893" y="51885"/>
                    <a:pt x="55460" y="53373"/>
                    <a:pt x="43504" y="54393"/>
                  </a:cubicBezTo>
                  <a:cubicBezTo>
                    <a:pt x="42096" y="54514"/>
                    <a:pt x="38677" y="54733"/>
                    <a:pt x="37778" y="54812"/>
                  </a:cubicBezTo>
                  <a:cubicBezTo>
                    <a:pt x="29605" y="55541"/>
                    <a:pt x="22063" y="53859"/>
                    <a:pt x="15426" y="50483"/>
                  </a:cubicBezTo>
                  <a:cubicBezTo>
                    <a:pt x="13471" y="49487"/>
                    <a:pt x="11722" y="48461"/>
                    <a:pt x="10259" y="47410"/>
                  </a:cubicBezTo>
                  <a:cubicBezTo>
                    <a:pt x="9421" y="46809"/>
                    <a:pt x="8935" y="46347"/>
                    <a:pt x="8723" y="46153"/>
                  </a:cubicBezTo>
                  <a:cubicBezTo>
                    <a:pt x="6598" y="44228"/>
                    <a:pt x="3246" y="44301"/>
                    <a:pt x="1321" y="46432"/>
                  </a:cubicBezTo>
                  <a:cubicBezTo>
                    <a:pt x="-604" y="48558"/>
                    <a:pt x="-392" y="51910"/>
                    <a:pt x="1740" y="53834"/>
                  </a:cubicBezTo>
                  <a:cubicBezTo>
                    <a:pt x="3470" y="55407"/>
                    <a:pt x="6458" y="57550"/>
                    <a:pt x="10678" y="59700"/>
                  </a:cubicBezTo>
                  <a:cubicBezTo>
                    <a:pt x="18948" y="63914"/>
                    <a:pt x="28348" y="66204"/>
                    <a:pt x="38616" y="65293"/>
                  </a:cubicBezTo>
                  <a:cubicBezTo>
                    <a:pt x="39503" y="65214"/>
                    <a:pt x="43061" y="64855"/>
                    <a:pt x="44482" y="64734"/>
                  </a:cubicBezTo>
                  <a:cubicBezTo>
                    <a:pt x="60033" y="63404"/>
                    <a:pt x="69341" y="61242"/>
                    <a:pt x="77175" y="56348"/>
                  </a:cubicBezTo>
                  <a:cubicBezTo>
                    <a:pt x="88864" y="65129"/>
                    <a:pt x="101785" y="66719"/>
                    <a:pt x="120761" y="62773"/>
                  </a:cubicBezTo>
                  <a:cubicBezTo>
                    <a:pt x="127143" y="61449"/>
                    <a:pt x="133433" y="59038"/>
                    <a:pt x="139481" y="55929"/>
                  </a:cubicBezTo>
                  <a:cubicBezTo>
                    <a:pt x="142821" y="54217"/>
                    <a:pt x="145966" y="52322"/>
                    <a:pt x="148699" y="50483"/>
                  </a:cubicBezTo>
                  <a:cubicBezTo>
                    <a:pt x="150363" y="49359"/>
                    <a:pt x="151510" y="48515"/>
                    <a:pt x="152190" y="47969"/>
                  </a:cubicBezTo>
                  <a:cubicBezTo>
                    <a:pt x="154431" y="46177"/>
                    <a:pt x="154820" y="42947"/>
                    <a:pt x="153028" y="40706"/>
                  </a:cubicBezTo>
                  <a:cubicBezTo>
                    <a:pt x="151237" y="38460"/>
                    <a:pt x="148007" y="38071"/>
                    <a:pt x="145766" y="39862"/>
                  </a:cubicBezTo>
                  <a:cubicBezTo>
                    <a:pt x="145292" y="40245"/>
                    <a:pt x="144248" y="41004"/>
                    <a:pt x="142833" y="41963"/>
                  </a:cubicBezTo>
                  <a:cubicBezTo>
                    <a:pt x="140429" y="43584"/>
                    <a:pt x="137684" y="45194"/>
                    <a:pt x="134727" y="46712"/>
                  </a:cubicBezTo>
                  <a:cubicBezTo>
                    <a:pt x="129462" y="49414"/>
                    <a:pt x="124052" y="51460"/>
                    <a:pt x="118666" y="52577"/>
                  </a:cubicBezTo>
                  <a:cubicBezTo>
                    <a:pt x="103576" y="55717"/>
                    <a:pt x="93764" y="55346"/>
                    <a:pt x="85135" y="49784"/>
                  </a:cubicBezTo>
                  <a:cubicBezTo>
                    <a:pt x="86338" y="48558"/>
                    <a:pt x="87558" y="47604"/>
                    <a:pt x="88766" y="46153"/>
                  </a:cubicBezTo>
                  <a:cubicBezTo>
                    <a:pt x="95057" y="38587"/>
                    <a:pt x="97298" y="26333"/>
                    <a:pt x="94499" y="16260"/>
                  </a:cubicBezTo>
                  <a:cubicBezTo>
                    <a:pt x="92003" y="7291"/>
                    <a:pt x="85949" y="1304"/>
                    <a:pt x="77594" y="193"/>
                  </a:cubicBezTo>
                  <a:close/>
                  <a:moveTo>
                    <a:pt x="70890" y="10946"/>
                  </a:moveTo>
                  <a:cubicBezTo>
                    <a:pt x="78128" y="9222"/>
                    <a:pt x="82536" y="12209"/>
                    <a:pt x="84437" y="19053"/>
                  </a:cubicBezTo>
                  <a:cubicBezTo>
                    <a:pt x="86356" y="25963"/>
                    <a:pt x="84832" y="34743"/>
                    <a:pt x="80806" y="39583"/>
                  </a:cubicBezTo>
                  <a:cubicBezTo>
                    <a:pt x="79682" y="40937"/>
                    <a:pt x="78565" y="41836"/>
                    <a:pt x="77454" y="42941"/>
                  </a:cubicBezTo>
                  <a:cubicBezTo>
                    <a:pt x="77235" y="42704"/>
                    <a:pt x="76974" y="42625"/>
                    <a:pt x="76756" y="42382"/>
                  </a:cubicBezTo>
                  <a:cubicBezTo>
                    <a:pt x="72809" y="38023"/>
                    <a:pt x="68121" y="29837"/>
                    <a:pt x="66275" y="23243"/>
                  </a:cubicBezTo>
                  <a:cubicBezTo>
                    <a:pt x="64223" y="15889"/>
                    <a:pt x="65443" y="12246"/>
                    <a:pt x="70890" y="1094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8"/>
            <p:cNvSpPr/>
            <p:nvPr/>
          </p:nvSpPr>
          <p:spPr>
            <a:xfrm>
              <a:off x="5465038" y="3130105"/>
              <a:ext cx="241738" cy="102660"/>
            </a:xfrm>
            <a:custGeom>
              <a:rect b="b" l="l" r="r" t="t"/>
              <a:pathLst>
                <a:path extrusionOk="0" h="65493" w="154219">
                  <a:moveTo>
                    <a:pt x="115536" y="201"/>
                  </a:moveTo>
                  <a:cubicBezTo>
                    <a:pt x="114655" y="280"/>
                    <a:pt x="111237" y="638"/>
                    <a:pt x="109810" y="759"/>
                  </a:cubicBezTo>
                  <a:cubicBezTo>
                    <a:pt x="94241" y="2089"/>
                    <a:pt x="84823" y="4226"/>
                    <a:pt x="76984" y="9139"/>
                  </a:cubicBezTo>
                  <a:cubicBezTo>
                    <a:pt x="65307" y="401"/>
                    <a:pt x="52337" y="-1227"/>
                    <a:pt x="33397" y="2714"/>
                  </a:cubicBezTo>
                  <a:cubicBezTo>
                    <a:pt x="27015" y="4038"/>
                    <a:pt x="20725" y="6455"/>
                    <a:pt x="14677" y="9558"/>
                  </a:cubicBezTo>
                  <a:cubicBezTo>
                    <a:pt x="11337" y="11276"/>
                    <a:pt x="8331" y="13165"/>
                    <a:pt x="5599" y="15005"/>
                  </a:cubicBezTo>
                  <a:cubicBezTo>
                    <a:pt x="3935" y="16128"/>
                    <a:pt x="2648" y="16972"/>
                    <a:pt x="1968" y="17518"/>
                  </a:cubicBezTo>
                  <a:cubicBezTo>
                    <a:pt x="-279" y="19310"/>
                    <a:pt x="-662" y="22540"/>
                    <a:pt x="1130" y="24787"/>
                  </a:cubicBezTo>
                  <a:cubicBezTo>
                    <a:pt x="2921" y="27027"/>
                    <a:pt x="6291" y="27416"/>
                    <a:pt x="8532" y="25625"/>
                  </a:cubicBezTo>
                  <a:cubicBezTo>
                    <a:pt x="9005" y="25242"/>
                    <a:pt x="9904" y="24483"/>
                    <a:pt x="11325" y="23530"/>
                  </a:cubicBezTo>
                  <a:cubicBezTo>
                    <a:pt x="13730" y="21902"/>
                    <a:pt x="16474" y="20293"/>
                    <a:pt x="19425" y="18775"/>
                  </a:cubicBezTo>
                  <a:cubicBezTo>
                    <a:pt x="24696" y="16073"/>
                    <a:pt x="30106" y="14033"/>
                    <a:pt x="35492" y="12909"/>
                  </a:cubicBezTo>
                  <a:cubicBezTo>
                    <a:pt x="50582" y="9776"/>
                    <a:pt x="60394" y="10147"/>
                    <a:pt x="69017" y="15703"/>
                  </a:cubicBezTo>
                  <a:cubicBezTo>
                    <a:pt x="67821" y="16930"/>
                    <a:pt x="66594" y="17883"/>
                    <a:pt x="65386" y="19334"/>
                  </a:cubicBezTo>
                  <a:cubicBezTo>
                    <a:pt x="59101" y="26900"/>
                    <a:pt x="56860" y="39154"/>
                    <a:pt x="59660" y="49233"/>
                  </a:cubicBezTo>
                  <a:cubicBezTo>
                    <a:pt x="62981" y="61190"/>
                    <a:pt x="72642" y="67833"/>
                    <a:pt x="85643" y="64736"/>
                  </a:cubicBezTo>
                  <a:cubicBezTo>
                    <a:pt x="97866" y="61827"/>
                    <a:pt x="101394" y="51826"/>
                    <a:pt x="97939" y="39451"/>
                  </a:cubicBezTo>
                  <a:cubicBezTo>
                    <a:pt x="95674" y="31357"/>
                    <a:pt x="90288" y="21945"/>
                    <a:pt x="85363" y="16401"/>
                  </a:cubicBezTo>
                  <a:cubicBezTo>
                    <a:pt x="91259" y="13602"/>
                    <a:pt x="98698" y="12114"/>
                    <a:pt x="110648" y="11094"/>
                  </a:cubicBezTo>
                  <a:cubicBezTo>
                    <a:pt x="112063" y="10973"/>
                    <a:pt x="115615" y="10754"/>
                    <a:pt x="116514" y="10675"/>
                  </a:cubicBezTo>
                  <a:cubicBezTo>
                    <a:pt x="124687" y="9946"/>
                    <a:pt x="132095" y="11628"/>
                    <a:pt x="138726" y="15005"/>
                  </a:cubicBezTo>
                  <a:cubicBezTo>
                    <a:pt x="140687" y="16000"/>
                    <a:pt x="142430" y="17027"/>
                    <a:pt x="143899" y="18077"/>
                  </a:cubicBezTo>
                  <a:cubicBezTo>
                    <a:pt x="144737" y="18684"/>
                    <a:pt x="145356" y="19139"/>
                    <a:pt x="145575" y="19334"/>
                  </a:cubicBezTo>
                  <a:cubicBezTo>
                    <a:pt x="147700" y="21265"/>
                    <a:pt x="150912" y="21186"/>
                    <a:pt x="152837" y="19055"/>
                  </a:cubicBezTo>
                  <a:cubicBezTo>
                    <a:pt x="154762" y="16930"/>
                    <a:pt x="154683" y="13578"/>
                    <a:pt x="152558" y="11653"/>
                  </a:cubicBezTo>
                  <a:cubicBezTo>
                    <a:pt x="150821" y="10080"/>
                    <a:pt x="147694" y="7936"/>
                    <a:pt x="143480" y="5787"/>
                  </a:cubicBezTo>
                  <a:cubicBezTo>
                    <a:pt x="135210" y="1573"/>
                    <a:pt x="125810" y="-716"/>
                    <a:pt x="115536" y="201"/>
                  </a:cubicBezTo>
                  <a:close/>
                  <a:moveTo>
                    <a:pt x="76704" y="22552"/>
                  </a:moveTo>
                  <a:cubicBezTo>
                    <a:pt x="76923" y="22783"/>
                    <a:pt x="77178" y="22862"/>
                    <a:pt x="77402" y="23111"/>
                  </a:cubicBezTo>
                  <a:cubicBezTo>
                    <a:pt x="81349" y="27471"/>
                    <a:pt x="86177" y="35656"/>
                    <a:pt x="88017" y="42244"/>
                  </a:cubicBezTo>
                  <a:cubicBezTo>
                    <a:pt x="90075" y="49598"/>
                    <a:pt x="88715" y="53241"/>
                    <a:pt x="83268" y="54540"/>
                  </a:cubicBezTo>
                  <a:cubicBezTo>
                    <a:pt x="76030" y="56265"/>
                    <a:pt x="71622" y="53277"/>
                    <a:pt x="69721" y="46440"/>
                  </a:cubicBezTo>
                  <a:cubicBezTo>
                    <a:pt x="67796" y="39530"/>
                    <a:pt x="69326" y="30744"/>
                    <a:pt x="73352" y="25904"/>
                  </a:cubicBezTo>
                  <a:cubicBezTo>
                    <a:pt x="74476" y="24550"/>
                    <a:pt x="75587" y="23651"/>
                    <a:pt x="76704" y="2255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18"/>
            <p:cNvSpPr/>
            <p:nvPr/>
          </p:nvSpPr>
          <p:spPr>
            <a:xfrm>
              <a:off x="5728486" y="2816731"/>
              <a:ext cx="61073" cy="320762"/>
            </a:xfrm>
            <a:custGeom>
              <a:rect b="b" l="l" r="r" t="t"/>
              <a:pathLst>
                <a:path extrusionOk="0" h="204633" w="38962">
                  <a:moveTo>
                    <a:pt x="3889" y="208"/>
                  </a:moveTo>
                  <a:cubicBezTo>
                    <a:pt x="2608" y="566"/>
                    <a:pt x="1381" y="1338"/>
                    <a:pt x="677" y="2582"/>
                  </a:cubicBezTo>
                  <a:cubicBezTo>
                    <a:pt x="-738" y="5084"/>
                    <a:pt x="137" y="8296"/>
                    <a:pt x="2632" y="9711"/>
                  </a:cubicBezTo>
                  <a:cubicBezTo>
                    <a:pt x="3191" y="10027"/>
                    <a:pt x="4387" y="10743"/>
                    <a:pt x="5844" y="11806"/>
                  </a:cubicBezTo>
                  <a:cubicBezTo>
                    <a:pt x="8316" y="13604"/>
                    <a:pt x="10672" y="15674"/>
                    <a:pt x="12967" y="18091"/>
                  </a:cubicBezTo>
                  <a:cubicBezTo>
                    <a:pt x="19252" y="24697"/>
                    <a:pt x="23047" y="32136"/>
                    <a:pt x="23168" y="40303"/>
                  </a:cubicBezTo>
                  <a:cubicBezTo>
                    <a:pt x="23284" y="48440"/>
                    <a:pt x="19889" y="56109"/>
                    <a:pt x="13945" y="62934"/>
                  </a:cubicBezTo>
                  <a:cubicBezTo>
                    <a:pt x="11850" y="65345"/>
                    <a:pt x="9494" y="67397"/>
                    <a:pt x="7241" y="69219"/>
                  </a:cubicBezTo>
                  <a:cubicBezTo>
                    <a:pt x="5917" y="70293"/>
                    <a:pt x="4952" y="70992"/>
                    <a:pt x="4448" y="71313"/>
                  </a:cubicBezTo>
                  <a:cubicBezTo>
                    <a:pt x="525" y="73821"/>
                    <a:pt x="1570" y="79857"/>
                    <a:pt x="6124" y="80816"/>
                  </a:cubicBezTo>
                  <a:cubicBezTo>
                    <a:pt x="6713" y="80938"/>
                    <a:pt x="8012" y="81333"/>
                    <a:pt x="9615" y="81934"/>
                  </a:cubicBezTo>
                  <a:cubicBezTo>
                    <a:pt x="12342" y="82948"/>
                    <a:pt x="15062" y="84351"/>
                    <a:pt x="17576" y="86124"/>
                  </a:cubicBezTo>
                  <a:cubicBezTo>
                    <a:pt x="24365" y="90902"/>
                    <a:pt x="28378" y="97545"/>
                    <a:pt x="28615" y="106799"/>
                  </a:cubicBezTo>
                  <a:cubicBezTo>
                    <a:pt x="28840" y="115683"/>
                    <a:pt x="24711" y="122180"/>
                    <a:pt x="17436" y="127056"/>
                  </a:cubicBezTo>
                  <a:cubicBezTo>
                    <a:pt x="14856" y="128781"/>
                    <a:pt x="12135" y="130196"/>
                    <a:pt x="9336" y="131246"/>
                  </a:cubicBezTo>
                  <a:cubicBezTo>
                    <a:pt x="7678" y="131865"/>
                    <a:pt x="6330" y="132218"/>
                    <a:pt x="5705" y="132363"/>
                  </a:cubicBezTo>
                  <a:cubicBezTo>
                    <a:pt x="865" y="133456"/>
                    <a:pt x="228" y="140057"/>
                    <a:pt x="4727" y="142139"/>
                  </a:cubicBezTo>
                  <a:cubicBezTo>
                    <a:pt x="5177" y="142346"/>
                    <a:pt x="6136" y="142892"/>
                    <a:pt x="7381" y="143676"/>
                  </a:cubicBezTo>
                  <a:cubicBezTo>
                    <a:pt x="9500" y="145018"/>
                    <a:pt x="11552" y="146523"/>
                    <a:pt x="13526" y="148424"/>
                  </a:cubicBezTo>
                  <a:cubicBezTo>
                    <a:pt x="19440" y="154138"/>
                    <a:pt x="22725" y="161006"/>
                    <a:pt x="22191" y="169240"/>
                  </a:cubicBezTo>
                  <a:cubicBezTo>
                    <a:pt x="21535" y="179277"/>
                    <a:pt x="18438" y="186011"/>
                    <a:pt x="13665" y="190195"/>
                  </a:cubicBezTo>
                  <a:cubicBezTo>
                    <a:pt x="11862" y="191779"/>
                    <a:pt x="9846" y="192818"/>
                    <a:pt x="7939" y="193547"/>
                  </a:cubicBezTo>
                  <a:cubicBezTo>
                    <a:pt x="6865" y="193959"/>
                    <a:pt x="6124" y="194208"/>
                    <a:pt x="5844" y="194245"/>
                  </a:cubicBezTo>
                  <a:cubicBezTo>
                    <a:pt x="3003" y="194634"/>
                    <a:pt x="987" y="197269"/>
                    <a:pt x="1375" y="200117"/>
                  </a:cubicBezTo>
                  <a:cubicBezTo>
                    <a:pt x="1764" y="202958"/>
                    <a:pt x="4399" y="204975"/>
                    <a:pt x="7241" y="204586"/>
                  </a:cubicBezTo>
                  <a:cubicBezTo>
                    <a:pt x="10787" y="204100"/>
                    <a:pt x="15718" y="202224"/>
                    <a:pt x="20515" y="198022"/>
                  </a:cubicBezTo>
                  <a:cubicBezTo>
                    <a:pt x="27395" y="191974"/>
                    <a:pt x="31700" y="182677"/>
                    <a:pt x="32526" y="169938"/>
                  </a:cubicBezTo>
                  <a:cubicBezTo>
                    <a:pt x="33279" y="158340"/>
                    <a:pt x="28737" y="148697"/>
                    <a:pt x="20794" y="141022"/>
                  </a:cubicBezTo>
                  <a:cubicBezTo>
                    <a:pt x="19440" y="139717"/>
                    <a:pt x="18468" y="139395"/>
                    <a:pt x="17157" y="138369"/>
                  </a:cubicBezTo>
                  <a:cubicBezTo>
                    <a:pt x="19312" y="137361"/>
                    <a:pt x="21025" y="137239"/>
                    <a:pt x="23308" y="135715"/>
                  </a:cubicBezTo>
                  <a:cubicBezTo>
                    <a:pt x="33315" y="129011"/>
                    <a:pt x="39278" y="119326"/>
                    <a:pt x="38950" y="106520"/>
                  </a:cubicBezTo>
                  <a:cubicBezTo>
                    <a:pt x="38628" y="93750"/>
                    <a:pt x="32914" y="84162"/>
                    <a:pt x="23587" y="77598"/>
                  </a:cubicBezTo>
                  <a:cubicBezTo>
                    <a:pt x="20988" y="75776"/>
                    <a:pt x="19021" y="75479"/>
                    <a:pt x="16598" y="74386"/>
                  </a:cubicBezTo>
                  <a:cubicBezTo>
                    <a:pt x="18402" y="72771"/>
                    <a:pt x="19853" y="71975"/>
                    <a:pt x="21772" y="69777"/>
                  </a:cubicBezTo>
                  <a:cubicBezTo>
                    <a:pt x="29253" y="61179"/>
                    <a:pt x="33667" y="51190"/>
                    <a:pt x="33503" y="40163"/>
                  </a:cubicBezTo>
                  <a:cubicBezTo>
                    <a:pt x="33339" y="29051"/>
                    <a:pt x="28445" y="19311"/>
                    <a:pt x="20515" y="10968"/>
                  </a:cubicBezTo>
                  <a:cubicBezTo>
                    <a:pt x="15772" y="5983"/>
                    <a:pt x="11103" y="2497"/>
                    <a:pt x="7800" y="627"/>
                  </a:cubicBezTo>
                  <a:cubicBezTo>
                    <a:pt x="6549" y="-77"/>
                    <a:pt x="5170" y="-144"/>
                    <a:pt x="3889" y="20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8"/>
            <p:cNvSpPr/>
            <p:nvPr/>
          </p:nvSpPr>
          <p:spPr>
            <a:xfrm>
              <a:off x="5377598" y="2823555"/>
              <a:ext cx="61302" cy="320841"/>
            </a:xfrm>
            <a:custGeom>
              <a:rect b="b" l="l" r="r" t="t"/>
              <a:pathLst>
                <a:path extrusionOk="0" h="204683" w="39108">
                  <a:moveTo>
                    <a:pt x="31867" y="48"/>
                  </a:moveTo>
                  <a:cubicBezTo>
                    <a:pt x="28315" y="534"/>
                    <a:pt x="23384" y="2410"/>
                    <a:pt x="18594" y="6618"/>
                  </a:cubicBezTo>
                  <a:cubicBezTo>
                    <a:pt x="11708" y="12660"/>
                    <a:pt x="7409" y="21963"/>
                    <a:pt x="6577" y="34696"/>
                  </a:cubicBezTo>
                  <a:cubicBezTo>
                    <a:pt x="5824" y="46294"/>
                    <a:pt x="10366" y="55937"/>
                    <a:pt x="18314" y="63612"/>
                  </a:cubicBezTo>
                  <a:cubicBezTo>
                    <a:pt x="19662" y="64917"/>
                    <a:pt x="20634" y="65239"/>
                    <a:pt x="21945" y="66265"/>
                  </a:cubicBezTo>
                  <a:cubicBezTo>
                    <a:pt x="19790" y="67273"/>
                    <a:pt x="18077" y="67395"/>
                    <a:pt x="15800" y="68919"/>
                  </a:cubicBezTo>
                  <a:cubicBezTo>
                    <a:pt x="5787" y="75623"/>
                    <a:pt x="-315" y="85314"/>
                    <a:pt x="13" y="98114"/>
                  </a:cubicBezTo>
                  <a:cubicBezTo>
                    <a:pt x="340" y="110890"/>
                    <a:pt x="6194" y="120472"/>
                    <a:pt x="15521" y="127036"/>
                  </a:cubicBezTo>
                  <a:cubicBezTo>
                    <a:pt x="18114" y="128857"/>
                    <a:pt x="20087" y="129155"/>
                    <a:pt x="22504" y="130248"/>
                  </a:cubicBezTo>
                  <a:cubicBezTo>
                    <a:pt x="20701" y="131863"/>
                    <a:pt x="19249" y="132659"/>
                    <a:pt x="17337" y="134857"/>
                  </a:cubicBezTo>
                  <a:cubicBezTo>
                    <a:pt x="9850" y="143455"/>
                    <a:pt x="5301" y="153444"/>
                    <a:pt x="5459" y="164471"/>
                  </a:cubicBezTo>
                  <a:cubicBezTo>
                    <a:pt x="5623" y="175589"/>
                    <a:pt x="10663" y="185329"/>
                    <a:pt x="18594" y="193672"/>
                  </a:cubicBezTo>
                  <a:cubicBezTo>
                    <a:pt x="23336" y="198651"/>
                    <a:pt x="28005" y="202136"/>
                    <a:pt x="31309" y="204007"/>
                  </a:cubicBezTo>
                  <a:cubicBezTo>
                    <a:pt x="33804" y="205422"/>
                    <a:pt x="37017" y="204547"/>
                    <a:pt x="38431" y="202052"/>
                  </a:cubicBezTo>
                  <a:cubicBezTo>
                    <a:pt x="39846" y="199556"/>
                    <a:pt x="38972" y="196338"/>
                    <a:pt x="36476" y="194929"/>
                  </a:cubicBezTo>
                  <a:cubicBezTo>
                    <a:pt x="35917" y="194607"/>
                    <a:pt x="34721" y="193891"/>
                    <a:pt x="33264" y="192828"/>
                  </a:cubicBezTo>
                  <a:cubicBezTo>
                    <a:pt x="30793" y="191031"/>
                    <a:pt x="28297" y="188960"/>
                    <a:pt x="25996" y="186543"/>
                  </a:cubicBezTo>
                  <a:cubicBezTo>
                    <a:pt x="19717" y="179936"/>
                    <a:pt x="16061" y="172498"/>
                    <a:pt x="15940" y="164331"/>
                  </a:cubicBezTo>
                  <a:cubicBezTo>
                    <a:pt x="15819" y="156194"/>
                    <a:pt x="19213" y="148531"/>
                    <a:pt x="25158" y="141700"/>
                  </a:cubicBezTo>
                  <a:cubicBezTo>
                    <a:pt x="27258" y="139295"/>
                    <a:pt x="29614" y="137237"/>
                    <a:pt x="31867" y="135415"/>
                  </a:cubicBezTo>
                  <a:cubicBezTo>
                    <a:pt x="33191" y="134341"/>
                    <a:pt x="34157" y="133642"/>
                    <a:pt x="34661" y="133320"/>
                  </a:cubicBezTo>
                  <a:cubicBezTo>
                    <a:pt x="38577" y="130813"/>
                    <a:pt x="37399" y="124777"/>
                    <a:pt x="32845" y="123824"/>
                  </a:cubicBezTo>
                  <a:cubicBezTo>
                    <a:pt x="32256" y="123696"/>
                    <a:pt x="31096" y="123307"/>
                    <a:pt x="29487" y="122706"/>
                  </a:cubicBezTo>
                  <a:cubicBezTo>
                    <a:pt x="26767" y="121686"/>
                    <a:pt x="24046" y="120283"/>
                    <a:pt x="21526" y="118510"/>
                  </a:cubicBezTo>
                  <a:cubicBezTo>
                    <a:pt x="14738" y="113738"/>
                    <a:pt x="10730" y="107089"/>
                    <a:pt x="10493" y="97834"/>
                  </a:cubicBezTo>
                  <a:cubicBezTo>
                    <a:pt x="10262" y="88957"/>
                    <a:pt x="14398" y="82454"/>
                    <a:pt x="21666" y="77584"/>
                  </a:cubicBezTo>
                  <a:cubicBezTo>
                    <a:pt x="24247" y="75853"/>
                    <a:pt x="26967" y="74439"/>
                    <a:pt x="29766" y="73388"/>
                  </a:cubicBezTo>
                  <a:cubicBezTo>
                    <a:pt x="31424" y="72769"/>
                    <a:pt x="32638" y="72416"/>
                    <a:pt x="33264" y="72271"/>
                  </a:cubicBezTo>
                  <a:cubicBezTo>
                    <a:pt x="38097" y="71178"/>
                    <a:pt x="38881" y="64577"/>
                    <a:pt x="34381" y="62494"/>
                  </a:cubicBezTo>
                  <a:cubicBezTo>
                    <a:pt x="33932" y="62288"/>
                    <a:pt x="32966" y="61742"/>
                    <a:pt x="31728" y="60958"/>
                  </a:cubicBezTo>
                  <a:cubicBezTo>
                    <a:pt x="29602" y="59616"/>
                    <a:pt x="27550" y="58117"/>
                    <a:pt x="25577" y="56210"/>
                  </a:cubicBezTo>
                  <a:cubicBezTo>
                    <a:pt x="19668" y="50496"/>
                    <a:pt x="16383" y="43628"/>
                    <a:pt x="16918" y="35394"/>
                  </a:cubicBezTo>
                  <a:cubicBezTo>
                    <a:pt x="17573" y="25357"/>
                    <a:pt x="20670" y="18629"/>
                    <a:pt x="25437" y="14439"/>
                  </a:cubicBezTo>
                  <a:cubicBezTo>
                    <a:pt x="27240" y="12854"/>
                    <a:pt x="29262" y="11816"/>
                    <a:pt x="31169" y="11087"/>
                  </a:cubicBezTo>
                  <a:cubicBezTo>
                    <a:pt x="32244" y="10674"/>
                    <a:pt x="32985" y="10426"/>
                    <a:pt x="33264" y="10389"/>
                  </a:cubicBezTo>
                  <a:cubicBezTo>
                    <a:pt x="36106" y="10000"/>
                    <a:pt x="37982" y="7365"/>
                    <a:pt x="37593" y="4523"/>
                  </a:cubicBezTo>
                  <a:cubicBezTo>
                    <a:pt x="37205" y="1675"/>
                    <a:pt x="34709" y="-340"/>
                    <a:pt x="31867" y="4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86" name="Google Shape;1486;p18"/>
            <p:cNvGrpSpPr/>
            <p:nvPr/>
          </p:nvGrpSpPr>
          <p:grpSpPr>
            <a:xfrm>
              <a:off x="5794036" y="1842906"/>
              <a:ext cx="556942" cy="564331"/>
              <a:chOff x="1369928" y="3032266"/>
              <a:chExt cx="355057" cy="359767"/>
            </a:xfrm>
          </p:grpSpPr>
          <p:sp>
            <p:nvSpPr>
              <p:cNvPr id="1487" name="Google Shape;1487;p18"/>
              <p:cNvSpPr/>
              <p:nvPr/>
            </p:nvSpPr>
            <p:spPr>
              <a:xfrm>
                <a:off x="1437244" y="3103586"/>
                <a:ext cx="24325" cy="24325"/>
              </a:xfrm>
              <a:custGeom>
                <a:rect b="b" l="l" r="r" t="t"/>
                <a:pathLst>
                  <a:path extrusionOk="0" h="24325" w="24325">
                    <a:moveTo>
                      <a:pt x="0" y="12163"/>
                    </a:moveTo>
                    <a:cubicBezTo>
                      <a:pt x="0" y="5441"/>
                      <a:pt x="5447" y="0"/>
                      <a:pt x="12163" y="0"/>
                    </a:cubicBezTo>
                    <a:cubicBezTo>
                      <a:pt x="18885" y="0"/>
                      <a:pt x="24325" y="5441"/>
                      <a:pt x="24325" y="12163"/>
                    </a:cubicBezTo>
                    <a:cubicBezTo>
                      <a:pt x="24325" y="18878"/>
                      <a:pt x="18885"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18"/>
              <p:cNvSpPr/>
              <p:nvPr/>
            </p:nvSpPr>
            <p:spPr>
              <a:xfrm>
                <a:off x="1528200" y="3032266"/>
                <a:ext cx="33947" cy="67357"/>
              </a:xfrm>
              <a:custGeom>
                <a:rect b="b" l="l" r="r" t="t"/>
                <a:pathLst>
                  <a:path extrusionOk="0" h="67357" w="33947">
                    <a:moveTo>
                      <a:pt x="16540" y="7"/>
                    </a:moveTo>
                    <a:cubicBezTo>
                      <a:pt x="46482" y="-824"/>
                      <a:pt x="31714" y="67876"/>
                      <a:pt x="17299" y="67354"/>
                    </a:cubicBezTo>
                    <a:cubicBezTo>
                      <a:pt x="1602" y="66783"/>
                      <a:pt x="-11793" y="797"/>
                      <a:pt x="16540" y="7"/>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18"/>
              <p:cNvSpPr/>
              <p:nvPr/>
            </p:nvSpPr>
            <p:spPr>
              <a:xfrm>
                <a:off x="1528200" y="3324677"/>
                <a:ext cx="33947" cy="67356"/>
              </a:xfrm>
              <a:custGeom>
                <a:rect b="b" l="l" r="r" t="t"/>
                <a:pathLst>
                  <a:path extrusionOk="0" h="67356" w="33947">
                    <a:moveTo>
                      <a:pt x="16540" y="67350"/>
                    </a:moveTo>
                    <a:cubicBezTo>
                      <a:pt x="46482" y="68175"/>
                      <a:pt x="31714" y="-519"/>
                      <a:pt x="17299" y="3"/>
                    </a:cubicBezTo>
                    <a:cubicBezTo>
                      <a:pt x="1602" y="574"/>
                      <a:pt x="-11793" y="66560"/>
                      <a:pt x="16540" y="6735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8"/>
              <p:cNvSpPr/>
              <p:nvPr/>
            </p:nvSpPr>
            <p:spPr>
              <a:xfrm>
                <a:off x="1657696" y="3192208"/>
                <a:ext cx="67289" cy="34145"/>
              </a:xfrm>
              <a:custGeom>
                <a:rect b="b" l="l" r="r" t="t"/>
                <a:pathLst>
                  <a:path extrusionOk="0" h="34145" w="67289">
                    <a:moveTo>
                      <a:pt x="67278" y="15850"/>
                    </a:moveTo>
                    <a:cubicBezTo>
                      <a:pt x="66215" y="-14086"/>
                      <a:pt x="-1411" y="4987"/>
                      <a:pt x="22" y="19341"/>
                    </a:cubicBezTo>
                    <a:cubicBezTo>
                      <a:pt x="1583" y="34971"/>
                      <a:pt x="68280" y="44170"/>
                      <a:pt x="67278" y="1585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8"/>
              <p:cNvSpPr/>
              <p:nvPr/>
            </p:nvSpPr>
            <p:spPr>
              <a:xfrm>
                <a:off x="1369928" y="3192208"/>
                <a:ext cx="67295" cy="34145"/>
              </a:xfrm>
              <a:custGeom>
                <a:rect b="b" l="l" r="r" t="t"/>
                <a:pathLst>
                  <a:path extrusionOk="0" h="34145" w="67295">
                    <a:moveTo>
                      <a:pt x="11" y="15850"/>
                    </a:moveTo>
                    <a:cubicBezTo>
                      <a:pt x="1074" y="-14086"/>
                      <a:pt x="68706" y="4987"/>
                      <a:pt x="67273" y="19341"/>
                    </a:cubicBezTo>
                    <a:cubicBezTo>
                      <a:pt x="65712" y="34971"/>
                      <a:pt x="-991" y="44170"/>
                      <a:pt x="11" y="1585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18"/>
              <p:cNvSpPr/>
              <p:nvPr/>
            </p:nvSpPr>
            <p:spPr>
              <a:xfrm>
                <a:off x="1630157" y="3103586"/>
                <a:ext cx="24325" cy="24325"/>
              </a:xfrm>
              <a:custGeom>
                <a:rect b="b" l="l" r="r" t="t"/>
                <a:pathLst>
                  <a:path extrusionOk="0" h="24325" w="24325">
                    <a:moveTo>
                      <a:pt x="0" y="12163"/>
                    </a:moveTo>
                    <a:cubicBezTo>
                      <a:pt x="0" y="5441"/>
                      <a:pt x="5447" y="0"/>
                      <a:pt x="12163" y="0"/>
                    </a:cubicBezTo>
                    <a:cubicBezTo>
                      <a:pt x="18878" y="0"/>
                      <a:pt x="24325" y="5441"/>
                      <a:pt x="24325" y="12163"/>
                    </a:cubicBezTo>
                    <a:cubicBezTo>
                      <a:pt x="24325" y="18878"/>
                      <a:pt x="18878"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8"/>
              <p:cNvSpPr/>
              <p:nvPr/>
            </p:nvSpPr>
            <p:spPr>
              <a:xfrm>
                <a:off x="1630157" y="3304909"/>
                <a:ext cx="24325" cy="24325"/>
              </a:xfrm>
              <a:custGeom>
                <a:rect b="b" l="l" r="r" t="t"/>
                <a:pathLst>
                  <a:path extrusionOk="0" h="24325" w="24325">
                    <a:moveTo>
                      <a:pt x="0" y="12163"/>
                    </a:moveTo>
                    <a:cubicBezTo>
                      <a:pt x="0" y="5447"/>
                      <a:pt x="5447" y="0"/>
                      <a:pt x="12163" y="0"/>
                    </a:cubicBezTo>
                    <a:cubicBezTo>
                      <a:pt x="18878" y="0"/>
                      <a:pt x="24325" y="5447"/>
                      <a:pt x="24325" y="12163"/>
                    </a:cubicBezTo>
                    <a:cubicBezTo>
                      <a:pt x="24325" y="18878"/>
                      <a:pt x="18878"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8"/>
              <p:cNvSpPr/>
              <p:nvPr/>
            </p:nvSpPr>
            <p:spPr>
              <a:xfrm>
                <a:off x="1437244" y="3304909"/>
                <a:ext cx="24325" cy="24325"/>
              </a:xfrm>
              <a:custGeom>
                <a:rect b="b" l="l" r="r" t="t"/>
                <a:pathLst>
                  <a:path extrusionOk="0" h="24325" w="24325">
                    <a:moveTo>
                      <a:pt x="0" y="12163"/>
                    </a:moveTo>
                    <a:cubicBezTo>
                      <a:pt x="0" y="5447"/>
                      <a:pt x="5447" y="0"/>
                      <a:pt x="12163" y="0"/>
                    </a:cubicBezTo>
                    <a:cubicBezTo>
                      <a:pt x="18885" y="0"/>
                      <a:pt x="24325" y="5447"/>
                      <a:pt x="24325" y="12163"/>
                    </a:cubicBezTo>
                    <a:cubicBezTo>
                      <a:pt x="24325" y="18878"/>
                      <a:pt x="18885"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95" name="Google Shape;1495;p18"/>
            <p:cNvGrpSpPr/>
            <p:nvPr/>
          </p:nvGrpSpPr>
          <p:grpSpPr>
            <a:xfrm>
              <a:off x="5950217" y="2006889"/>
              <a:ext cx="256951" cy="256951"/>
              <a:chOff x="1358588" y="1589871"/>
              <a:chExt cx="256951" cy="256951"/>
            </a:xfrm>
          </p:grpSpPr>
          <p:grpSp>
            <p:nvGrpSpPr>
              <p:cNvPr id="1496" name="Google Shape;1496;p18"/>
              <p:cNvGrpSpPr/>
              <p:nvPr/>
            </p:nvGrpSpPr>
            <p:grpSpPr>
              <a:xfrm>
                <a:off x="1358588" y="1589871"/>
                <a:ext cx="256951" cy="256951"/>
                <a:chOff x="3025916" y="1405541"/>
                <a:chExt cx="163809" cy="163809"/>
              </a:xfrm>
            </p:grpSpPr>
            <p:sp>
              <p:nvSpPr>
                <p:cNvPr id="1497" name="Google Shape;1497;p18"/>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98" name="Google Shape;1498;p18"/>
                <p:cNvGrpSpPr/>
                <p:nvPr/>
              </p:nvGrpSpPr>
              <p:grpSpPr>
                <a:xfrm>
                  <a:off x="3026226" y="1406561"/>
                  <a:ext cx="163311" cy="161896"/>
                  <a:chOff x="3026226" y="1406561"/>
                  <a:chExt cx="163311" cy="161896"/>
                </a:xfrm>
              </p:grpSpPr>
              <p:sp>
                <p:nvSpPr>
                  <p:cNvPr id="1499" name="Google Shape;1499;p18"/>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8"/>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18"/>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8"/>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18"/>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18"/>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18"/>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18"/>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07" name="Google Shape;1507;p18"/>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08" name="Google Shape;1508;p18"/>
              <p:cNvSpPr/>
              <p:nvPr/>
            </p:nvSpPr>
            <p:spPr>
              <a:xfrm>
                <a:off x="1359347" y="1590586"/>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509" name="Google Shape;1509;p18"/>
            <p:cNvGrpSpPr/>
            <p:nvPr/>
          </p:nvGrpSpPr>
          <p:grpSpPr>
            <a:xfrm>
              <a:off x="5207545" y="2763909"/>
              <a:ext cx="49304" cy="641348"/>
              <a:chOff x="786401" y="5764448"/>
              <a:chExt cx="49304" cy="641348"/>
            </a:xfrm>
          </p:grpSpPr>
          <p:sp>
            <p:nvSpPr>
              <p:cNvPr id="1510" name="Google Shape;1510;p18"/>
              <p:cNvSpPr/>
              <p:nvPr/>
            </p:nvSpPr>
            <p:spPr>
              <a:xfrm>
                <a:off x="789486" y="5764587"/>
                <a:ext cx="46219" cy="640885"/>
              </a:xfrm>
              <a:custGeom>
                <a:rect b="b" l="l" r="r" t="t"/>
                <a:pathLst>
                  <a:path extrusionOk="0" h="408858" w="29486">
                    <a:moveTo>
                      <a:pt x="0" y="0"/>
                    </a:moveTo>
                    <a:lnTo>
                      <a:pt x="29486" y="0"/>
                    </a:lnTo>
                    <a:lnTo>
                      <a:pt x="29486" y="408859"/>
                    </a:lnTo>
                    <a:lnTo>
                      <a:pt x="0" y="408859"/>
                    </a:lnTo>
                    <a:lnTo>
                      <a:pt x="0" y="0"/>
                    </a:ln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11" name="Google Shape;1511;p18"/>
              <p:cNvGrpSpPr/>
              <p:nvPr/>
            </p:nvGrpSpPr>
            <p:grpSpPr>
              <a:xfrm>
                <a:off x="789380" y="5804517"/>
                <a:ext cx="46242" cy="586606"/>
                <a:chOff x="1020856" y="3642832"/>
                <a:chExt cx="29480" cy="373968"/>
              </a:xfrm>
            </p:grpSpPr>
            <p:sp>
              <p:nvSpPr>
                <p:cNvPr id="1512" name="Google Shape;1512;p18"/>
                <p:cNvSpPr/>
                <p:nvPr/>
              </p:nvSpPr>
              <p:spPr>
                <a:xfrm>
                  <a:off x="1020856" y="3642832"/>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18"/>
                <p:cNvSpPr/>
                <p:nvPr/>
              </p:nvSpPr>
              <p:spPr>
                <a:xfrm>
                  <a:off x="1020856" y="3697039"/>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18"/>
                <p:cNvSpPr/>
                <p:nvPr/>
              </p:nvSpPr>
              <p:spPr>
                <a:xfrm>
                  <a:off x="1020856" y="3968047"/>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18"/>
                <p:cNvSpPr/>
                <p:nvPr/>
              </p:nvSpPr>
              <p:spPr>
                <a:xfrm>
                  <a:off x="1020856" y="3859640"/>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18"/>
                <p:cNvSpPr/>
                <p:nvPr/>
              </p:nvSpPr>
              <p:spPr>
                <a:xfrm>
                  <a:off x="1020856" y="3913846"/>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18"/>
                <p:cNvSpPr/>
                <p:nvPr/>
              </p:nvSpPr>
              <p:spPr>
                <a:xfrm>
                  <a:off x="1020856" y="38054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18"/>
                <p:cNvSpPr/>
                <p:nvPr/>
              </p:nvSpPr>
              <p:spPr>
                <a:xfrm>
                  <a:off x="1020856" y="37512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19" name="Google Shape;1519;p18"/>
              <p:cNvSpPr/>
              <p:nvPr/>
            </p:nvSpPr>
            <p:spPr>
              <a:xfrm flipH="1">
                <a:off x="82431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1520" name="Google Shape;1520;p18"/>
              <p:cNvSpPr/>
              <p:nvPr/>
            </p:nvSpPr>
            <p:spPr>
              <a:xfrm flipH="1">
                <a:off x="78640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521" name="Google Shape;1521;p18"/>
            <p:cNvGrpSpPr/>
            <p:nvPr/>
          </p:nvGrpSpPr>
          <p:grpSpPr>
            <a:xfrm>
              <a:off x="6909049" y="2763909"/>
              <a:ext cx="49304" cy="641348"/>
              <a:chOff x="786401" y="5764448"/>
              <a:chExt cx="49304" cy="641348"/>
            </a:xfrm>
          </p:grpSpPr>
          <p:sp>
            <p:nvSpPr>
              <p:cNvPr id="1522" name="Google Shape;1522;p18"/>
              <p:cNvSpPr/>
              <p:nvPr/>
            </p:nvSpPr>
            <p:spPr>
              <a:xfrm>
                <a:off x="789486" y="5764587"/>
                <a:ext cx="46219" cy="640885"/>
              </a:xfrm>
              <a:custGeom>
                <a:rect b="b" l="l" r="r" t="t"/>
                <a:pathLst>
                  <a:path extrusionOk="0" h="408858" w="29486">
                    <a:moveTo>
                      <a:pt x="0" y="0"/>
                    </a:moveTo>
                    <a:lnTo>
                      <a:pt x="29486" y="0"/>
                    </a:lnTo>
                    <a:lnTo>
                      <a:pt x="29486" y="408859"/>
                    </a:lnTo>
                    <a:lnTo>
                      <a:pt x="0" y="408859"/>
                    </a:lnTo>
                    <a:lnTo>
                      <a:pt x="0" y="0"/>
                    </a:ln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23" name="Google Shape;1523;p18"/>
              <p:cNvGrpSpPr/>
              <p:nvPr/>
            </p:nvGrpSpPr>
            <p:grpSpPr>
              <a:xfrm>
                <a:off x="789380" y="5804517"/>
                <a:ext cx="46242" cy="586606"/>
                <a:chOff x="1020856" y="3642832"/>
                <a:chExt cx="29480" cy="373968"/>
              </a:xfrm>
            </p:grpSpPr>
            <p:sp>
              <p:nvSpPr>
                <p:cNvPr id="1524" name="Google Shape;1524;p18"/>
                <p:cNvSpPr/>
                <p:nvPr/>
              </p:nvSpPr>
              <p:spPr>
                <a:xfrm>
                  <a:off x="1020856" y="3642832"/>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18"/>
                <p:cNvSpPr/>
                <p:nvPr/>
              </p:nvSpPr>
              <p:spPr>
                <a:xfrm>
                  <a:off x="1020856" y="3697039"/>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18"/>
                <p:cNvSpPr/>
                <p:nvPr/>
              </p:nvSpPr>
              <p:spPr>
                <a:xfrm>
                  <a:off x="1020856" y="3968047"/>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8"/>
                <p:cNvSpPr/>
                <p:nvPr/>
              </p:nvSpPr>
              <p:spPr>
                <a:xfrm>
                  <a:off x="1020856" y="3859640"/>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18"/>
                <p:cNvSpPr/>
                <p:nvPr/>
              </p:nvSpPr>
              <p:spPr>
                <a:xfrm>
                  <a:off x="1020856" y="3913846"/>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18"/>
                <p:cNvSpPr/>
                <p:nvPr/>
              </p:nvSpPr>
              <p:spPr>
                <a:xfrm>
                  <a:off x="1020856" y="38054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18"/>
                <p:cNvSpPr/>
                <p:nvPr/>
              </p:nvSpPr>
              <p:spPr>
                <a:xfrm>
                  <a:off x="1020856" y="37512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31" name="Google Shape;1531;p18"/>
              <p:cNvSpPr/>
              <p:nvPr/>
            </p:nvSpPr>
            <p:spPr>
              <a:xfrm flipH="1">
                <a:off x="82431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1532" name="Google Shape;1532;p18"/>
              <p:cNvSpPr/>
              <p:nvPr/>
            </p:nvSpPr>
            <p:spPr>
              <a:xfrm flipH="1">
                <a:off x="78640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533" name="Google Shape;1533;p18"/>
            <p:cNvGrpSpPr/>
            <p:nvPr/>
          </p:nvGrpSpPr>
          <p:grpSpPr>
            <a:xfrm>
              <a:off x="5868061" y="2637496"/>
              <a:ext cx="410316" cy="773754"/>
              <a:chOff x="1417121" y="3538825"/>
              <a:chExt cx="261581" cy="493277"/>
            </a:xfrm>
          </p:grpSpPr>
          <p:sp>
            <p:nvSpPr>
              <p:cNvPr id="1534" name="Google Shape;1534;p18"/>
              <p:cNvSpPr/>
              <p:nvPr/>
            </p:nvSpPr>
            <p:spPr>
              <a:xfrm>
                <a:off x="1417121" y="3538825"/>
                <a:ext cx="261581" cy="493277"/>
              </a:xfrm>
              <a:custGeom>
                <a:rect b="b" l="l" r="r" t="t"/>
                <a:pathLst>
                  <a:path extrusionOk="0" h="493277" w="261581">
                    <a:moveTo>
                      <a:pt x="130600" y="9"/>
                    </a:moveTo>
                    <a:cubicBezTo>
                      <a:pt x="65342" y="623"/>
                      <a:pt x="29061" y="30291"/>
                      <a:pt x="12836" y="93047"/>
                    </a:cubicBezTo>
                    <a:cubicBezTo>
                      <a:pt x="382" y="141248"/>
                      <a:pt x="-1088" y="187646"/>
                      <a:pt x="546" y="347575"/>
                    </a:cubicBezTo>
                    <a:cubicBezTo>
                      <a:pt x="1201" y="411570"/>
                      <a:pt x="1341" y="448628"/>
                      <a:pt x="965" y="493138"/>
                    </a:cubicBezTo>
                    <a:lnTo>
                      <a:pt x="30439" y="493277"/>
                    </a:lnTo>
                    <a:cubicBezTo>
                      <a:pt x="30822" y="448537"/>
                      <a:pt x="30676" y="411461"/>
                      <a:pt x="30020" y="347296"/>
                    </a:cubicBezTo>
                    <a:cubicBezTo>
                      <a:pt x="28423" y="190925"/>
                      <a:pt x="29838" y="144934"/>
                      <a:pt x="41339" y="100449"/>
                    </a:cubicBezTo>
                    <a:cubicBezTo>
                      <a:pt x="54278" y="50390"/>
                      <a:pt x="79223" y="30109"/>
                      <a:pt x="130879" y="29623"/>
                    </a:cubicBezTo>
                    <a:cubicBezTo>
                      <a:pt x="182748" y="29137"/>
                      <a:pt x="208257" y="50220"/>
                      <a:pt x="221124" y="101566"/>
                    </a:cubicBezTo>
                    <a:cubicBezTo>
                      <a:pt x="232345" y="146355"/>
                      <a:pt x="233402" y="191040"/>
                      <a:pt x="230767" y="343239"/>
                    </a:cubicBezTo>
                    <a:cubicBezTo>
                      <a:pt x="229631" y="408607"/>
                      <a:pt x="229309" y="447438"/>
                      <a:pt x="229649" y="493277"/>
                    </a:cubicBezTo>
                    <a:lnTo>
                      <a:pt x="259124" y="493138"/>
                    </a:lnTo>
                    <a:cubicBezTo>
                      <a:pt x="258790" y="447602"/>
                      <a:pt x="259251" y="408940"/>
                      <a:pt x="260381" y="343804"/>
                    </a:cubicBezTo>
                    <a:cubicBezTo>
                      <a:pt x="263077" y="188077"/>
                      <a:pt x="261917" y="142942"/>
                      <a:pt x="249760" y="94444"/>
                    </a:cubicBezTo>
                    <a:cubicBezTo>
                      <a:pt x="233681" y="30261"/>
                      <a:pt x="196550" y="-610"/>
                      <a:pt x="130600" y="9"/>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35" name="Google Shape;1535;p18"/>
              <p:cNvGrpSpPr/>
              <p:nvPr/>
            </p:nvGrpSpPr>
            <p:grpSpPr>
              <a:xfrm>
                <a:off x="1417315" y="3539740"/>
                <a:ext cx="261240" cy="492289"/>
                <a:chOff x="1417315" y="3539740"/>
                <a:chExt cx="261240" cy="492289"/>
              </a:xfrm>
            </p:grpSpPr>
            <p:sp>
              <p:nvSpPr>
                <p:cNvPr id="1536" name="Google Shape;1536;p18"/>
                <p:cNvSpPr/>
                <p:nvPr/>
              </p:nvSpPr>
              <p:spPr>
                <a:xfrm>
                  <a:off x="1427237" y="3610710"/>
                  <a:ext cx="42043" cy="35200"/>
                </a:xfrm>
                <a:custGeom>
                  <a:rect b="b" l="l" r="r" t="t"/>
                  <a:pathLst>
                    <a:path extrusionOk="0" h="35200" w="42043">
                      <a:moveTo>
                        <a:pt x="42044" y="0"/>
                      </a:moveTo>
                      <a:lnTo>
                        <a:pt x="5586" y="12569"/>
                      </a:lnTo>
                      <a:cubicBezTo>
                        <a:pt x="4700" y="15472"/>
                        <a:pt x="3583" y="18035"/>
                        <a:pt x="2793" y="21089"/>
                      </a:cubicBezTo>
                      <a:cubicBezTo>
                        <a:pt x="1627" y="25594"/>
                        <a:pt x="978" y="30634"/>
                        <a:pt x="0" y="35200"/>
                      </a:cubicBezTo>
                      <a:lnTo>
                        <a:pt x="32966" y="23888"/>
                      </a:lnTo>
                      <a:cubicBezTo>
                        <a:pt x="32972" y="23870"/>
                        <a:pt x="33100" y="23900"/>
                        <a:pt x="33106" y="23888"/>
                      </a:cubicBezTo>
                      <a:cubicBezTo>
                        <a:pt x="35680" y="14956"/>
                        <a:pt x="38504" y="6947"/>
                        <a:pt x="4204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18"/>
                <p:cNvSpPr/>
                <p:nvPr/>
              </p:nvSpPr>
              <p:spPr>
                <a:xfrm>
                  <a:off x="1449862" y="3568521"/>
                  <a:ext cx="53228" cy="23888"/>
                </a:xfrm>
                <a:custGeom>
                  <a:rect b="b" l="l" r="r" t="t"/>
                  <a:pathLst>
                    <a:path extrusionOk="0" h="23888" w="53228">
                      <a:moveTo>
                        <a:pt x="13972" y="0"/>
                      </a:moveTo>
                      <a:cubicBezTo>
                        <a:pt x="8780" y="5046"/>
                        <a:pt x="4196" y="10784"/>
                        <a:pt x="0" y="17178"/>
                      </a:cubicBezTo>
                      <a:lnTo>
                        <a:pt x="31715" y="23888"/>
                      </a:lnTo>
                      <a:cubicBezTo>
                        <a:pt x="37775" y="17306"/>
                        <a:pt x="44873" y="12133"/>
                        <a:pt x="53229" y="8380"/>
                      </a:cubicBezTo>
                      <a:lnTo>
                        <a:pt x="13972"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18"/>
                <p:cNvSpPr/>
                <p:nvPr/>
              </p:nvSpPr>
              <p:spPr>
                <a:xfrm>
                  <a:off x="1498063" y="3541002"/>
                  <a:ext cx="57971" cy="29334"/>
                </a:xfrm>
                <a:custGeom>
                  <a:rect b="b" l="l" r="r" t="t"/>
                  <a:pathLst>
                    <a:path extrusionOk="0" h="29334" w="57971">
                      <a:moveTo>
                        <a:pt x="23609" y="0"/>
                      </a:moveTo>
                      <a:cubicBezTo>
                        <a:pt x="23159" y="67"/>
                        <a:pt x="22795" y="201"/>
                        <a:pt x="22346" y="279"/>
                      </a:cubicBezTo>
                      <a:cubicBezTo>
                        <a:pt x="14470" y="1609"/>
                        <a:pt x="7117" y="3528"/>
                        <a:pt x="279" y="6005"/>
                      </a:cubicBezTo>
                      <a:cubicBezTo>
                        <a:pt x="182" y="6036"/>
                        <a:pt x="91" y="6109"/>
                        <a:pt x="0" y="6145"/>
                      </a:cubicBezTo>
                      <a:lnTo>
                        <a:pt x="28497" y="29335"/>
                      </a:lnTo>
                      <a:cubicBezTo>
                        <a:pt x="35140" y="28321"/>
                        <a:pt x="42190" y="27452"/>
                        <a:pt x="50011" y="27379"/>
                      </a:cubicBezTo>
                      <a:cubicBezTo>
                        <a:pt x="52852" y="27349"/>
                        <a:pt x="55287" y="27695"/>
                        <a:pt x="57971" y="27798"/>
                      </a:cubicBezTo>
                      <a:lnTo>
                        <a:pt x="2360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18"/>
                <p:cNvSpPr/>
                <p:nvPr/>
              </p:nvSpPr>
              <p:spPr>
                <a:xfrm>
                  <a:off x="1566648" y="3539740"/>
                  <a:ext cx="23608" cy="35623"/>
                </a:xfrm>
                <a:custGeom>
                  <a:rect b="b" l="l" r="r" t="t"/>
                  <a:pathLst>
                    <a:path extrusionOk="0" h="35623" w="23608">
                      <a:moveTo>
                        <a:pt x="0" y="4"/>
                      </a:moveTo>
                      <a:lnTo>
                        <a:pt x="3218" y="30317"/>
                      </a:lnTo>
                      <a:cubicBezTo>
                        <a:pt x="10705" y="31391"/>
                        <a:pt x="17458" y="33183"/>
                        <a:pt x="23609" y="35624"/>
                      </a:cubicBezTo>
                      <a:lnTo>
                        <a:pt x="20117" y="3496"/>
                      </a:lnTo>
                      <a:cubicBezTo>
                        <a:pt x="19723" y="3393"/>
                        <a:pt x="19261" y="3307"/>
                        <a:pt x="18860" y="3217"/>
                      </a:cubicBezTo>
                      <a:cubicBezTo>
                        <a:pt x="12976" y="1808"/>
                        <a:pt x="6825" y="642"/>
                        <a:pt x="279" y="4"/>
                      </a:cubicBezTo>
                      <a:cubicBezTo>
                        <a:pt x="194" y="-8"/>
                        <a:pt x="91" y="10"/>
                        <a:pt x="0" y="4"/>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18"/>
                <p:cNvSpPr/>
                <p:nvPr/>
              </p:nvSpPr>
              <p:spPr>
                <a:xfrm>
                  <a:off x="1615122" y="3555387"/>
                  <a:ext cx="20256" cy="70826"/>
                </a:xfrm>
                <a:custGeom>
                  <a:rect b="b" l="l" r="r" t="t"/>
                  <a:pathLst>
                    <a:path extrusionOk="0" h="70826" w="20256">
                      <a:moveTo>
                        <a:pt x="984" y="0"/>
                      </a:moveTo>
                      <a:lnTo>
                        <a:pt x="0" y="36882"/>
                      </a:lnTo>
                      <a:cubicBezTo>
                        <a:pt x="7869" y="45553"/>
                        <a:pt x="14069" y="56799"/>
                        <a:pt x="18860" y="70826"/>
                      </a:cubicBezTo>
                      <a:lnTo>
                        <a:pt x="20257" y="15788"/>
                      </a:lnTo>
                      <a:cubicBezTo>
                        <a:pt x="14488" y="9642"/>
                        <a:pt x="8119" y="4360"/>
                        <a:pt x="98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18"/>
                <p:cNvSpPr/>
                <p:nvPr/>
              </p:nvSpPr>
              <p:spPr>
                <a:xfrm>
                  <a:off x="1418711" y="3663095"/>
                  <a:ext cx="35206" cy="51965"/>
                </a:xfrm>
                <a:custGeom>
                  <a:rect b="b" l="l" r="r" t="t"/>
                  <a:pathLst>
                    <a:path extrusionOk="0" h="51965" w="35206">
                      <a:moveTo>
                        <a:pt x="35206" y="0"/>
                      </a:moveTo>
                      <a:lnTo>
                        <a:pt x="2235" y="25424"/>
                      </a:lnTo>
                      <a:cubicBezTo>
                        <a:pt x="1439" y="33901"/>
                        <a:pt x="504" y="41692"/>
                        <a:pt x="0" y="51966"/>
                      </a:cubicBezTo>
                      <a:lnTo>
                        <a:pt x="31715" y="27519"/>
                      </a:lnTo>
                      <a:cubicBezTo>
                        <a:pt x="32638" y="17804"/>
                        <a:pt x="33810" y="8076"/>
                        <a:pt x="3520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18"/>
                <p:cNvSpPr/>
                <p:nvPr/>
              </p:nvSpPr>
              <p:spPr>
                <a:xfrm>
                  <a:off x="1647955" y="3816897"/>
                  <a:ext cx="30312" cy="49591"/>
                </a:xfrm>
                <a:custGeom>
                  <a:rect b="b" l="l" r="r" t="t"/>
                  <a:pathLst>
                    <a:path extrusionOk="0" h="49591" w="30312">
                      <a:moveTo>
                        <a:pt x="30312" y="0"/>
                      </a:moveTo>
                      <a:lnTo>
                        <a:pt x="140" y="24307"/>
                      </a:lnTo>
                      <a:cubicBezTo>
                        <a:pt x="12" y="34254"/>
                        <a:pt x="176" y="38443"/>
                        <a:pt x="0" y="49592"/>
                      </a:cubicBezTo>
                      <a:lnTo>
                        <a:pt x="30033" y="25424"/>
                      </a:lnTo>
                      <a:cubicBezTo>
                        <a:pt x="30154" y="16705"/>
                        <a:pt x="30233" y="7918"/>
                        <a:pt x="3031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18"/>
                <p:cNvSpPr/>
                <p:nvPr/>
              </p:nvSpPr>
              <p:spPr>
                <a:xfrm>
                  <a:off x="1647675" y="3871663"/>
                  <a:ext cx="30033" cy="49172"/>
                </a:xfrm>
                <a:custGeom>
                  <a:rect b="b" l="l" r="r" t="t"/>
                  <a:pathLst>
                    <a:path extrusionOk="0" h="49172" w="30033">
                      <a:moveTo>
                        <a:pt x="30033" y="0"/>
                      </a:moveTo>
                      <a:lnTo>
                        <a:pt x="140" y="23888"/>
                      </a:lnTo>
                      <a:cubicBezTo>
                        <a:pt x="-30" y="34138"/>
                        <a:pt x="122" y="40089"/>
                        <a:pt x="0" y="49172"/>
                      </a:cubicBezTo>
                      <a:lnTo>
                        <a:pt x="29754" y="25285"/>
                      </a:lnTo>
                      <a:cubicBezTo>
                        <a:pt x="29851" y="19467"/>
                        <a:pt x="29784" y="17166"/>
                        <a:pt x="29893" y="10894"/>
                      </a:cubicBezTo>
                      <a:cubicBezTo>
                        <a:pt x="29966" y="6558"/>
                        <a:pt x="29966" y="4165"/>
                        <a:pt x="3003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18"/>
                <p:cNvSpPr/>
                <p:nvPr/>
              </p:nvSpPr>
              <p:spPr>
                <a:xfrm>
                  <a:off x="1647256" y="3934662"/>
                  <a:ext cx="29893" cy="49172"/>
                </a:xfrm>
                <a:custGeom>
                  <a:rect b="b" l="l" r="r" t="t"/>
                  <a:pathLst>
                    <a:path extrusionOk="0" h="49172" w="29893">
                      <a:moveTo>
                        <a:pt x="29893" y="0"/>
                      </a:moveTo>
                      <a:lnTo>
                        <a:pt x="140" y="23888"/>
                      </a:lnTo>
                      <a:cubicBezTo>
                        <a:pt x="79" y="31812"/>
                        <a:pt x="18" y="41625"/>
                        <a:pt x="0" y="49172"/>
                      </a:cubicBezTo>
                      <a:lnTo>
                        <a:pt x="29614" y="25285"/>
                      </a:lnTo>
                      <a:cubicBezTo>
                        <a:pt x="29645" y="21884"/>
                        <a:pt x="29717" y="18041"/>
                        <a:pt x="29754" y="14391"/>
                      </a:cubicBezTo>
                      <a:cubicBezTo>
                        <a:pt x="29802" y="9746"/>
                        <a:pt x="29833" y="4888"/>
                        <a:pt x="2989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18"/>
                <p:cNvSpPr/>
                <p:nvPr/>
              </p:nvSpPr>
              <p:spPr>
                <a:xfrm>
                  <a:off x="1646834" y="3996549"/>
                  <a:ext cx="29757" cy="35479"/>
                </a:xfrm>
                <a:custGeom>
                  <a:rect b="b" l="l" r="r" t="t"/>
                  <a:pathLst>
                    <a:path extrusionOk="0" h="35479" w="29757">
                      <a:moveTo>
                        <a:pt x="29757" y="0"/>
                      </a:moveTo>
                      <a:lnTo>
                        <a:pt x="143" y="23748"/>
                      </a:lnTo>
                      <a:cubicBezTo>
                        <a:pt x="161" y="27264"/>
                        <a:pt x="-27" y="31898"/>
                        <a:pt x="3" y="35480"/>
                      </a:cubicBezTo>
                      <a:lnTo>
                        <a:pt x="16908" y="35340"/>
                      </a:lnTo>
                      <a:lnTo>
                        <a:pt x="17048" y="35340"/>
                      </a:lnTo>
                      <a:lnTo>
                        <a:pt x="29617" y="25424"/>
                      </a:lnTo>
                      <a:cubicBezTo>
                        <a:pt x="29581" y="17804"/>
                        <a:pt x="29751" y="7518"/>
                        <a:pt x="2975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18"/>
                <p:cNvSpPr/>
                <p:nvPr/>
              </p:nvSpPr>
              <p:spPr>
                <a:xfrm>
                  <a:off x="1418151" y="4006186"/>
                  <a:ext cx="29488" cy="25843"/>
                </a:xfrm>
                <a:custGeom>
                  <a:rect b="b" l="l" r="r" t="t"/>
                  <a:pathLst>
                    <a:path extrusionOk="0" h="25843" w="29488">
                      <a:moveTo>
                        <a:pt x="29337" y="0"/>
                      </a:moveTo>
                      <a:lnTo>
                        <a:pt x="2" y="23609"/>
                      </a:lnTo>
                      <a:cubicBezTo>
                        <a:pt x="-4" y="24246"/>
                        <a:pt x="8" y="25066"/>
                        <a:pt x="2" y="25703"/>
                      </a:cubicBezTo>
                      <a:lnTo>
                        <a:pt x="28638" y="25843"/>
                      </a:lnTo>
                      <a:lnTo>
                        <a:pt x="29476" y="25145"/>
                      </a:lnTo>
                      <a:cubicBezTo>
                        <a:pt x="29543" y="17451"/>
                        <a:pt x="29306" y="7426"/>
                        <a:pt x="2933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18"/>
                <p:cNvSpPr/>
                <p:nvPr/>
              </p:nvSpPr>
              <p:spPr>
                <a:xfrm>
                  <a:off x="1648094" y="3768284"/>
                  <a:ext cx="30461" cy="47496"/>
                </a:xfrm>
                <a:custGeom>
                  <a:rect b="b" l="l" r="r" t="t"/>
                  <a:pathLst>
                    <a:path extrusionOk="0" h="47496" w="30461">
                      <a:moveTo>
                        <a:pt x="30313" y="0"/>
                      </a:moveTo>
                      <a:lnTo>
                        <a:pt x="0" y="22771"/>
                      </a:lnTo>
                      <a:cubicBezTo>
                        <a:pt x="-6" y="30452"/>
                        <a:pt x="67" y="38862"/>
                        <a:pt x="0" y="47497"/>
                      </a:cubicBezTo>
                      <a:lnTo>
                        <a:pt x="30452" y="24586"/>
                      </a:lnTo>
                      <a:cubicBezTo>
                        <a:pt x="30501" y="15466"/>
                        <a:pt x="30349" y="8046"/>
                        <a:pt x="3031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18"/>
                <p:cNvSpPr/>
                <p:nvPr/>
              </p:nvSpPr>
              <p:spPr>
                <a:xfrm>
                  <a:off x="1418013" y="3942209"/>
                  <a:ext cx="29353" cy="46519"/>
                </a:xfrm>
                <a:custGeom>
                  <a:rect b="b" l="l" r="r" t="t"/>
                  <a:pathLst>
                    <a:path extrusionOk="0" h="46519" w="29353">
                      <a:moveTo>
                        <a:pt x="29335" y="0"/>
                      </a:moveTo>
                      <a:lnTo>
                        <a:pt x="0" y="22066"/>
                      </a:lnTo>
                      <a:cubicBezTo>
                        <a:pt x="18" y="29626"/>
                        <a:pt x="12" y="39275"/>
                        <a:pt x="0" y="46519"/>
                      </a:cubicBezTo>
                      <a:lnTo>
                        <a:pt x="29335" y="24447"/>
                      </a:lnTo>
                      <a:cubicBezTo>
                        <a:pt x="29323" y="16935"/>
                        <a:pt x="29383" y="8112"/>
                        <a:pt x="2933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18"/>
                <p:cNvSpPr/>
                <p:nvPr/>
              </p:nvSpPr>
              <p:spPr>
                <a:xfrm>
                  <a:off x="1645301" y="3661559"/>
                  <a:ext cx="29753" cy="44005"/>
                </a:xfrm>
                <a:custGeom>
                  <a:rect b="b" l="l" r="r" t="t"/>
                  <a:pathLst>
                    <a:path extrusionOk="0" h="44005" w="29753">
                      <a:moveTo>
                        <a:pt x="27100" y="0"/>
                      </a:moveTo>
                      <a:lnTo>
                        <a:pt x="0" y="20536"/>
                      </a:lnTo>
                      <a:cubicBezTo>
                        <a:pt x="771" y="27470"/>
                        <a:pt x="1312" y="35802"/>
                        <a:pt x="1816" y="44005"/>
                      </a:cubicBezTo>
                      <a:lnTo>
                        <a:pt x="29754" y="22631"/>
                      </a:lnTo>
                      <a:cubicBezTo>
                        <a:pt x="29013" y="15253"/>
                        <a:pt x="28260" y="7590"/>
                        <a:pt x="27240" y="978"/>
                      </a:cubicBezTo>
                      <a:cubicBezTo>
                        <a:pt x="27185" y="644"/>
                        <a:pt x="27155" y="328"/>
                        <a:pt x="2710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18"/>
                <p:cNvSpPr/>
                <p:nvPr/>
              </p:nvSpPr>
              <p:spPr>
                <a:xfrm>
                  <a:off x="1417594" y="3832964"/>
                  <a:ext cx="29897" cy="47357"/>
                </a:xfrm>
                <a:custGeom>
                  <a:rect b="b" l="l" r="r" t="t"/>
                  <a:pathLst>
                    <a:path extrusionOk="0" h="47357" w="29897">
                      <a:moveTo>
                        <a:pt x="29893" y="0"/>
                      </a:moveTo>
                      <a:lnTo>
                        <a:pt x="0" y="22771"/>
                      </a:lnTo>
                      <a:cubicBezTo>
                        <a:pt x="67" y="31539"/>
                        <a:pt x="49" y="37775"/>
                        <a:pt x="140" y="47357"/>
                      </a:cubicBezTo>
                      <a:lnTo>
                        <a:pt x="29754" y="24726"/>
                      </a:lnTo>
                      <a:cubicBezTo>
                        <a:pt x="29681" y="14385"/>
                        <a:pt x="29930" y="9254"/>
                        <a:pt x="2989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8"/>
                <p:cNvSpPr/>
                <p:nvPr/>
              </p:nvSpPr>
              <p:spPr>
                <a:xfrm>
                  <a:off x="1417734" y="3888003"/>
                  <a:ext cx="29509" cy="46658"/>
                </a:xfrm>
                <a:custGeom>
                  <a:rect b="b" l="l" r="r" t="t"/>
                  <a:pathLst>
                    <a:path extrusionOk="0" h="46658" w="29509">
                      <a:moveTo>
                        <a:pt x="29474" y="0"/>
                      </a:moveTo>
                      <a:lnTo>
                        <a:pt x="140" y="22212"/>
                      </a:lnTo>
                      <a:lnTo>
                        <a:pt x="0" y="22212"/>
                      </a:lnTo>
                      <a:cubicBezTo>
                        <a:pt x="85" y="31630"/>
                        <a:pt x="85" y="38279"/>
                        <a:pt x="140" y="46659"/>
                      </a:cubicBezTo>
                      <a:lnTo>
                        <a:pt x="29474" y="24586"/>
                      </a:lnTo>
                      <a:cubicBezTo>
                        <a:pt x="29395" y="15247"/>
                        <a:pt x="29584" y="10687"/>
                        <a:pt x="294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8"/>
                <p:cNvSpPr/>
                <p:nvPr/>
              </p:nvSpPr>
              <p:spPr>
                <a:xfrm>
                  <a:off x="1648083" y="3714782"/>
                  <a:ext cx="29904" cy="46798"/>
                </a:xfrm>
                <a:custGeom>
                  <a:rect b="b" l="l" r="r" t="t"/>
                  <a:pathLst>
                    <a:path extrusionOk="0" h="46798" w="29904">
                      <a:moveTo>
                        <a:pt x="29346" y="0"/>
                      </a:moveTo>
                      <a:lnTo>
                        <a:pt x="151" y="22072"/>
                      </a:lnTo>
                      <a:cubicBezTo>
                        <a:pt x="303" y="27993"/>
                        <a:pt x="-68" y="40131"/>
                        <a:pt x="11" y="46798"/>
                      </a:cubicBezTo>
                      <a:lnTo>
                        <a:pt x="29905" y="24307"/>
                      </a:lnTo>
                      <a:cubicBezTo>
                        <a:pt x="29735" y="16407"/>
                        <a:pt x="29650" y="6862"/>
                        <a:pt x="2934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8"/>
                <p:cNvSpPr/>
                <p:nvPr/>
              </p:nvSpPr>
              <p:spPr>
                <a:xfrm>
                  <a:off x="1635519" y="3612247"/>
                  <a:ext cx="31156" cy="40088"/>
                </a:xfrm>
                <a:custGeom>
                  <a:rect b="b" l="l" r="r" t="t"/>
                  <a:pathLst>
                    <a:path extrusionOk="0" h="40088" w="31156">
                      <a:moveTo>
                        <a:pt x="24726" y="0"/>
                      </a:moveTo>
                      <a:lnTo>
                        <a:pt x="0" y="19133"/>
                      </a:lnTo>
                      <a:cubicBezTo>
                        <a:pt x="917" y="22140"/>
                        <a:pt x="1986" y="24835"/>
                        <a:pt x="2793" y="28078"/>
                      </a:cubicBezTo>
                      <a:cubicBezTo>
                        <a:pt x="3752" y="31885"/>
                        <a:pt x="4220" y="36221"/>
                        <a:pt x="5034" y="40089"/>
                      </a:cubicBezTo>
                      <a:lnTo>
                        <a:pt x="31156" y="19832"/>
                      </a:lnTo>
                      <a:cubicBezTo>
                        <a:pt x="29347" y="12788"/>
                        <a:pt x="27058" y="6236"/>
                        <a:pt x="2472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8"/>
                <p:cNvSpPr/>
                <p:nvPr/>
              </p:nvSpPr>
              <p:spPr>
                <a:xfrm>
                  <a:off x="1417315" y="3777368"/>
                  <a:ext cx="30312" cy="48474"/>
                </a:xfrm>
                <a:custGeom>
                  <a:rect b="b" l="l" r="r" t="t"/>
                  <a:pathLst>
                    <a:path extrusionOk="0" h="48474" w="30312">
                      <a:moveTo>
                        <a:pt x="30312" y="0"/>
                      </a:moveTo>
                      <a:lnTo>
                        <a:pt x="0" y="23609"/>
                      </a:lnTo>
                      <a:cubicBezTo>
                        <a:pt x="0" y="30841"/>
                        <a:pt x="109" y="40525"/>
                        <a:pt x="140" y="48474"/>
                      </a:cubicBezTo>
                      <a:lnTo>
                        <a:pt x="30173" y="25005"/>
                      </a:lnTo>
                      <a:cubicBezTo>
                        <a:pt x="30203" y="16875"/>
                        <a:pt x="30227" y="7226"/>
                        <a:pt x="3031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8"/>
                <p:cNvSpPr/>
                <p:nvPr/>
              </p:nvSpPr>
              <p:spPr>
                <a:xfrm>
                  <a:off x="1417455" y="3721904"/>
                  <a:ext cx="30452" cy="49172"/>
                </a:xfrm>
                <a:custGeom>
                  <a:rect b="b" l="l" r="r" t="t"/>
                  <a:pathLst>
                    <a:path extrusionOk="0" h="49172" w="30452">
                      <a:moveTo>
                        <a:pt x="30452" y="0"/>
                      </a:moveTo>
                      <a:lnTo>
                        <a:pt x="559" y="23748"/>
                      </a:lnTo>
                      <a:cubicBezTo>
                        <a:pt x="370" y="31903"/>
                        <a:pt x="91" y="39761"/>
                        <a:pt x="0" y="49173"/>
                      </a:cubicBezTo>
                      <a:lnTo>
                        <a:pt x="30312" y="25145"/>
                      </a:lnTo>
                      <a:cubicBezTo>
                        <a:pt x="30482" y="18848"/>
                        <a:pt x="30215" y="5599"/>
                        <a:pt x="3045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556" name="Google Shape;1556;p18"/>
            <p:cNvSpPr/>
            <p:nvPr/>
          </p:nvSpPr>
          <p:spPr>
            <a:xfrm>
              <a:off x="5869273" y="2635556"/>
              <a:ext cx="410324" cy="773641"/>
            </a:xfrm>
            <a:custGeom>
              <a:rect b="b" l="l" r="r" t="t"/>
              <a:pathLst>
                <a:path extrusionOk="0" h="773641" w="410324">
                  <a:moveTo>
                    <a:pt x="204863" y="14"/>
                  </a:moveTo>
                  <a:cubicBezTo>
                    <a:pt x="308314" y="-957"/>
                    <a:pt x="366558" y="47468"/>
                    <a:pt x="391780" y="148148"/>
                  </a:cubicBezTo>
                  <a:cubicBezTo>
                    <a:pt x="410850" y="224223"/>
                    <a:pt x="412670" y="295023"/>
                    <a:pt x="408441" y="539301"/>
                  </a:cubicBezTo>
                  <a:cubicBezTo>
                    <a:pt x="406668" y="641475"/>
                    <a:pt x="405945" y="702121"/>
                    <a:pt x="406469" y="773550"/>
                  </a:cubicBezTo>
                  <a:lnTo>
                    <a:pt x="388254" y="773636"/>
                  </a:lnTo>
                  <a:lnTo>
                    <a:pt x="388350" y="684716"/>
                  </a:lnTo>
                  <a:cubicBezTo>
                    <a:pt x="388655" y="647854"/>
                    <a:pt x="389222" y="607149"/>
                    <a:pt x="390026" y="556062"/>
                  </a:cubicBezTo>
                  <a:cubicBezTo>
                    <a:pt x="393864" y="311784"/>
                    <a:pt x="392212" y="240984"/>
                    <a:pt x="374907" y="164909"/>
                  </a:cubicBezTo>
                  <a:cubicBezTo>
                    <a:pt x="352019" y="64229"/>
                    <a:pt x="299164" y="15804"/>
                    <a:pt x="205286" y="16775"/>
                  </a:cubicBezTo>
                  <a:cubicBezTo>
                    <a:pt x="112393" y="17739"/>
                    <a:pt x="60748" y="64277"/>
                    <a:pt x="37652" y="162717"/>
                  </a:cubicBezTo>
                  <a:cubicBezTo>
                    <a:pt x="19924" y="238327"/>
                    <a:pt x="17831" y="311108"/>
                    <a:pt x="20157" y="561977"/>
                  </a:cubicBezTo>
                  <a:cubicBezTo>
                    <a:pt x="20623" y="612169"/>
                    <a:pt x="20906" y="651798"/>
                    <a:pt x="21006" y="687606"/>
                  </a:cubicBezTo>
                  <a:lnTo>
                    <a:pt x="20795" y="773641"/>
                  </a:lnTo>
                  <a:lnTo>
                    <a:pt x="1514" y="773550"/>
                  </a:lnTo>
                  <a:cubicBezTo>
                    <a:pt x="2104" y="703731"/>
                    <a:pt x="1884" y="645600"/>
                    <a:pt x="857" y="545216"/>
                  </a:cubicBezTo>
                  <a:cubicBezTo>
                    <a:pt x="-1707" y="294347"/>
                    <a:pt x="599" y="221566"/>
                    <a:pt x="20135" y="145956"/>
                  </a:cubicBezTo>
                  <a:cubicBezTo>
                    <a:pt x="45586" y="47516"/>
                    <a:pt x="102497" y="978"/>
                    <a:pt x="204863" y="14"/>
                  </a:cubicBez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8"/>
            <p:cNvSpPr/>
            <p:nvPr/>
          </p:nvSpPr>
          <p:spPr>
            <a:xfrm>
              <a:off x="5905247" y="2675043"/>
              <a:ext cx="338250" cy="739277"/>
            </a:xfrm>
            <a:custGeom>
              <a:rect b="b" l="l" r="r" t="t"/>
              <a:pathLst>
                <a:path extrusionOk="0" h="739277" w="338250">
                  <a:moveTo>
                    <a:pt x="168878" y="14"/>
                  </a:moveTo>
                  <a:cubicBezTo>
                    <a:pt x="254158" y="-915"/>
                    <a:pt x="302172" y="45362"/>
                    <a:pt x="322963" y="141573"/>
                  </a:cubicBezTo>
                  <a:cubicBezTo>
                    <a:pt x="338684" y="214271"/>
                    <a:pt x="340184" y="281929"/>
                    <a:pt x="336697" y="515365"/>
                  </a:cubicBezTo>
                  <a:cubicBezTo>
                    <a:pt x="335236" y="613004"/>
                    <a:pt x="334640" y="670959"/>
                    <a:pt x="335072" y="739218"/>
                  </a:cubicBezTo>
                  <a:lnTo>
                    <a:pt x="324197" y="739277"/>
                  </a:lnTo>
                  <a:lnTo>
                    <a:pt x="324205" y="633237"/>
                  </a:lnTo>
                  <a:cubicBezTo>
                    <a:pt x="324488" y="596204"/>
                    <a:pt x="325059" y="555341"/>
                    <a:pt x="325950" y="504072"/>
                  </a:cubicBezTo>
                  <a:cubicBezTo>
                    <a:pt x="330084" y="265329"/>
                    <a:pt x="328426" y="195235"/>
                    <a:pt x="310824" y="124977"/>
                  </a:cubicBezTo>
                  <a:cubicBezTo>
                    <a:pt x="290641" y="44435"/>
                    <a:pt x="250627" y="11363"/>
                    <a:pt x="169263" y="12126"/>
                  </a:cubicBezTo>
                  <a:cubicBezTo>
                    <a:pt x="88234" y="12888"/>
                    <a:pt x="49105" y="44701"/>
                    <a:pt x="28809" y="123225"/>
                  </a:cubicBezTo>
                  <a:cubicBezTo>
                    <a:pt x="10768" y="193006"/>
                    <a:pt x="8548" y="265148"/>
                    <a:pt x="11053" y="510436"/>
                  </a:cubicBezTo>
                  <a:cubicBezTo>
                    <a:pt x="11568" y="560762"/>
                    <a:pt x="11882" y="600464"/>
                    <a:pt x="11993" y="636358"/>
                  </a:cubicBezTo>
                  <a:lnTo>
                    <a:pt x="11711" y="739275"/>
                  </a:lnTo>
                  <a:lnTo>
                    <a:pt x="1248" y="739218"/>
                  </a:lnTo>
                  <a:cubicBezTo>
                    <a:pt x="1734" y="672497"/>
                    <a:pt x="1553" y="616947"/>
                    <a:pt x="706" y="521018"/>
                  </a:cubicBezTo>
                  <a:cubicBezTo>
                    <a:pt x="-1407" y="281283"/>
                    <a:pt x="494" y="211732"/>
                    <a:pt x="16598" y="139478"/>
                  </a:cubicBezTo>
                  <a:cubicBezTo>
                    <a:pt x="37579" y="45407"/>
                    <a:pt x="84493" y="934"/>
                    <a:pt x="168878" y="14"/>
                  </a:cubicBez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8"/>
            <p:cNvSpPr/>
            <p:nvPr/>
          </p:nvSpPr>
          <p:spPr>
            <a:xfrm>
              <a:off x="5121495" y="3334522"/>
              <a:ext cx="1864076" cy="182477"/>
            </a:xfrm>
            <a:custGeom>
              <a:rect b="b" l="l" r="r" t="t"/>
              <a:pathLst>
                <a:path extrusionOk="0" h="116413" w="1189203">
                  <a:moveTo>
                    <a:pt x="1033629" y="613"/>
                  </a:moveTo>
                  <a:cubicBezTo>
                    <a:pt x="918179" y="-3486"/>
                    <a:pt x="802801" y="14148"/>
                    <a:pt x="686944" y="18829"/>
                  </a:cubicBezTo>
                  <a:cubicBezTo>
                    <a:pt x="559434" y="23985"/>
                    <a:pt x="432106" y="7419"/>
                    <a:pt x="304584" y="8968"/>
                  </a:cubicBezTo>
                  <a:cubicBezTo>
                    <a:pt x="263670" y="9460"/>
                    <a:pt x="223266" y="12885"/>
                    <a:pt x="182570" y="16935"/>
                  </a:cubicBezTo>
                  <a:cubicBezTo>
                    <a:pt x="140404" y="21130"/>
                    <a:pt x="97255" y="25673"/>
                    <a:pt x="55248" y="17882"/>
                  </a:cubicBezTo>
                  <a:cubicBezTo>
                    <a:pt x="29818" y="13188"/>
                    <a:pt x="5487" y="30032"/>
                    <a:pt x="787" y="55457"/>
                  </a:cubicBezTo>
                  <a:cubicBezTo>
                    <a:pt x="-3913" y="80881"/>
                    <a:pt x="12931" y="105218"/>
                    <a:pt x="38355" y="109912"/>
                  </a:cubicBezTo>
                  <a:cubicBezTo>
                    <a:pt x="101026" y="121461"/>
                    <a:pt x="164013" y="112499"/>
                    <a:pt x="226787" y="106876"/>
                  </a:cubicBezTo>
                  <a:cubicBezTo>
                    <a:pt x="247779" y="105000"/>
                    <a:pt x="268710" y="103901"/>
                    <a:pt x="289786" y="103463"/>
                  </a:cubicBezTo>
                  <a:cubicBezTo>
                    <a:pt x="423490" y="100694"/>
                    <a:pt x="556629" y="120065"/>
                    <a:pt x="690362" y="115796"/>
                  </a:cubicBezTo>
                  <a:cubicBezTo>
                    <a:pt x="756361" y="113689"/>
                    <a:pt x="822238" y="107422"/>
                    <a:pt x="888085" y="102704"/>
                  </a:cubicBezTo>
                  <a:cubicBezTo>
                    <a:pt x="968790" y="96923"/>
                    <a:pt x="1050437" y="94640"/>
                    <a:pt x="1130214" y="110295"/>
                  </a:cubicBezTo>
                  <a:cubicBezTo>
                    <a:pt x="1157016" y="115517"/>
                    <a:pt x="1183054" y="98010"/>
                    <a:pt x="1188282" y="71208"/>
                  </a:cubicBezTo>
                  <a:cubicBezTo>
                    <a:pt x="1193504" y="44399"/>
                    <a:pt x="1175998" y="18556"/>
                    <a:pt x="1149189" y="13328"/>
                  </a:cubicBezTo>
                  <a:cubicBezTo>
                    <a:pt x="1110704" y="5877"/>
                    <a:pt x="1072109" y="1985"/>
                    <a:pt x="1033629" y="613"/>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59" name="Google Shape;1559;p18"/>
            <p:cNvGrpSpPr/>
            <p:nvPr/>
          </p:nvGrpSpPr>
          <p:grpSpPr>
            <a:xfrm>
              <a:off x="5401548" y="1933222"/>
              <a:ext cx="193859" cy="38156"/>
              <a:chOff x="1142882" y="3089838"/>
              <a:chExt cx="123587" cy="24325"/>
            </a:xfrm>
          </p:grpSpPr>
          <p:sp>
            <p:nvSpPr>
              <p:cNvPr id="1560" name="Google Shape;1560;p18"/>
              <p:cNvSpPr/>
              <p:nvPr/>
            </p:nvSpPr>
            <p:spPr>
              <a:xfrm>
                <a:off x="1142882" y="3089838"/>
                <a:ext cx="24325" cy="24325"/>
              </a:xfrm>
              <a:custGeom>
                <a:rect b="b" l="l" r="r" t="t"/>
                <a:pathLst>
                  <a:path extrusionOk="0" h="24325" w="24325">
                    <a:moveTo>
                      <a:pt x="0" y="12163"/>
                    </a:moveTo>
                    <a:cubicBezTo>
                      <a:pt x="0" y="5447"/>
                      <a:pt x="5447" y="0"/>
                      <a:pt x="12163" y="0"/>
                    </a:cubicBezTo>
                    <a:cubicBezTo>
                      <a:pt x="18885" y="0"/>
                      <a:pt x="24325" y="5447"/>
                      <a:pt x="24325" y="12163"/>
                    </a:cubicBezTo>
                    <a:cubicBezTo>
                      <a:pt x="24325" y="18878"/>
                      <a:pt x="18885"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18"/>
              <p:cNvSpPr/>
              <p:nvPr/>
            </p:nvSpPr>
            <p:spPr>
              <a:xfrm>
                <a:off x="1192516" y="3089838"/>
                <a:ext cx="24325" cy="24325"/>
              </a:xfrm>
              <a:custGeom>
                <a:rect b="b" l="l" r="r" t="t"/>
                <a:pathLst>
                  <a:path extrusionOk="0" h="24325" w="24325">
                    <a:moveTo>
                      <a:pt x="0" y="12163"/>
                    </a:moveTo>
                    <a:cubicBezTo>
                      <a:pt x="0" y="5447"/>
                      <a:pt x="5447" y="0"/>
                      <a:pt x="12163" y="0"/>
                    </a:cubicBezTo>
                    <a:cubicBezTo>
                      <a:pt x="18878" y="0"/>
                      <a:pt x="24325" y="5447"/>
                      <a:pt x="24325" y="12163"/>
                    </a:cubicBezTo>
                    <a:cubicBezTo>
                      <a:pt x="24325" y="18878"/>
                      <a:pt x="18878" y="24325"/>
                      <a:pt x="12163" y="24325"/>
                    </a:cubicBezTo>
                    <a:cubicBezTo>
                      <a:pt x="5447"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8"/>
              <p:cNvSpPr/>
              <p:nvPr/>
            </p:nvSpPr>
            <p:spPr>
              <a:xfrm>
                <a:off x="1242150" y="3089838"/>
                <a:ext cx="24319" cy="24325"/>
              </a:xfrm>
              <a:custGeom>
                <a:rect b="b" l="l" r="r" t="t"/>
                <a:pathLst>
                  <a:path extrusionOk="0" h="24325" w="24319">
                    <a:moveTo>
                      <a:pt x="0" y="12163"/>
                    </a:moveTo>
                    <a:cubicBezTo>
                      <a:pt x="0" y="5447"/>
                      <a:pt x="5441" y="0"/>
                      <a:pt x="12157" y="0"/>
                    </a:cubicBezTo>
                    <a:cubicBezTo>
                      <a:pt x="18878" y="0"/>
                      <a:pt x="24319" y="5447"/>
                      <a:pt x="24319" y="12163"/>
                    </a:cubicBezTo>
                    <a:cubicBezTo>
                      <a:pt x="24319" y="18878"/>
                      <a:pt x="18878" y="24325"/>
                      <a:pt x="12157" y="24325"/>
                    </a:cubicBezTo>
                    <a:cubicBezTo>
                      <a:pt x="5441"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63" name="Google Shape;1563;p18"/>
            <p:cNvSpPr/>
            <p:nvPr/>
          </p:nvSpPr>
          <p:spPr>
            <a:xfrm>
              <a:off x="5313432" y="1744030"/>
              <a:ext cx="450248" cy="177080"/>
            </a:xfrm>
            <a:custGeom>
              <a:rect b="b" l="l" r="r" t="t"/>
              <a:pathLst>
                <a:path extrusionOk="0" h="112970" w="260259">
                  <a:moveTo>
                    <a:pt x="95125" y="120"/>
                  </a:moveTo>
                  <a:cubicBezTo>
                    <a:pt x="69494" y="-967"/>
                    <a:pt x="45800" y="5276"/>
                    <a:pt x="22453" y="20231"/>
                  </a:cubicBezTo>
                  <a:cubicBezTo>
                    <a:pt x="-421" y="35157"/>
                    <a:pt x="-6888" y="65864"/>
                    <a:pt x="8031" y="88738"/>
                  </a:cubicBezTo>
                  <a:cubicBezTo>
                    <a:pt x="22951" y="111612"/>
                    <a:pt x="53658" y="118079"/>
                    <a:pt x="76532" y="103159"/>
                  </a:cubicBezTo>
                  <a:cubicBezTo>
                    <a:pt x="88567" y="95035"/>
                    <a:pt x="99011" y="97943"/>
                    <a:pt x="113153" y="101259"/>
                  </a:cubicBezTo>
                  <a:cubicBezTo>
                    <a:pt x="122577" y="103469"/>
                    <a:pt x="131977" y="105995"/>
                    <a:pt x="141431" y="108090"/>
                  </a:cubicBezTo>
                  <a:cubicBezTo>
                    <a:pt x="174221" y="115364"/>
                    <a:pt x="203847" y="115777"/>
                    <a:pt x="234409" y="100500"/>
                  </a:cubicBezTo>
                  <a:cubicBezTo>
                    <a:pt x="257519" y="88908"/>
                    <a:pt x="266877" y="60806"/>
                    <a:pt x="255285" y="37695"/>
                  </a:cubicBezTo>
                  <a:cubicBezTo>
                    <a:pt x="243687" y="14578"/>
                    <a:pt x="215585" y="5227"/>
                    <a:pt x="192474" y="16819"/>
                  </a:cubicBezTo>
                  <a:cubicBezTo>
                    <a:pt x="181702" y="22266"/>
                    <a:pt x="169296" y="17438"/>
                    <a:pt x="158506" y="14159"/>
                  </a:cubicBezTo>
                  <a:cubicBezTo>
                    <a:pt x="146234" y="10437"/>
                    <a:pt x="134054" y="6435"/>
                    <a:pt x="121502" y="3727"/>
                  </a:cubicBezTo>
                  <a:cubicBezTo>
                    <a:pt x="112497" y="1784"/>
                    <a:pt x="103674" y="485"/>
                    <a:pt x="95125" y="120"/>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18"/>
            <p:cNvSpPr/>
            <p:nvPr/>
          </p:nvSpPr>
          <p:spPr>
            <a:xfrm>
              <a:off x="5141441" y="1179815"/>
              <a:ext cx="1887867" cy="1665639"/>
            </a:xfrm>
            <a:custGeom>
              <a:rect b="b" l="l" r="r" t="t"/>
              <a:pathLst>
                <a:path extrusionOk="0" h="1026588" w="1176241">
                  <a:moveTo>
                    <a:pt x="577882" y="757"/>
                  </a:moveTo>
                  <a:cubicBezTo>
                    <a:pt x="570729" y="-524"/>
                    <a:pt x="563145" y="-202"/>
                    <a:pt x="554923" y="1893"/>
                  </a:cubicBezTo>
                  <a:cubicBezTo>
                    <a:pt x="532511" y="7619"/>
                    <a:pt x="519911" y="27572"/>
                    <a:pt x="508811" y="46111"/>
                  </a:cubicBezTo>
                  <a:cubicBezTo>
                    <a:pt x="504129" y="53926"/>
                    <a:pt x="499508" y="61825"/>
                    <a:pt x="495148" y="69829"/>
                  </a:cubicBezTo>
                  <a:cubicBezTo>
                    <a:pt x="462183" y="130332"/>
                    <a:pt x="432253" y="192493"/>
                    <a:pt x="402171" y="254460"/>
                  </a:cubicBezTo>
                  <a:cubicBezTo>
                    <a:pt x="384956" y="289909"/>
                    <a:pt x="366631" y="324709"/>
                    <a:pt x="349039" y="359964"/>
                  </a:cubicBezTo>
                  <a:cubicBezTo>
                    <a:pt x="331539" y="395037"/>
                    <a:pt x="314167" y="430104"/>
                    <a:pt x="293060" y="463191"/>
                  </a:cubicBezTo>
                  <a:cubicBezTo>
                    <a:pt x="258145" y="517920"/>
                    <a:pt x="213648" y="566418"/>
                    <a:pt x="182054" y="623345"/>
                  </a:cubicBezTo>
                  <a:cubicBezTo>
                    <a:pt x="169509" y="645946"/>
                    <a:pt x="158057" y="669032"/>
                    <a:pt x="147892" y="692799"/>
                  </a:cubicBezTo>
                  <a:cubicBezTo>
                    <a:pt x="134078" y="725115"/>
                    <a:pt x="122602" y="758275"/>
                    <a:pt x="107287" y="789954"/>
                  </a:cubicBezTo>
                  <a:cubicBezTo>
                    <a:pt x="80673" y="844992"/>
                    <a:pt x="46578" y="897189"/>
                    <a:pt x="9562" y="945742"/>
                  </a:cubicBezTo>
                  <a:cubicBezTo>
                    <a:pt x="-6117" y="966302"/>
                    <a:pt x="-2079" y="995527"/>
                    <a:pt x="18482" y="1011206"/>
                  </a:cubicBezTo>
                  <a:cubicBezTo>
                    <a:pt x="39042" y="1026890"/>
                    <a:pt x="68268" y="1023035"/>
                    <a:pt x="83946" y="1002480"/>
                  </a:cubicBezTo>
                  <a:cubicBezTo>
                    <a:pt x="124794" y="948954"/>
                    <a:pt x="162162" y="891426"/>
                    <a:pt x="191539" y="830747"/>
                  </a:cubicBezTo>
                  <a:cubicBezTo>
                    <a:pt x="207509" y="797768"/>
                    <a:pt x="219611" y="763236"/>
                    <a:pt x="234044" y="729608"/>
                  </a:cubicBezTo>
                  <a:cubicBezTo>
                    <a:pt x="242989" y="708774"/>
                    <a:pt x="253220" y="688712"/>
                    <a:pt x="264217" y="668886"/>
                  </a:cubicBezTo>
                  <a:cubicBezTo>
                    <a:pt x="273811" y="651581"/>
                    <a:pt x="285597" y="635277"/>
                    <a:pt x="297043" y="619173"/>
                  </a:cubicBezTo>
                  <a:cubicBezTo>
                    <a:pt x="320767" y="585776"/>
                    <a:pt x="346295" y="553685"/>
                    <a:pt x="368962" y="519547"/>
                  </a:cubicBezTo>
                  <a:cubicBezTo>
                    <a:pt x="393688" y="482312"/>
                    <a:pt x="413575" y="442114"/>
                    <a:pt x="433668" y="402281"/>
                  </a:cubicBezTo>
                  <a:cubicBezTo>
                    <a:pt x="443292" y="383196"/>
                    <a:pt x="453384" y="364494"/>
                    <a:pt x="463269" y="345542"/>
                  </a:cubicBezTo>
                  <a:cubicBezTo>
                    <a:pt x="474084" y="324818"/>
                    <a:pt x="484073" y="303523"/>
                    <a:pt x="494389" y="282543"/>
                  </a:cubicBezTo>
                  <a:cubicBezTo>
                    <a:pt x="513741" y="243184"/>
                    <a:pt x="533130" y="203787"/>
                    <a:pt x="553405" y="164895"/>
                  </a:cubicBezTo>
                  <a:cubicBezTo>
                    <a:pt x="559641" y="152926"/>
                    <a:pt x="566163" y="141110"/>
                    <a:pt x="572569" y="129221"/>
                  </a:cubicBezTo>
                  <a:cubicBezTo>
                    <a:pt x="583857" y="148324"/>
                    <a:pt x="594459" y="167870"/>
                    <a:pt x="604824" y="187477"/>
                  </a:cubicBezTo>
                  <a:cubicBezTo>
                    <a:pt x="628226" y="231719"/>
                    <a:pt x="649509" y="277188"/>
                    <a:pt x="674278" y="320683"/>
                  </a:cubicBezTo>
                  <a:cubicBezTo>
                    <a:pt x="682075" y="334376"/>
                    <a:pt x="690989" y="347552"/>
                    <a:pt x="699326" y="360917"/>
                  </a:cubicBezTo>
                  <a:cubicBezTo>
                    <a:pt x="714227" y="384805"/>
                    <a:pt x="729055" y="408584"/>
                    <a:pt x="744296" y="432265"/>
                  </a:cubicBezTo>
                  <a:cubicBezTo>
                    <a:pt x="754965" y="448830"/>
                    <a:pt x="766387" y="464994"/>
                    <a:pt x="775416" y="482549"/>
                  </a:cubicBezTo>
                  <a:cubicBezTo>
                    <a:pt x="789328" y="509589"/>
                    <a:pt x="799486" y="538298"/>
                    <a:pt x="811849" y="566042"/>
                  </a:cubicBezTo>
                  <a:cubicBezTo>
                    <a:pt x="821365" y="587386"/>
                    <a:pt x="831912" y="608256"/>
                    <a:pt x="844299" y="628093"/>
                  </a:cubicBezTo>
                  <a:cubicBezTo>
                    <a:pt x="862315" y="656943"/>
                    <a:pt x="886234" y="681930"/>
                    <a:pt x="909575" y="706461"/>
                  </a:cubicBezTo>
                  <a:cubicBezTo>
                    <a:pt x="922321" y="719856"/>
                    <a:pt x="936050" y="733100"/>
                    <a:pt x="946579" y="748396"/>
                  </a:cubicBezTo>
                  <a:cubicBezTo>
                    <a:pt x="956574" y="762920"/>
                    <a:pt x="960733" y="781531"/>
                    <a:pt x="965555" y="798115"/>
                  </a:cubicBezTo>
                  <a:cubicBezTo>
                    <a:pt x="971754" y="819458"/>
                    <a:pt x="978410" y="840377"/>
                    <a:pt x="988325" y="860355"/>
                  </a:cubicBezTo>
                  <a:cubicBezTo>
                    <a:pt x="1001010" y="885900"/>
                    <a:pt x="1019221" y="908671"/>
                    <a:pt x="1036332" y="931320"/>
                  </a:cubicBezTo>
                  <a:cubicBezTo>
                    <a:pt x="1053432" y="953958"/>
                    <a:pt x="1069930" y="976837"/>
                    <a:pt x="1083962" y="1001533"/>
                  </a:cubicBezTo>
                  <a:cubicBezTo>
                    <a:pt x="1097473" y="1025263"/>
                    <a:pt x="1127591" y="1033636"/>
                    <a:pt x="1151321" y="1020126"/>
                  </a:cubicBezTo>
                  <a:cubicBezTo>
                    <a:pt x="1175057" y="1006616"/>
                    <a:pt x="1183243" y="976303"/>
                    <a:pt x="1169732" y="952573"/>
                  </a:cubicBezTo>
                  <a:cubicBezTo>
                    <a:pt x="1153538" y="924173"/>
                    <a:pt x="1134987" y="897778"/>
                    <a:pt x="1115271" y="871734"/>
                  </a:cubicBezTo>
                  <a:cubicBezTo>
                    <a:pt x="1105464" y="858782"/>
                    <a:pt x="1095402" y="845830"/>
                    <a:pt x="1086428" y="832265"/>
                  </a:cubicBezTo>
                  <a:cubicBezTo>
                    <a:pt x="1083112" y="827255"/>
                    <a:pt x="1079578" y="822124"/>
                    <a:pt x="1076937" y="816708"/>
                  </a:cubicBezTo>
                  <a:cubicBezTo>
                    <a:pt x="1068235" y="798819"/>
                    <a:pt x="1063244" y="779928"/>
                    <a:pt x="1057585" y="760917"/>
                  </a:cubicBezTo>
                  <a:cubicBezTo>
                    <a:pt x="1051215" y="739524"/>
                    <a:pt x="1043758" y="717974"/>
                    <a:pt x="1031966" y="698871"/>
                  </a:cubicBezTo>
                  <a:cubicBezTo>
                    <a:pt x="1021832" y="682452"/>
                    <a:pt x="1008886" y="668097"/>
                    <a:pt x="995727" y="654088"/>
                  </a:cubicBezTo>
                  <a:cubicBezTo>
                    <a:pt x="977912" y="635125"/>
                    <a:pt x="959294" y="616696"/>
                    <a:pt x="942972" y="596403"/>
                  </a:cubicBezTo>
                  <a:cubicBezTo>
                    <a:pt x="937714" y="589863"/>
                    <a:pt x="932413" y="583238"/>
                    <a:pt x="927980" y="576097"/>
                  </a:cubicBezTo>
                  <a:cubicBezTo>
                    <a:pt x="899374" y="529979"/>
                    <a:pt x="884509" y="477266"/>
                    <a:pt x="858532" y="429794"/>
                  </a:cubicBezTo>
                  <a:cubicBezTo>
                    <a:pt x="844038" y="403319"/>
                    <a:pt x="826186" y="378569"/>
                    <a:pt x="809955" y="353133"/>
                  </a:cubicBezTo>
                  <a:cubicBezTo>
                    <a:pt x="798727" y="335535"/>
                    <a:pt x="787476" y="317865"/>
                    <a:pt x="776364" y="300195"/>
                  </a:cubicBezTo>
                  <a:cubicBezTo>
                    <a:pt x="771202" y="291974"/>
                    <a:pt x="765743" y="283879"/>
                    <a:pt x="760807" y="275524"/>
                  </a:cubicBezTo>
                  <a:cubicBezTo>
                    <a:pt x="749603" y="256561"/>
                    <a:pt x="739809" y="236820"/>
                    <a:pt x="729687" y="217267"/>
                  </a:cubicBezTo>
                  <a:cubicBezTo>
                    <a:pt x="710037" y="179310"/>
                    <a:pt x="690685" y="141244"/>
                    <a:pt x="669724" y="103985"/>
                  </a:cubicBezTo>
                  <a:cubicBezTo>
                    <a:pt x="657397" y="82076"/>
                    <a:pt x="644700" y="60052"/>
                    <a:pt x="629684" y="39844"/>
                  </a:cubicBezTo>
                  <a:cubicBezTo>
                    <a:pt x="616234" y="21755"/>
                    <a:pt x="599335" y="4601"/>
                    <a:pt x="577882" y="75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65" name="Google Shape;1565;p18"/>
          <p:cNvGrpSpPr/>
          <p:nvPr/>
        </p:nvGrpSpPr>
        <p:grpSpPr>
          <a:xfrm rot="755417">
            <a:off x="9528967" y="3622992"/>
            <a:ext cx="2251626" cy="2713306"/>
            <a:chOff x="4723285" y="410038"/>
            <a:chExt cx="1579673" cy="1903573"/>
          </a:xfrm>
        </p:grpSpPr>
        <p:grpSp>
          <p:nvGrpSpPr>
            <p:cNvPr id="1566" name="Google Shape;1566;p18"/>
            <p:cNvGrpSpPr/>
            <p:nvPr/>
          </p:nvGrpSpPr>
          <p:grpSpPr>
            <a:xfrm>
              <a:off x="4723285" y="410038"/>
              <a:ext cx="1579673" cy="1903573"/>
              <a:chOff x="5460295" y="2037356"/>
              <a:chExt cx="1579673" cy="1903573"/>
            </a:xfrm>
          </p:grpSpPr>
          <p:grpSp>
            <p:nvGrpSpPr>
              <p:cNvPr id="1567" name="Google Shape;1567;p18"/>
              <p:cNvGrpSpPr/>
              <p:nvPr/>
            </p:nvGrpSpPr>
            <p:grpSpPr>
              <a:xfrm>
                <a:off x="5475026" y="2047322"/>
                <a:ext cx="1552144" cy="1884845"/>
                <a:chOff x="2609767" y="872536"/>
                <a:chExt cx="989509" cy="1201610"/>
              </a:xfrm>
            </p:grpSpPr>
            <p:sp>
              <p:nvSpPr>
                <p:cNvPr id="1568" name="Google Shape;1568;p18"/>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569" name="Google Shape;1569;p18"/>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1570" name="Google Shape;1570;p18"/>
              <p:cNvPicPr preferRelativeResize="0"/>
              <p:nvPr/>
            </p:nvPicPr>
            <p:blipFill rotWithShape="1">
              <a:blip r:embed="rId2">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1571" name="Google Shape;1571;p18"/>
            <p:cNvGrpSpPr/>
            <p:nvPr/>
          </p:nvGrpSpPr>
          <p:grpSpPr>
            <a:xfrm>
              <a:off x="5375600" y="1283410"/>
              <a:ext cx="279372" cy="279382"/>
              <a:chOff x="5660493" y="1313699"/>
              <a:chExt cx="178103" cy="178109"/>
            </a:xfrm>
          </p:grpSpPr>
          <p:sp>
            <p:nvSpPr>
              <p:cNvPr id="1572" name="Google Shape;1572;p18"/>
              <p:cNvSpPr/>
              <p:nvPr/>
            </p:nvSpPr>
            <p:spPr>
              <a:xfrm>
                <a:off x="5660493" y="1313699"/>
                <a:ext cx="178103" cy="178109"/>
              </a:xfrm>
              <a:custGeom>
                <a:rect b="b" l="l" r="r" t="t"/>
                <a:pathLst>
                  <a:path extrusionOk="0" h="178109" w="178103">
                    <a:moveTo>
                      <a:pt x="0" y="89055"/>
                    </a:moveTo>
                    <a:cubicBezTo>
                      <a:pt x="0" y="39870"/>
                      <a:pt x="39870" y="0"/>
                      <a:pt x="89049" y="0"/>
                    </a:cubicBezTo>
                    <a:cubicBezTo>
                      <a:pt x="138233" y="0"/>
                      <a:pt x="178103" y="39870"/>
                      <a:pt x="178103" y="89055"/>
                    </a:cubicBezTo>
                    <a:cubicBezTo>
                      <a:pt x="178103" y="138239"/>
                      <a:pt x="138233" y="178109"/>
                      <a:pt x="89049" y="178109"/>
                    </a:cubicBezTo>
                    <a:cubicBezTo>
                      <a:pt x="39870" y="178109"/>
                      <a:pt x="0" y="138239"/>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73" name="Google Shape;1573;p18"/>
              <p:cNvGrpSpPr/>
              <p:nvPr/>
            </p:nvGrpSpPr>
            <p:grpSpPr>
              <a:xfrm>
                <a:off x="5660827" y="1314810"/>
                <a:ext cx="177568" cy="176032"/>
                <a:chOff x="5660827" y="1314810"/>
                <a:chExt cx="177568" cy="176032"/>
              </a:xfrm>
            </p:grpSpPr>
            <p:grpSp>
              <p:nvGrpSpPr>
                <p:cNvPr id="1574" name="Google Shape;1574;p18"/>
                <p:cNvGrpSpPr/>
                <p:nvPr/>
              </p:nvGrpSpPr>
              <p:grpSpPr>
                <a:xfrm>
                  <a:off x="5660827" y="1314810"/>
                  <a:ext cx="177568" cy="176032"/>
                  <a:chOff x="5660827" y="1314810"/>
                  <a:chExt cx="177568" cy="176032"/>
                </a:xfrm>
              </p:grpSpPr>
              <p:sp>
                <p:nvSpPr>
                  <p:cNvPr id="1575" name="Google Shape;1575;p18"/>
                  <p:cNvSpPr/>
                  <p:nvPr/>
                </p:nvSpPr>
                <p:spPr>
                  <a:xfrm>
                    <a:off x="5751017" y="1343762"/>
                    <a:ext cx="82508" cy="59701"/>
                  </a:xfrm>
                  <a:custGeom>
                    <a:rect b="b" l="l" r="r" t="t"/>
                    <a:pathLst>
                      <a:path extrusionOk="0" h="59701" w="82508">
                        <a:moveTo>
                          <a:pt x="64317" y="0"/>
                        </a:moveTo>
                        <a:cubicBezTo>
                          <a:pt x="57255" y="4123"/>
                          <a:pt x="50497" y="7147"/>
                          <a:pt x="43817" y="12302"/>
                        </a:cubicBezTo>
                        <a:cubicBezTo>
                          <a:pt x="32747" y="20840"/>
                          <a:pt x="24501" y="30482"/>
                          <a:pt x="17166" y="38947"/>
                        </a:cubicBezTo>
                        <a:cubicBezTo>
                          <a:pt x="7226" y="50429"/>
                          <a:pt x="0" y="59702"/>
                          <a:pt x="0" y="59702"/>
                        </a:cubicBezTo>
                        <a:cubicBezTo>
                          <a:pt x="0" y="59702"/>
                          <a:pt x="9746" y="53065"/>
                          <a:pt x="22552" y="46379"/>
                        </a:cubicBezTo>
                        <a:cubicBezTo>
                          <a:pt x="32001" y="41443"/>
                          <a:pt x="42736" y="36202"/>
                          <a:pt x="54577" y="34083"/>
                        </a:cubicBezTo>
                        <a:cubicBezTo>
                          <a:pt x="64292" y="32340"/>
                          <a:pt x="73777" y="32662"/>
                          <a:pt x="82509" y="33567"/>
                        </a:cubicBezTo>
                        <a:cubicBezTo>
                          <a:pt x="78702" y="21016"/>
                          <a:pt x="72842" y="9533"/>
                          <a:pt x="6431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18"/>
                  <p:cNvSpPr/>
                  <p:nvPr/>
                </p:nvSpPr>
                <p:spPr>
                  <a:xfrm>
                    <a:off x="5665691" y="1402183"/>
                    <a:ext cx="82253" cy="59701"/>
                  </a:xfrm>
                  <a:custGeom>
                    <a:rect b="b" l="l" r="r" t="t"/>
                    <a:pathLst>
                      <a:path extrusionOk="0" h="59701" w="82253">
                        <a:moveTo>
                          <a:pt x="82254" y="0"/>
                        </a:moveTo>
                        <a:cubicBezTo>
                          <a:pt x="82254" y="0"/>
                          <a:pt x="72599" y="6351"/>
                          <a:pt x="59702" y="13067"/>
                        </a:cubicBezTo>
                        <a:cubicBezTo>
                          <a:pt x="50283" y="17974"/>
                          <a:pt x="39445" y="23256"/>
                          <a:pt x="27677" y="25370"/>
                        </a:cubicBezTo>
                        <a:cubicBezTo>
                          <a:pt x="17992" y="27100"/>
                          <a:pt x="8714" y="26784"/>
                          <a:pt x="0" y="25880"/>
                        </a:cubicBezTo>
                        <a:cubicBezTo>
                          <a:pt x="3837" y="38595"/>
                          <a:pt x="9527" y="50089"/>
                          <a:pt x="18192" y="59702"/>
                        </a:cubicBezTo>
                        <a:cubicBezTo>
                          <a:pt x="25193" y="55609"/>
                          <a:pt x="31818" y="52506"/>
                          <a:pt x="38437" y="47406"/>
                        </a:cubicBezTo>
                        <a:cubicBezTo>
                          <a:pt x="49567" y="38819"/>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18"/>
                  <p:cNvSpPr/>
                  <p:nvPr/>
                </p:nvSpPr>
                <p:spPr>
                  <a:xfrm>
                    <a:off x="5749480" y="1405262"/>
                    <a:ext cx="62264" cy="80456"/>
                  </a:xfrm>
                  <a:custGeom>
                    <a:rect b="b" l="l" r="r" t="t"/>
                    <a:pathLst>
                      <a:path extrusionOk="0" h="80456" w="62264">
                        <a:moveTo>
                          <a:pt x="0" y="0"/>
                        </a:moveTo>
                        <a:cubicBezTo>
                          <a:pt x="0" y="0"/>
                          <a:pt x="6449" y="8999"/>
                          <a:pt x="13578" y="21010"/>
                        </a:cubicBezTo>
                        <a:cubicBezTo>
                          <a:pt x="19128" y="30349"/>
                          <a:pt x="25151" y="41212"/>
                          <a:pt x="27932" y="53296"/>
                        </a:cubicBezTo>
                        <a:cubicBezTo>
                          <a:pt x="30088" y="62689"/>
                          <a:pt x="30155" y="71846"/>
                          <a:pt x="29723" y="80456"/>
                        </a:cubicBezTo>
                        <a:cubicBezTo>
                          <a:pt x="41989" y="76085"/>
                          <a:pt x="53150" y="69909"/>
                          <a:pt x="62264" y="60983"/>
                        </a:cubicBezTo>
                        <a:cubicBezTo>
                          <a:pt x="57868" y="54255"/>
                          <a:pt x="54559" y="47806"/>
                          <a:pt x="49197" y="41509"/>
                        </a:cubicBezTo>
                        <a:cubicBezTo>
                          <a:pt x="39870" y="30555"/>
                          <a:pt x="29736" y="22097"/>
                          <a:pt x="20755" y="15114"/>
                        </a:cubicBezTo>
                        <a:cubicBezTo>
                          <a:pt x="9175" y="6109"/>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18"/>
                  <p:cNvSpPr/>
                  <p:nvPr/>
                </p:nvSpPr>
                <p:spPr>
                  <a:xfrm>
                    <a:off x="5687216" y="1319680"/>
                    <a:ext cx="62518" cy="80456"/>
                  </a:xfrm>
                  <a:custGeom>
                    <a:rect b="b" l="l" r="r" t="t"/>
                    <a:pathLst>
                      <a:path extrusionOk="0" h="80456" w="62518">
                        <a:moveTo>
                          <a:pt x="32541" y="0"/>
                        </a:moveTo>
                        <a:cubicBezTo>
                          <a:pt x="20348" y="4372"/>
                          <a:pt x="9066" y="10590"/>
                          <a:pt x="0" y="19474"/>
                        </a:cubicBezTo>
                        <a:cubicBezTo>
                          <a:pt x="4420" y="26244"/>
                          <a:pt x="7663" y="32857"/>
                          <a:pt x="13067" y="39202"/>
                        </a:cubicBezTo>
                        <a:cubicBezTo>
                          <a:pt x="22352" y="50102"/>
                          <a:pt x="32559" y="58366"/>
                          <a:pt x="41509" y="65337"/>
                        </a:cubicBezTo>
                        <a:cubicBezTo>
                          <a:pt x="53156" y="74409"/>
                          <a:pt x="62519" y="80456"/>
                          <a:pt x="62519" y="80456"/>
                        </a:cubicBezTo>
                        <a:cubicBezTo>
                          <a:pt x="62519" y="80456"/>
                          <a:pt x="55809" y="71700"/>
                          <a:pt x="48687" y="59702"/>
                        </a:cubicBezTo>
                        <a:cubicBezTo>
                          <a:pt x="43137" y="50357"/>
                          <a:pt x="37368" y="39245"/>
                          <a:pt x="34593" y="27161"/>
                        </a:cubicBezTo>
                        <a:cubicBezTo>
                          <a:pt x="32432" y="17767"/>
                          <a:pt x="32110" y="8604"/>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8"/>
                  <p:cNvSpPr/>
                  <p:nvPr/>
                </p:nvSpPr>
                <p:spPr>
                  <a:xfrm>
                    <a:off x="5746043" y="1314810"/>
                    <a:ext cx="47764" cy="90961"/>
                  </a:xfrm>
                  <a:custGeom>
                    <a:rect b="b" l="l" r="r" t="t"/>
                    <a:pathLst>
                      <a:path extrusionOk="0" h="90961" w="47764">
                        <a:moveTo>
                          <a:pt x="8562" y="0"/>
                        </a:moveTo>
                        <a:cubicBezTo>
                          <a:pt x="5915" y="8841"/>
                          <a:pt x="2818" y="17069"/>
                          <a:pt x="1385" y="26645"/>
                        </a:cubicBezTo>
                        <a:cubicBezTo>
                          <a:pt x="-498" y="39263"/>
                          <a:pt x="-48" y="50393"/>
                          <a:pt x="365" y="60983"/>
                        </a:cubicBezTo>
                        <a:cubicBezTo>
                          <a:pt x="790" y="71961"/>
                          <a:pt x="917" y="77663"/>
                          <a:pt x="1646" y="82509"/>
                        </a:cubicBezTo>
                        <a:cubicBezTo>
                          <a:pt x="1949" y="82879"/>
                          <a:pt x="3692" y="85326"/>
                          <a:pt x="3692" y="85326"/>
                        </a:cubicBezTo>
                        <a:cubicBezTo>
                          <a:pt x="3692" y="85326"/>
                          <a:pt x="2065" y="84142"/>
                          <a:pt x="1901" y="84045"/>
                        </a:cubicBezTo>
                        <a:cubicBezTo>
                          <a:pt x="2174" y="85782"/>
                          <a:pt x="2666" y="90961"/>
                          <a:pt x="2666" y="90961"/>
                        </a:cubicBezTo>
                        <a:cubicBezTo>
                          <a:pt x="2666" y="90961"/>
                          <a:pt x="5994" y="77463"/>
                          <a:pt x="11635" y="62009"/>
                        </a:cubicBezTo>
                        <a:cubicBezTo>
                          <a:pt x="14962" y="52901"/>
                          <a:pt x="18016" y="43343"/>
                          <a:pt x="24192" y="34848"/>
                        </a:cubicBezTo>
                        <a:cubicBezTo>
                          <a:pt x="31072" y="25376"/>
                          <a:pt x="39743" y="18095"/>
                          <a:pt x="47764" y="12296"/>
                        </a:cubicBezTo>
                        <a:cubicBezTo>
                          <a:pt x="36002" y="5386"/>
                          <a:pt x="22972" y="862"/>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18"/>
                  <p:cNvSpPr/>
                  <p:nvPr/>
                </p:nvSpPr>
                <p:spPr>
                  <a:xfrm>
                    <a:off x="5705154" y="1399620"/>
                    <a:ext cx="47882" cy="91222"/>
                  </a:xfrm>
                  <a:custGeom>
                    <a:rect b="b" l="l" r="r" t="t"/>
                    <a:pathLst>
                      <a:path extrusionOk="0" h="91222" w="47882">
                        <a:moveTo>
                          <a:pt x="45353" y="0"/>
                        </a:moveTo>
                        <a:cubicBezTo>
                          <a:pt x="45353" y="0"/>
                          <a:pt x="42019" y="13517"/>
                          <a:pt x="36385" y="28958"/>
                        </a:cubicBezTo>
                        <a:cubicBezTo>
                          <a:pt x="33057" y="38067"/>
                          <a:pt x="29748" y="47612"/>
                          <a:pt x="23572" y="56119"/>
                        </a:cubicBezTo>
                        <a:cubicBezTo>
                          <a:pt x="16705" y="65574"/>
                          <a:pt x="8009" y="72872"/>
                          <a:pt x="0" y="78665"/>
                        </a:cubicBezTo>
                        <a:cubicBezTo>
                          <a:pt x="11853" y="85654"/>
                          <a:pt x="24908" y="90391"/>
                          <a:pt x="39457" y="91223"/>
                        </a:cubicBezTo>
                        <a:cubicBezTo>
                          <a:pt x="42117" y="82351"/>
                          <a:pt x="45195" y="74190"/>
                          <a:pt x="46634" y="64572"/>
                        </a:cubicBezTo>
                        <a:cubicBezTo>
                          <a:pt x="48523" y="51935"/>
                          <a:pt x="47818" y="40580"/>
                          <a:pt x="47400" y="29978"/>
                        </a:cubicBezTo>
                        <a:cubicBezTo>
                          <a:pt x="46975" y="19036"/>
                          <a:pt x="47102" y="13298"/>
                          <a:pt x="46379" y="8459"/>
                        </a:cubicBezTo>
                        <a:cubicBezTo>
                          <a:pt x="46076" y="8088"/>
                          <a:pt x="44327" y="5641"/>
                          <a:pt x="44327" y="5641"/>
                        </a:cubicBezTo>
                        <a:cubicBezTo>
                          <a:pt x="44327" y="5641"/>
                          <a:pt x="45961" y="6825"/>
                          <a:pt x="46118" y="6922"/>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8"/>
                  <p:cNvSpPr/>
                  <p:nvPr/>
                </p:nvSpPr>
                <p:spPr>
                  <a:xfrm>
                    <a:off x="5751015" y="1398017"/>
                    <a:ext cx="87380" cy="45936"/>
                  </a:xfrm>
                  <a:custGeom>
                    <a:rect b="b" l="l" r="r" t="t"/>
                    <a:pathLst>
                      <a:path extrusionOk="0" h="45936" w="87380">
                        <a:moveTo>
                          <a:pt x="60220" y="583"/>
                        </a:moveTo>
                        <a:cubicBezTo>
                          <a:pt x="47407" y="-704"/>
                          <a:pt x="35992" y="407"/>
                          <a:pt x="25372" y="1348"/>
                        </a:cubicBezTo>
                        <a:cubicBezTo>
                          <a:pt x="13391" y="2417"/>
                          <a:pt x="6870" y="3012"/>
                          <a:pt x="2564" y="3911"/>
                        </a:cubicBezTo>
                        <a:cubicBezTo>
                          <a:pt x="2285" y="4117"/>
                          <a:pt x="2" y="5447"/>
                          <a:pt x="2" y="5447"/>
                        </a:cubicBezTo>
                        <a:cubicBezTo>
                          <a:pt x="8" y="5484"/>
                          <a:pt x="-4" y="5666"/>
                          <a:pt x="2" y="5702"/>
                        </a:cubicBezTo>
                        <a:cubicBezTo>
                          <a:pt x="3378" y="6133"/>
                          <a:pt x="11539" y="8447"/>
                          <a:pt x="24345" y="12369"/>
                        </a:cubicBezTo>
                        <a:cubicBezTo>
                          <a:pt x="33775" y="15254"/>
                          <a:pt x="43795" y="18010"/>
                          <a:pt x="52788" y="23900"/>
                        </a:cubicBezTo>
                        <a:cubicBezTo>
                          <a:pt x="62375" y="30173"/>
                          <a:pt x="69972" y="38334"/>
                          <a:pt x="76105" y="45936"/>
                        </a:cubicBezTo>
                        <a:cubicBezTo>
                          <a:pt x="82462" y="33992"/>
                          <a:pt x="87083" y="20877"/>
                          <a:pt x="87381" y="6473"/>
                        </a:cubicBezTo>
                        <a:cubicBezTo>
                          <a:pt x="78333" y="4227"/>
                          <a:pt x="69972" y="1561"/>
                          <a:pt x="60220" y="58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18"/>
                  <p:cNvSpPr/>
                  <p:nvPr/>
                </p:nvSpPr>
                <p:spPr>
                  <a:xfrm>
                    <a:off x="5660827" y="1361445"/>
                    <a:ext cx="91471" cy="46008"/>
                  </a:xfrm>
                  <a:custGeom>
                    <a:rect b="b" l="l" r="r" t="t"/>
                    <a:pathLst>
                      <a:path extrusionOk="0" h="46008" w="91471">
                        <a:moveTo>
                          <a:pt x="11015" y="0"/>
                        </a:moveTo>
                        <a:cubicBezTo>
                          <a:pt x="4615" y="11974"/>
                          <a:pt x="298" y="25005"/>
                          <a:pt x="0" y="39457"/>
                        </a:cubicBezTo>
                        <a:cubicBezTo>
                          <a:pt x="9053" y="41710"/>
                          <a:pt x="17391" y="44376"/>
                          <a:pt x="27161" y="45353"/>
                        </a:cubicBezTo>
                        <a:cubicBezTo>
                          <a:pt x="40040" y="46640"/>
                          <a:pt x="51346" y="45796"/>
                          <a:pt x="62003" y="44837"/>
                        </a:cubicBezTo>
                        <a:cubicBezTo>
                          <a:pt x="73935" y="43768"/>
                          <a:pt x="80548" y="43173"/>
                          <a:pt x="84810" y="42275"/>
                        </a:cubicBezTo>
                        <a:cubicBezTo>
                          <a:pt x="85059" y="42092"/>
                          <a:pt x="87118" y="40738"/>
                          <a:pt x="87118" y="40738"/>
                        </a:cubicBezTo>
                        <a:cubicBezTo>
                          <a:pt x="87118" y="40738"/>
                          <a:pt x="86395" y="41947"/>
                          <a:pt x="86346" y="42020"/>
                        </a:cubicBezTo>
                        <a:cubicBezTo>
                          <a:pt x="87324" y="41807"/>
                          <a:pt x="91471" y="40993"/>
                          <a:pt x="91471" y="40999"/>
                        </a:cubicBezTo>
                        <a:cubicBezTo>
                          <a:pt x="91471" y="40999"/>
                          <a:pt x="78198" y="38285"/>
                          <a:pt x="62774" y="33567"/>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83" name="Google Shape;1583;p18"/>
                <p:cNvSpPr/>
                <p:nvPr/>
              </p:nvSpPr>
              <p:spPr>
                <a:xfrm>
                  <a:off x="5722077" y="1375283"/>
                  <a:ext cx="54935" cy="54941"/>
                </a:xfrm>
                <a:custGeom>
                  <a:rect b="b" l="l" r="r" t="t"/>
                  <a:pathLst>
                    <a:path extrusionOk="0" h="54941" w="54935">
                      <a:moveTo>
                        <a:pt x="0" y="27471"/>
                      </a:moveTo>
                      <a:cubicBezTo>
                        <a:pt x="0" y="12302"/>
                        <a:pt x="12296" y="0"/>
                        <a:pt x="27465" y="0"/>
                      </a:cubicBezTo>
                      <a:cubicBezTo>
                        <a:pt x="42639" y="0"/>
                        <a:pt x="54935" y="12302"/>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584" name="Google Shape;1584;p18"/>
            <p:cNvGrpSpPr/>
            <p:nvPr/>
          </p:nvGrpSpPr>
          <p:grpSpPr>
            <a:xfrm>
              <a:off x="5369896" y="1597815"/>
              <a:ext cx="279372" cy="279372"/>
              <a:chOff x="5657141" y="1514561"/>
              <a:chExt cx="178103" cy="178103"/>
            </a:xfrm>
          </p:grpSpPr>
          <p:sp>
            <p:nvSpPr>
              <p:cNvPr id="1585" name="Google Shape;1585;p18"/>
              <p:cNvSpPr/>
              <p:nvPr/>
            </p:nvSpPr>
            <p:spPr>
              <a:xfrm>
                <a:off x="5657141" y="1514561"/>
                <a:ext cx="178103" cy="178103"/>
              </a:xfrm>
              <a:custGeom>
                <a:rect b="b" l="l" r="r" t="t"/>
                <a:pathLst>
                  <a:path extrusionOk="0" h="178103" w="178103">
                    <a:moveTo>
                      <a:pt x="0" y="89055"/>
                    </a:moveTo>
                    <a:cubicBezTo>
                      <a:pt x="0" y="39870"/>
                      <a:pt x="39870" y="0"/>
                      <a:pt x="89049" y="0"/>
                    </a:cubicBezTo>
                    <a:cubicBezTo>
                      <a:pt x="138233" y="0"/>
                      <a:pt x="178103" y="39870"/>
                      <a:pt x="178103" y="89055"/>
                    </a:cubicBezTo>
                    <a:cubicBezTo>
                      <a:pt x="178103" y="138233"/>
                      <a:pt x="138233" y="178103"/>
                      <a:pt x="89049" y="178103"/>
                    </a:cubicBezTo>
                    <a:cubicBezTo>
                      <a:pt x="39870" y="178103"/>
                      <a:pt x="0" y="138233"/>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86" name="Google Shape;1586;p18"/>
              <p:cNvGrpSpPr/>
              <p:nvPr/>
            </p:nvGrpSpPr>
            <p:grpSpPr>
              <a:xfrm>
                <a:off x="5657475" y="1515672"/>
                <a:ext cx="177568" cy="176026"/>
                <a:chOff x="5657475" y="1515672"/>
                <a:chExt cx="177568" cy="176026"/>
              </a:xfrm>
            </p:grpSpPr>
            <p:grpSp>
              <p:nvGrpSpPr>
                <p:cNvPr id="1587" name="Google Shape;1587;p18"/>
                <p:cNvGrpSpPr/>
                <p:nvPr/>
              </p:nvGrpSpPr>
              <p:grpSpPr>
                <a:xfrm>
                  <a:off x="5657475" y="1515672"/>
                  <a:ext cx="177568" cy="176026"/>
                  <a:chOff x="5657475" y="1515672"/>
                  <a:chExt cx="177568" cy="176026"/>
                </a:xfrm>
              </p:grpSpPr>
              <p:sp>
                <p:nvSpPr>
                  <p:cNvPr id="1588" name="Google Shape;1588;p18"/>
                  <p:cNvSpPr/>
                  <p:nvPr/>
                </p:nvSpPr>
                <p:spPr>
                  <a:xfrm>
                    <a:off x="5747665" y="1544624"/>
                    <a:ext cx="82508" cy="59701"/>
                  </a:xfrm>
                  <a:custGeom>
                    <a:rect b="b" l="l" r="r" t="t"/>
                    <a:pathLst>
                      <a:path extrusionOk="0" h="59701" w="82508">
                        <a:moveTo>
                          <a:pt x="64316" y="0"/>
                        </a:moveTo>
                        <a:cubicBezTo>
                          <a:pt x="57254" y="4123"/>
                          <a:pt x="50496" y="7147"/>
                          <a:pt x="43817" y="12296"/>
                        </a:cubicBezTo>
                        <a:cubicBezTo>
                          <a:pt x="32747" y="20840"/>
                          <a:pt x="24501" y="30476"/>
                          <a:pt x="17166" y="38947"/>
                        </a:cubicBezTo>
                        <a:cubicBezTo>
                          <a:pt x="7226" y="50430"/>
                          <a:pt x="0" y="59702"/>
                          <a:pt x="0" y="59702"/>
                        </a:cubicBezTo>
                        <a:cubicBezTo>
                          <a:pt x="0" y="59702"/>
                          <a:pt x="9746" y="53065"/>
                          <a:pt x="22552" y="46379"/>
                        </a:cubicBezTo>
                        <a:cubicBezTo>
                          <a:pt x="32000" y="41443"/>
                          <a:pt x="42736" y="36196"/>
                          <a:pt x="54577" y="34077"/>
                        </a:cubicBezTo>
                        <a:cubicBezTo>
                          <a:pt x="64292" y="32340"/>
                          <a:pt x="73777" y="32656"/>
                          <a:pt x="82509" y="33567"/>
                        </a:cubicBezTo>
                        <a:cubicBezTo>
                          <a:pt x="78702" y="21016"/>
                          <a:pt x="72842" y="9533"/>
                          <a:pt x="6431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18"/>
                  <p:cNvSpPr/>
                  <p:nvPr/>
                </p:nvSpPr>
                <p:spPr>
                  <a:xfrm>
                    <a:off x="5662339" y="1603045"/>
                    <a:ext cx="82253" cy="59701"/>
                  </a:xfrm>
                  <a:custGeom>
                    <a:rect b="b" l="l" r="r" t="t"/>
                    <a:pathLst>
                      <a:path extrusionOk="0" h="59701" w="82253">
                        <a:moveTo>
                          <a:pt x="82254" y="0"/>
                        </a:moveTo>
                        <a:cubicBezTo>
                          <a:pt x="82254" y="0"/>
                          <a:pt x="72599" y="6352"/>
                          <a:pt x="59702" y="13067"/>
                        </a:cubicBezTo>
                        <a:cubicBezTo>
                          <a:pt x="50283" y="17974"/>
                          <a:pt x="39445" y="23257"/>
                          <a:pt x="27677" y="25370"/>
                        </a:cubicBezTo>
                        <a:cubicBezTo>
                          <a:pt x="17992" y="27100"/>
                          <a:pt x="8714" y="26778"/>
                          <a:pt x="0" y="25880"/>
                        </a:cubicBezTo>
                        <a:cubicBezTo>
                          <a:pt x="3837" y="38595"/>
                          <a:pt x="9527" y="50090"/>
                          <a:pt x="18192" y="59702"/>
                        </a:cubicBezTo>
                        <a:cubicBezTo>
                          <a:pt x="25193" y="55609"/>
                          <a:pt x="31818" y="52506"/>
                          <a:pt x="38437" y="47406"/>
                        </a:cubicBezTo>
                        <a:cubicBezTo>
                          <a:pt x="49567" y="38820"/>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18"/>
                  <p:cNvSpPr/>
                  <p:nvPr/>
                </p:nvSpPr>
                <p:spPr>
                  <a:xfrm>
                    <a:off x="5746129" y="1606117"/>
                    <a:ext cx="62264" cy="80456"/>
                  </a:xfrm>
                  <a:custGeom>
                    <a:rect b="b" l="l" r="r" t="t"/>
                    <a:pathLst>
                      <a:path extrusionOk="0" h="80456" w="62264">
                        <a:moveTo>
                          <a:pt x="0" y="0"/>
                        </a:moveTo>
                        <a:cubicBezTo>
                          <a:pt x="0" y="0"/>
                          <a:pt x="6449" y="9005"/>
                          <a:pt x="13578" y="21016"/>
                        </a:cubicBezTo>
                        <a:cubicBezTo>
                          <a:pt x="19128" y="30355"/>
                          <a:pt x="25151" y="41218"/>
                          <a:pt x="27932" y="53302"/>
                        </a:cubicBezTo>
                        <a:cubicBezTo>
                          <a:pt x="30088" y="62695"/>
                          <a:pt x="30155" y="71846"/>
                          <a:pt x="29723" y="80456"/>
                        </a:cubicBezTo>
                        <a:cubicBezTo>
                          <a:pt x="41989" y="76091"/>
                          <a:pt x="53150" y="69915"/>
                          <a:pt x="62264" y="60983"/>
                        </a:cubicBezTo>
                        <a:cubicBezTo>
                          <a:pt x="57868" y="54261"/>
                          <a:pt x="54559" y="47812"/>
                          <a:pt x="49197" y="41509"/>
                        </a:cubicBezTo>
                        <a:cubicBezTo>
                          <a:pt x="39870" y="30561"/>
                          <a:pt x="29736" y="22103"/>
                          <a:pt x="20755" y="15120"/>
                        </a:cubicBezTo>
                        <a:cubicBezTo>
                          <a:pt x="9175" y="6115"/>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18"/>
                  <p:cNvSpPr/>
                  <p:nvPr/>
                </p:nvSpPr>
                <p:spPr>
                  <a:xfrm>
                    <a:off x="5683865" y="1520536"/>
                    <a:ext cx="62518" cy="80456"/>
                  </a:xfrm>
                  <a:custGeom>
                    <a:rect b="b" l="l" r="r" t="t"/>
                    <a:pathLst>
                      <a:path extrusionOk="0" h="80456" w="62518">
                        <a:moveTo>
                          <a:pt x="32541" y="0"/>
                        </a:moveTo>
                        <a:cubicBezTo>
                          <a:pt x="20348" y="4378"/>
                          <a:pt x="9066" y="10590"/>
                          <a:pt x="0" y="19474"/>
                        </a:cubicBezTo>
                        <a:cubicBezTo>
                          <a:pt x="4420" y="26250"/>
                          <a:pt x="7663" y="32863"/>
                          <a:pt x="13067" y="39208"/>
                        </a:cubicBezTo>
                        <a:cubicBezTo>
                          <a:pt x="22352" y="50102"/>
                          <a:pt x="32559" y="58366"/>
                          <a:pt x="41509" y="65343"/>
                        </a:cubicBezTo>
                        <a:cubicBezTo>
                          <a:pt x="53156" y="74409"/>
                          <a:pt x="62519" y="80456"/>
                          <a:pt x="62519" y="80456"/>
                        </a:cubicBezTo>
                        <a:cubicBezTo>
                          <a:pt x="62519" y="80456"/>
                          <a:pt x="55809" y="71706"/>
                          <a:pt x="48687" y="59702"/>
                        </a:cubicBezTo>
                        <a:cubicBezTo>
                          <a:pt x="43137" y="50363"/>
                          <a:pt x="37368" y="39251"/>
                          <a:pt x="34593" y="27161"/>
                        </a:cubicBezTo>
                        <a:cubicBezTo>
                          <a:pt x="32432" y="17767"/>
                          <a:pt x="32110" y="8610"/>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18"/>
                  <p:cNvSpPr/>
                  <p:nvPr/>
                </p:nvSpPr>
                <p:spPr>
                  <a:xfrm>
                    <a:off x="5742692" y="1515672"/>
                    <a:ext cx="47764" cy="90961"/>
                  </a:xfrm>
                  <a:custGeom>
                    <a:rect b="b" l="l" r="r" t="t"/>
                    <a:pathLst>
                      <a:path extrusionOk="0" h="90961" w="47764">
                        <a:moveTo>
                          <a:pt x="8562" y="0"/>
                        </a:moveTo>
                        <a:cubicBezTo>
                          <a:pt x="5915" y="8835"/>
                          <a:pt x="2818" y="17069"/>
                          <a:pt x="1385" y="26645"/>
                        </a:cubicBezTo>
                        <a:cubicBezTo>
                          <a:pt x="-498" y="39263"/>
                          <a:pt x="-48" y="50387"/>
                          <a:pt x="365" y="60983"/>
                        </a:cubicBezTo>
                        <a:cubicBezTo>
                          <a:pt x="790" y="71956"/>
                          <a:pt x="917" y="77657"/>
                          <a:pt x="1646" y="82503"/>
                        </a:cubicBezTo>
                        <a:cubicBezTo>
                          <a:pt x="1949" y="82879"/>
                          <a:pt x="3692" y="85326"/>
                          <a:pt x="3692" y="85320"/>
                        </a:cubicBezTo>
                        <a:cubicBezTo>
                          <a:pt x="3692" y="85320"/>
                          <a:pt x="2065" y="84136"/>
                          <a:pt x="1901" y="84039"/>
                        </a:cubicBezTo>
                        <a:cubicBezTo>
                          <a:pt x="2174" y="85782"/>
                          <a:pt x="2666" y="90961"/>
                          <a:pt x="2666" y="90961"/>
                        </a:cubicBezTo>
                        <a:cubicBezTo>
                          <a:pt x="2666" y="90961"/>
                          <a:pt x="5993" y="77457"/>
                          <a:pt x="11635" y="62003"/>
                        </a:cubicBezTo>
                        <a:cubicBezTo>
                          <a:pt x="14962" y="52901"/>
                          <a:pt x="18016" y="43343"/>
                          <a:pt x="24192" y="34848"/>
                        </a:cubicBezTo>
                        <a:cubicBezTo>
                          <a:pt x="31072" y="25376"/>
                          <a:pt x="39743" y="18095"/>
                          <a:pt x="47764" y="12296"/>
                        </a:cubicBezTo>
                        <a:cubicBezTo>
                          <a:pt x="36002" y="5386"/>
                          <a:pt x="22971" y="856"/>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18"/>
                  <p:cNvSpPr/>
                  <p:nvPr/>
                </p:nvSpPr>
                <p:spPr>
                  <a:xfrm>
                    <a:off x="5701802" y="1600482"/>
                    <a:ext cx="47882" cy="91216"/>
                  </a:xfrm>
                  <a:custGeom>
                    <a:rect b="b" l="l" r="r" t="t"/>
                    <a:pathLst>
                      <a:path extrusionOk="0" h="91216" w="47882">
                        <a:moveTo>
                          <a:pt x="45353" y="0"/>
                        </a:moveTo>
                        <a:cubicBezTo>
                          <a:pt x="45353" y="0"/>
                          <a:pt x="42019" y="13511"/>
                          <a:pt x="36385" y="28952"/>
                        </a:cubicBezTo>
                        <a:cubicBezTo>
                          <a:pt x="33057" y="38067"/>
                          <a:pt x="29748" y="47612"/>
                          <a:pt x="23572" y="56113"/>
                        </a:cubicBezTo>
                        <a:cubicBezTo>
                          <a:pt x="16705" y="65568"/>
                          <a:pt x="8009" y="72866"/>
                          <a:pt x="0" y="78665"/>
                        </a:cubicBezTo>
                        <a:cubicBezTo>
                          <a:pt x="11853" y="85654"/>
                          <a:pt x="24908" y="90391"/>
                          <a:pt x="39457" y="91216"/>
                        </a:cubicBezTo>
                        <a:cubicBezTo>
                          <a:pt x="42117" y="82351"/>
                          <a:pt x="45195" y="74190"/>
                          <a:pt x="46634" y="64572"/>
                        </a:cubicBezTo>
                        <a:cubicBezTo>
                          <a:pt x="48523" y="51935"/>
                          <a:pt x="47818" y="40581"/>
                          <a:pt x="47400" y="29978"/>
                        </a:cubicBezTo>
                        <a:cubicBezTo>
                          <a:pt x="46975" y="19036"/>
                          <a:pt x="47102" y="13298"/>
                          <a:pt x="46379" y="8459"/>
                        </a:cubicBezTo>
                        <a:cubicBezTo>
                          <a:pt x="46076" y="8082"/>
                          <a:pt x="44327" y="5635"/>
                          <a:pt x="44327" y="5635"/>
                        </a:cubicBezTo>
                        <a:cubicBezTo>
                          <a:pt x="44327" y="5635"/>
                          <a:pt x="45961" y="6819"/>
                          <a:pt x="46118" y="6916"/>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18"/>
                  <p:cNvSpPr/>
                  <p:nvPr/>
                </p:nvSpPr>
                <p:spPr>
                  <a:xfrm>
                    <a:off x="5747663" y="1598876"/>
                    <a:ext cx="87380" cy="45933"/>
                  </a:xfrm>
                  <a:custGeom>
                    <a:rect b="b" l="l" r="r" t="t"/>
                    <a:pathLst>
                      <a:path extrusionOk="0" h="45933" w="87380">
                        <a:moveTo>
                          <a:pt x="60220" y="580"/>
                        </a:moveTo>
                        <a:cubicBezTo>
                          <a:pt x="47407" y="-701"/>
                          <a:pt x="35991" y="404"/>
                          <a:pt x="25371" y="1351"/>
                        </a:cubicBezTo>
                        <a:cubicBezTo>
                          <a:pt x="13391" y="2414"/>
                          <a:pt x="6869" y="3009"/>
                          <a:pt x="2564" y="3914"/>
                        </a:cubicBezTo>
                        <a:cubicBezTo>
                          <a:pt x="2285" y="4120"/>
                          <a:pt x="2" y="5450"/>
                          <a:pt x="2" y="5450"/>
                        </a:cubicBezTo>
                        <a:cubicBezTo>
                          <a:pt x="8" y="5487"/>
                          <a:pt x="-4" y="5669"/>
                          <a:pt x="2" y="5705"/>
                        </a:cubicBezTo>
                        <a:cubicBezTo>
                          <a:pt x="3378" y="6130"/>
                          <a:pt x="11539" y="8450"/>
                          <a:pt x="24345" y="12366"/>
                        </a:cubicBezTo>
                        <a:cubicBezTo>
                          <a:pt x="33775" y="15257"/>
                          <a:pt x="43794" y="18014"/>
                          <a:pt x="52787" y="23898"/>
                        </a:cubicBezTo>
                        <a:cubicBezTo>
                          <a:pt x="62375" y="30176"/>
                          <a:pt x="69971" y="38337"/>
                          <a:pt x="76104" y="45934"/>
                        </a:cubicBezTo>
                        <a:cubicBezTo>
                          <a:pt x="82462" y="33989"/>
                          <a:pt x="87083" y="20880"/>
                          <a:pt x="87380" y="6476"/>
                        </a:cubicBezTo>
                        <a:cubicBezTo>
                          <a:pt x="78333" y="4224"/>
                          <a:pt x="69971" y="1558"/>
                          <a:pt x="60220" y="58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18"/>
                  <p:cNvSpPr/>
                  <p:nvPr/>
                </p:nvSpPr>
                <p:spPr>
                  <a:xfrm>
                    <a:off x="5657475" y="1562307"/>
                    <a:ext cx="91471" cy="46008"/>
                  </a:xfrm>
                  <a:custGeom>
                    <a:rect b="b" l="l" r="r" t="t"/>
                    <a:pathLst>
                      <a:path extrusionOk="0" h="46008" w="91471">
                        <a:moveTo>
                          <a:pt x="11015" y="0"/>
                        </a:moveTo>
                        <a:cubicBezTo>
                          <a:pt x="4615" y="11974"/>
                          <a:pt x="298" y="24999"/>
                          <a:pt x="0" y="39457"/>
                        </a:cubicBezTo>
                        <a:cubicBezTo>
                          <a:pt x="9053" y="41710"/>
                          <a:pt x="17391" y="44375"/>
                          <a:pt x="27161" y="45353"/>
                        </a:cubicBezTo>
                        <a:cubicBezTo>
                          <a:pt x="40040" y="46640"/>
                          <a:pt x="51346" y="45796"/>
                          <a:pt x="62003" y="44837"/>
                        </a:cubicBezTo>
                        <a:cubicBezTo>
                          <a:pt x="73935" y="43768"/>
                          <a:pt x="80548" y="43167"/>
                          <a:pt x="84810" y="42275"/>
                        </a:cubicBezTo>
                        <a:cubicBezTo>
                          <a:pt x="85059" y="42086"/>
                          <a:pt x="87118" y="40738"/>
                          <a:pt x="87118" y="40738"/>
                        </a:cubicBezTo>
                        <a:cubicBezTo>
                          <a:pt x="87118" y="40738"/>
                          <a:pt x="86395" y="41947"/>
                          <a:pt x="86346" y="42020"/>
                        </a:cubicBezTo>
                        <a:cubicBezTo>
                          <a:pt x="87324" y="41807"/>
                          <a:pt x="91472" y="40993"/>
                          <a:pt x="91472" y="40993"/>
                        </a:cubicBezTo>
                        <a:cubicBezTo>
                          <a:pt x="91472" y="40993"/>
                          <a:pt x="78198" y="38285"/>
                          <a:pt x="62774" y="33561"/>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96" name="Google Shape;1596;p18"/>
                <p:cNvSpPr/>
                <p:nvPr/>
              </p:nvSpPr>
              <p:spPr>
                <a:xfrm>
                  <a:off x="5718725" y="1576145"/>
                  <a:ext cx="54935" cy="54941"/>
                </a:xfrm>
                <a:custGeom>
                  <a:rect b="b" l="l" r="r" t="t"/>
                  <a:pathLst>
                    <a:path extrusionOk="0" h="54941" w="54935">
                      <a:moveTo>
                        <a:pt x="0" y="27471"/>
                      </a:moveTo>
                      <a:cubicBezTo>
                        <a:pt x="0" y="12296"/>
                        <a:pt x="12296" y="0"/>
                        <a:pt x="27465" y="0"/>
                      </a:cubicBezTo>
                      <a:cubicBezTo>
                        <a:pt x="42639" y="0"/>
                        <a:pt x="54935" y="12296"/>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597" name="Google Shape;1597;p18"/>
            <p:cNvSpPr/>
            <p:nvPr/>
          </p:nvSpPr>
          <p:spPr>
            <a:xfrm>
              <a:off x="4799281" y="914327"/>
              <a:ext cx="199290" cy="326863"/>
            </a:xfrm>
            <a:custGeom>
              <a:rect b="b" l="l" r="r" t="t"/>
              <a:pathLst>
                <a:path extrusionOk="0" h="208525" w="127139">
                  <a:moveTo>
                    <a:pt x="115675" y="168"/>
                  </a:moveTo>
                  <a:cubicBezTo>
                    <a:pt x="114430" y="-141"/>
                    <a:pt x="113112" y="-50"/>
                    <a:pt x="111928" y="666"/>
                  </a:cubicBezTo>
                  <a:cubicBezTo>
                    <a:pt x="109560" y="2105"/>
                    <a:pt x="108741" y="5293"/>
                    <a:pt x="110180" y="7661"/>
                  </a:cubicBezTo>
                  <a:cubicBezTo>
                    <a:pt x="113835" y="13691"/>
                    <a:pt x="116033" y="18142"/>
                    <a:pt x="116804" y="21160"/>
                  </a:cubicBezTo>
                  <a:cubicBezTo>
                    <a:pt x="117035" y="22071"/>
                    <a:pt x="117072" y="22605"/>
                    <a:pt x="117053" y="23036"/>
                  </a:cubicBezTo>
                  <a:cubicBezTo>
                    <a:pt x="116361" y="23522"/>
                    <a:pt x="113173" y="23413"/>
                    <a:pt x="104933" y="22162"/>
                  </a:cubicBezTo>
                  <a:cubicBezTo>
                    <a:pt x="103561" y="21949"/>
                    <a:pt x="102608" y="21791"/>
                    <a:pt x="101685" y="21658"/>
                  </a:cubicBezTo>
                  <a:cubicBezTo>
                    <a:pt x="86146" y="19484"/>
                    <a:pt x="77426" y="21530"/>
                    <a:pt x="75319" y="33152"/>
                  </a:cubicBezTo>
                  <a:cubicBezTo>
                    <a:pt x="74912" y="35405"/>
                    <a:pt x="75137" y="37694"/>
                    <a:pt x="75945" y="39905"/>
                  </a:cubicBezTo>
                  <a:cubicBezTo>
                    <a:pt x="76801" y="42249"/>
                    <a:pt x="78209" y="44465"/>
                    <a:pt x="80316" y="47027"/>
                  </a:cubicBezTo>
                  <a:cubicBezTo>
                    <a:pt x="81082" y="47956"/>
                    <a:pt x="81938" y="48904"/>
                    <a:pt x="83061" y="50148"/>
                  </a:cubicBezTo>
                  <a:cubicBezTo>
                    <a:pt x="83158" y="50252"/>
                    <a:pt x="85211" y="52474"/>
                    <a:pt x="85812" y="53148"/>
                  </a:cubicBezTo>
                  <a:cubicBezTo>
                    <a:pt x="92455" y="60580"/>
                    <a:pt x="94908" y="65469"/>
                    <a:pt x="93809" y="71517"/>
                  </a:cubicBezTo>
                  <a:cubicBezTo>
                    <a:pt x="93578" y="72792"/>
                    <a:pt x="93250" y="72949"/>
                    <a:pt x="91435" y="73016"/>
                  </a:cubicBezTo>
                  <a:cubicBezTo>
                    <a:pt x="89067" y="73101"/>
                    <a:pt x="86565" y="72555"/>
                    <a:pt x="79812" y="70891"/>
                  </a:cubicBezTo>
                  <a:cubicBezTo>
                    <a:pt x="79090" y="70715"/>
                    <a:pt x="79047" y="70697"/>
                    <a:pt x="78319" y="70515"/>
                  </a:cubicBezTo>
                  <a:cubicBezTo>
                    <a:pt x="66096" y="67545"/>
                    <a:pt x="59987" y="67375"/>
                    <a:pt x="54825" y="72391"/>
                  </a:cubicBezTo>
                  <a:cubicBezTo>
                    <a:pt x="42299" y="84566"/>
                    <a:pt x="44916" y="93419"/>
                    <a:pt x="57825" y="105879"/>
                  </a:cubicBezTo>
                  <a:cubicBezTo>
                    <a:pt x="58159" y="106207"/>
                    <a:pt x="58111" y="106177"/>
                    <a:pt x="58451" y="106504"/>
                  </a:cubicBezTo>
                  <a:cubicBezTo>
                    <a:pt x="68087" y="115795"/>
                    <a:pt x="69387" y="118971"/>
                    <a:pt x="63448" y="125747"/>
                  </a:cubicBezTo>
                  <a:cubicBezTo>
                    <a:pt x="61972" y="127423"/>
                    <a:pt x="60782" y="127909"/>
                    <a:pt x="59325" y="127745"/>
                  </a:cubicBezTo>
                  <a:cubicBezTo>
                    <a:pt x="57801" y="127575"/>
                    <a:pt x="56107" y="126822"/>
                    <a:pt x="52700" y="124994"/>
                  </a:cubicBezTo>
                  <a:cubicBezTo>
                    <a:pt x="44108" y="120392"/>
                    <a:pt x="40526" y="119432"/>
                    <a:pt x="35206" y="123124"/>
                  </a:cubicBezTo>
                  <a:cubicBezTo>
                    <a:pt x="25473" y="129870"/>
                    <a:pt x="22018" y="137728"/>
                    <a:pt x="24714" y="146241"/>
                  </a:cubicBezTo>
                  <a:cubicBezTo>
                    <a:pt x="26547" y="152040"/>
                    <a:pt x="29966" y="156357"/>
                    <a:pt x="38206" y="164731"/>
                  </a:cubicBezTo>
                  <a:cubicBezTo>
                    <a:pt x="48644" y="175333"/>
                    <a:pt x="51030" y="179134"/>
                    <a:pt x="49203" y="182474"/>
                  </a:cubicBezTo>
                  <a:cubicBezTo>
                    <a:pt x="46464" y="187477"/>
                    <a:pt x="42062" y="188734"/>
                    <a:pt x="29085" y="189475"/>
                  </a:cubicBezTo>
                  <a:cubicBezTo>
                    <a:pt x="28800" y="189487"/>
                    <a:pt x="28745" y="189578"/>
                    <a:pt x="28460" y="189596"/>
                  </a:cubicBezTo>
                  <a:cubicBezTo>
                    <a:pt x="13170" y="190471"/>
                    <a:pt x="6309" y="192456"/>
                    <a:pt x="844" y="200721"/>
                  </a:cubicBezTo>
                  <a:cubicBezTo>
                    <a:pt x="-680" y="203028"/>
                    <a:pt x="-91" y="206185"/>
                    <a:pt x="2222" y="207716"/>
                  </a:cubicBezTo>
                  <a:cubicBezTo>
                    <a:pt x="4530" y="209246"/>
                    <a:pt x="7687" y="208529"/>
                    <a:pt x="9217" y="206216"/>
                  </a:cubicBezTo>
                  <a:cubicBezTo>
                    <a:pt x="12272" y="201601"/>
                    <a:pt x="16899" y="200289"/>
                    <a:pt x="29085" y="199591"/>
                  </a:cubicBezTo>
                  <a:cubicBezTo>
                    <a:pt x="29365" y="199579"/>
                    <a:pt x="29298" y="199609"/>
                    <a:pt x="29583" y="199591"/>
                  </a:cubicBezTo>
                  <a:cubicBezTo>
                    <a:pt x="45997" y="198656"/>
                    <a:pt x="52998" y="196488"/>
                    <a:pt x="58074" y="187222"/>
                  </a:cubicBezTo>
                  <a:cubicBezTo>
                    <a:pt x="61025" y="181830"/>
                    <a:pt x="60187" y="176219"/>
                    <a:pt x="56574" y="170481"/>
                  </a:cubicBezTo>
                  <a:cubicBezTo>
                    <a:pt x="54255" y="166795"/>
                    <a:pt x="52063" y="164451"/>
                    <a:pt x="45329" y="157608"/>
                  </a:cubicBezTo>
                  <a:cubicBezTo>
                    <a:pt x="38279" y="150449"/>
                    <a:pt x="35376" y="146812"/>
                    <a:pt x="34204" y="143114"/>
                  </a:cubicBezTo>
                  <a:cubicBezTo>
                    <a:pt x="32959" y="139173"/>
                    <a:pt x="34459" y="135657"/>
                    <a:pt x="40829" y="131243"/>
                  </a:cubicBezTo>
                  <a:cubicBezTo>
                    <a:pt x="41594" y="130714"/>
                    <a:pt x="42936" y="131182"/>
                    <a:pt x="47952" y="133866"/>
                  </a:cubicBezTo>
                  <a:cubicBezTo>
                    <a:pt x="52488" y="136295"/>
                    <a:pt x="54965" y="137254"/>
                    <a:pt x="58195" y="137618"/>
                  </a:cubicBezTo>
                  <a:cubicBezTo>
                    <a:pt x="62956" y="138147"/>
                    <a:pt x="67334" y="136489"/>
                    <a:pt x="70941" y="132366"/>
                  </a:cubicBezTo>
                  <a:cubicBezTo>
                    <a:pt x="76740" y="125759"/>
                    <a:pt x="78276" y="119080"/>
                    <a:pt x="75817" y="112625"/>
                  </a:cubicBezTo>
                  <a:cubicBezTo>
                    <a:pt x="74123" y="108168"/>
                    <a:pt x="71627" y="105211"/>
                    <a:pt x="65446" y="99254"/>
                  </a:cubicBezTo>
                  <a:cubicBezTo>
                    <a:pt x="65112" y="98932"/>
                    <a:pt x="65154" y="98951"/>
                    <a:pt x="64820" y="98629"/>
                  </a:cubicBezTo>
                  <a:cubicBezTo>
                    <a:pt x="55439" y="89569"/>
                    <a:pt x="54577" y="86679"/>
                    <a:pt x="61821" y="79635"/>
                  </a:cubicBezTo>
                  <a:cubicBezTo>
                    <a:pt x="63369" y="78135"/>
                    <a:pt x="67364" y="78178"/>
                    <a:pt x="75945" y="80260"/>
                  </a:cubicBezTo>
                  <a:cubicBezTo>
                    <a:pt x="76655" y="80437"/>
                    <a:pt x="76600" y="80461"/>
                    <a:pt x="77317" y="80637"/>
                  </a:cubicBezTo>
                  <a:cubicBezTo>
                    <a:pt x="85144" y="82562"/>
                    <a:pt x="88107" y="83151"/>
                    <a:pt x="91811" y="83011"/>
                  </a:cubicBezTo>
                  <a:cubicBezTo>
                    <a:pt x="98023" y="82774"/>
                    <a:pt x="102541" y="79550"/>
                    <a:pt x="103682" y="73265"/>
                  </a:cubicBezTo>
                  <a:cubicBezTo>
                    <a:pt x="105486" y="63325"/>
                    <a:pt x="101824" y="56057"/>
                    <a:pt x="93311" y="46523"/>
                  </a:cubicBezTo>
                  <a:cubicBezTo>
                    <a:pt x="86079" y="38429"/>
                    <a:pt x="86182" y="38435"/>
                    <a:pt x="85435" y="36401"/>
                  </a:cubicBezTo>
                  <a:cubicBezTo>
                    <a:pt x="85217" y="35794"/>
                    <a:pt x="85114" y="35308"/>
                    <a:pt x="85186" y="34901"/>
                  </a:cubicBezTo>
                  <a:cubicBezTo>
                    <a:pt x="85897" y="30985"/>
                    <a:pt x="89716" y="30171"/>
                    <a:pt x="100306" y="31653"/>
                  </a:cubicBezTo>
                  <a:cubicBezTo>
                    <a:pt x="101187" y="31780"/>
                    <a:pt x="102098" y="31829"/>
                    <a:pt x="103433" y="32029"/>
                  </a:cubicBezTo>
                  <a:cubicBezTo>
                    <a:pt x="116331" y="33996"/>
                    <a:pt x="119834" y="34154"/>
                    <a:pt x="123927" y="30529"/>
                  </a:cubicBezTo>
                  <a:cubicBezTo>
                    <a:pt x="129677" y="25429"/>
                    <a:pt x="127552" y="16849"/>
                    <a:pt x="118802" y="2415"/>
                  </a:cubicBezTo>
                  <a:cubicBezTo>
                    <a:pt x="118086" y="1231"/>
                    <a:pt x="116926" y="472"/>
                    <a:pt x="115675" y="16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18"/>
            <p:cNvSpPr/>
            <p:nvPr/>
          </p:nvSpPr>
          <p:spPr>
            <a:xfrm>
              <a:off x="6023066" y="877707"/>
              <a:ext cx="203416" cy="339110"/>
            </a:xfrm>
            <a:custGeom>
              <a:rect b="b" l="l" r="r" t="t"/>
              <a:pathLst>
                <a:path extrusionOk="0" h="216338" w="129771">
                  <a:moveTo>
                    <a:pt x="26284" y="269"/>
                  </a:moveTo>
                  <a:cubicBezTo>
                    <a:pt x="25070" y="-162"/>
                    <a:pt x="23612" y="-71"/>
                    <a:pt x="22398" y="518"/>
                  </a:cubicBezTo>
                  <a:cubicBezTo>
                    <a:pt x="19908" y="1708"/>
                    <a:pt x="18816" y="4641"/>
                    <a:pt x="20030" y="7142"/>
                  </a:cubicBezTo>
                  <a:cubicBezTo>
                    <a:pt x="21487" y="10306"/>
                    <a:pt x="19605" y="14180"/>
                    <a:pt x="11407" y="24387"/>
                  </a:cubicBezTo>
                  <a:cubicBezTo>
                    <a:pt x="6185" y="30824"/>
                    <a:pt x="3878" y="34121"/>
                    <a:pt x="1995" y="38256"/>
                  </a:cubicBezTo>
                  <a:cubicBezTo>
                    <a:pt x="-1496" y="46156"/>
                    <a:pt x="-555" y="53601"/>
                    <a:pt x="6003" y="60001"/>
                  </a:cubicBezTo>
                  <a:cubicBezTo>
                    <a:pt x="14322" y="68089"/>
                    <a:pt x="24280" y="69073"/>
                    <a:pt x="37761" y="65624"/>
                  </a:cubicBezTo>
                  <a:cubicBezTo>
                    <a:pt x="40129" y="65016"/>
                    <a:pt x="42254" y="64379"/>
                    <a:pt x="45897" y="63249"/>
                  </a:cubicBezTo>
                  <a:cubicBezTo>
                    <a:pt x="56706" y="59873"/>
                    <a:pt x="60531" y="59060"/>
                    <a:pt x="64357" y="59624"/>
                  </a:cubicBezTo>
                  <a:cubicBezTo>
                    <a:pt x="68547" y="60244"/>
                    <a:pt x="71340" y="63304"/>
                    <a:pt x="73101" y="71246"/>
                  </a:cubicBezTo>
                  <a:cubicBezTo>
                    <a:pt x="74376" y="76687"/>
                    <a:pt x="72069" y="79080"/>
                    <a:pt x="62353" y="84362"/>
                  </a:cubicBezTo>
                  <a:cubicBezTo>
                    <a:pt x="62110" y="84496"/>
                    <a:pt x="62231" y="84484"/>
                    <a:pt x="61989" y="84611"/>
                  </a:cubicBezTo>
                  <a:cubicBezTo>
                    <a:pt x="46869" y="92833"/>
                    <a:pt x="41586" y="99768"/>
                    <a:pt x="47112" y="114225"/>
                  </a:cubicBezTo>
                  <a:cubicBezTo>
                    <a:pt x="49358" y="120091"/>
                    <a:pt x="54156" y="123224"/>
                    <a:pt x="60592" y="124226"/>
                  </a:cubicBezTo>
                  <a:cubicBezTo>
                    <a:pt x="64843" y="124882"/>
                    <a:pt x="68364" y="124694"/>
                    <a:pt x="76987" y="123850"/>
                  </a:cubicBezTo>
                  <a:cubicBezTo>
                    <a:pt x="77716" y="123777"/>
                    <a:pt x="77776" y="123795"/>
                    <a:pt x="78505" y="123722"/>
                  </a:cubicBezTo>
                  <a:cubicBezTo>
                    <a:pt x="90042" y="122617"/>
                    <a:pt x="95082" y="123249"/>
                    <a:pt x="97754" y="126473"/>
                  </a:cubicBezTo>
                  <a:cubicBezTo>
                    <a:pt x="100851" y="130292"/>
                    <a:pt x="101033" y="132624"/>
                    <a:pt x="99333" y="135096"/>
                  </a:cubicBezTo>
                  <a:cubicBezTo>
                    <a:pt x="97632" y="137646"/>
                    <a:pt x="94657" y="139893"/>
                    <a:pt x="87856" y="144095"/>
                  </a:cubicBezTo>
                  <a:cubicBezTo>
                    <a:pt x="86399" y="144993"/>
                    <a:pt x="85610" y="145515"/>
                    <a:pt x="84881" y="145965"/>
                  </a:cubicBezTo>
                  <a:cubicBezTo>
                    <a:pt x="73708" y="152930"/>
                    <a:pt x="69215" y="157581"/>
                    <a:pt x="70611" y="165456"/>
                  </a:cubicBezTo>
                  <a:cubicBezTo>
                    <a:pt x="73162" y="179574"/>
                    <a:pt x="81602" y="183497"/>
                    <a:pt x="100001" y="184954"/>
                  </a:cubicBezTo>
                  <a:cubicBezTo>
                    <a:pt x="100547" y="184997"/>
                    <a:pt x="100547" y="185033"/>
                    <a:pt x="101094" y="185076"/>
                  </a:cubicBezTo>
                  <a:cubicBezTo>
                    <a:pt x="113360" y="186035"/>
                    <a:pt x="117489" y="187274"/>
                    <a:pt x="119493" y="191452"/>
                  </a:cubicBezTo>
                  <a:cubicBezTo>
                    <a:pt x="120100" y="192806"/>
                    <a:pt x="118764" y="194135"/>
                    <a:pt x="111841" y="197949"/>
                  </a:cubicBezTo>
                  <a:cubicBezTo>
                    <a:pt x="111356" y="198216"/>
                    <a:pt x="111356" y="198301"/>
                    <a:pt x="110870" y="198574"/>
                  </a:cubicBezTo>
                  <a:cubicBezTo>
                    <a:pt x="103219" y="202764"/>
                    <a:pt x="100183" y="205011"/>
                    <a:pt x="98118" y="209194"/>
                  </a:cubicBezTo>
                  <a:cubicBezTo>
                    <a:pt x="96904" y="211678"/>
                    <a:pt x="97876" y="214593"/>
                    <a:pt x="100365" y="215813"/>
                  </a:cubicBezTo>
                  <a:cubicBezTo>
                    <a:pt x="102854" y="217040"/>
                    <a:pt x="105890" y="216050"/>
                    <a:pt x="107105" y="213566"/>
                  </a:cubicBezTo>
                  <a:cubicBezTo>
                    <a:pt x="107834" y="212036"/>
                    <a:pt x="110141" y="210385"/>
                    <a:pt x="115727" y="207318"/>
                  </a:cubicBezTo>
                  <a:cubicBezTo>
                    <a:pt x="116213" y="207045"/>
                    <a:pt x="116213" y="207093"/>
                    <a:pt x="116699" y="206820"/>
                  </a:cubicBezTo>
                  <a:cubicBezTo>
                    <a:pt x="121678" y="204088"/>
                    <a:pt x="124047" y="202473"/>
                    <a:pt x="126233" y="200195"/>
                  </a:cubicBezTo>
                  <a:cubicBezTo>
                    <a:pt x="129755" y="196497"/>
                    <a:pt x="130847" y="191968"/>
                    <a:pt x="128601" y="187201"/>
                  </a:cubicBezTo>
                  <a:cubicBezTo>
                    <a:pt x="124411" y="178354"/>
                    <a:pt x="117792" y="176326"/>
                    <a:pt x="101883" y="175081"/>
                  </a:cubicBezTo>
                  <a:cubicBezTo>
                    <a:pt x="101276" y="175038"/>
                    <a:pt x="101397" y="175002"/>
                    <a:pt x="100851" y="174953"/>
                  </a:cubicBezTo>
                  <a:cubicBezTo>
                    <a:pt x="86642" y="173830"/>
                    <a:pt x="81966" y="171717"/>
                    <a:pt x="80509" y="163708"/>
                  </a:cubicBezTo>
                  <a:cubicBezTo>
                    <a:pt x="80144" y="161777"/>
                    <a:pt x="82755" y="159154"/>
                    <a:pt x="90225" y="154466"/>
                  </a:cubicBezTo>
                  <a:cubicBezTo>
                    <a:pt x="90953" y="154029"/>
                    <a:pt x="91621" y="153494"/>
                    <a:pt x="93078" y="152590"/>
                  </a:cubicBezTo>
                  <a:cubicBezTo>
                    <a:pt x="101154" y="147598"/>
                    <a:pt x="104919" y="144769"/>
                    <a:pt x="107712" y="140591"/>
                  </a:cubicBezTo>
                  <a:cubicBezTo>
                    <a:pt x="111963" y="134282"/>
                    <a:pt x="111295" y="127214"/>
                    <a:pt x="105466" y="120103"/>
                  </a:cubicBezTo>
                  <a:cubicBezTo>
                    <a:pt x="99818" y="113199"/>
                    <a:pt x="92471" y="112288"/>
                    <a:pt x="77473" y="113727"/>
                  </a:cubicBezTo>
                  <a:cubicBezTo>
                    <a:pt x="76744" y="113800"/>
                    <a:pt x="76744" y="113904"/>
                    <a:pt x="76015" y="113976"/>
                  </a:cubicBezTo>
                  <a:cubicBezTo>
                    <a:pt x="62292" y="115324"/>
                    <a:pt x="58042" y="114602"/>
                    <a:pt x="56524" y="110606"/>
                  </a:cubicBezTo>
                  <a:cubicBezTo>
                    <a:pt x="53366" y="102354"/>
                    <a:pt x="55491" y="99591"/>
                    <a:pt x="66725" y="93483"/>
                  </a:cubicBezTo>
                  <a:cubicBezTo>
                    <a:pt x="66968" y="93355"/>
                    <a:pt x="67029" y="93367"/>
                    <a:pt x="67271" y="93234"/>
                  </a:cubicBezTo>
                  <a:cubicBezTo>
                    <a:pt x="80630" y="85972"/>
                    <a:pt x="85488" y="80494"/>
                    <a:pt x="82877" y="68994"/>
                  </a:cubicBezTo>
                  <a:cubicBezTo>
                    <a:pt x="80205" y="57323"/>
                    <a:pt x="74437" y="51038"/>
                    <a:pt x="65753" y="49751"/>
                  </a:cubicBezTo>
                  <a:cubicBezTo>
                    <a:pt x="59803" y="48870"/>
                    <a:pt x="55552" y="49715"/>
                    <a:pt x="42983" y="53625"/>
                  </a:cubicBezTo>
                  <a:cubicBezTo>
                    <a:pt x="39522" y="54712"/>
                    <a:pt x="37396" y="55325"/>
                    <a:pt x="35271" y="55878"/>
                  </a:cubicBezTo>
                  <a:cubicBezTo>
                    <a:pt x="24827" y="58543"/>
                    <a:pt x="18269" y="57869"/>
                    <a:pt x="12986" y="52751"/>
                  </a:cubicBezTo>
                  <a:cubicBezTo>
                    <a:pt x="9646" y="49441"/>
                    <a:pt x="9282" y="46618"/>
                    <a:pt x="11165" y="42379"/>
                  </a:cubicBezTo>
                  <a:cubicBezTo>
                    <a:pt x="12500" y="39325"/>
                    <a:pt x="14504" y="36374"/>
                    <a:pt x="19119" y="30636"/>
                  </a:cubicBezTo>
                  <a:cubicBezTo>
                    <a:pt x="30231" y="16913"/>
                    <a:pt x="33146" y="11350"/>
                    <a:pt x="29138" y="2892"/>
                  </a:cubicBezTo>
                  <a:cubicBezTo>
                    <a:pt x="28531" y="1641"/>
                    <a:pt x="27438" y="700"/>
                    <a:pt x="26284" y="26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18"/>
            <p:cNvSpPr/>
            <p:nvPr/>
          </p:nvSpPr>
          <p:spPr>
            <a:xfrm>
              <a:off x="5673664" y="1980071"/>
              <a:ext cx="454199" cy="271515"/>
            </a:xfrm>
            <a:custGeom>
              <a:rect b="b" l="l" r="r" t="t"/>
              <a:pathLst>
                <a:path extrusionOk="0" h="173215" w="289760">
                  <a:moveTo>
                    <a:pt x="247631" y="3"/>
                  </a:moveTo>
                  <a:cubicBezTo>
                    <a:pt x="242774" y="113"/>
                    <a:pt x="237855" y="2972"/>
                    <a:pt x="232633" y="9124"/>
                  </a:cubicBezTo>
                  <a:cubicBezTo>
                    <a:pt x="226014" y="16847"/>
                    <a:pt x="224921" y="26259"/>
                    <a:pt x="227107" y="38865"/>
                  </a:cubicBezTo>
                  <a:cubicBezTo>
                    <a:pt x="227593" y="41507"/>
                    <a:pt x="228200" y="43984"/>
                    <a:pt x="229111" y="47986"/>
                  </a:cubicBezTo>
                  <a:cubicBezTo>
                    <a:pt x="231783" y="59341"/>
                    <a:pt x="232390" y="63033"/>
                    <a:pt x="231479" y="66475"/>
                  </a:cubicBezTo>
                  <a:cubicBezTo>
                    <a:pt x="230629" y="70022"/>
                    <a:pt x="227472" y="71946"/>
                    <a:pt x="219140" y="72226"/>
                  </a:cubicBezTo>
                  <a:cubicBezTo>
                    <a:pt x="214647" y="72378"/>
                    <a:pt x="212497" y="69214"/>
                    <a:pt x="209765" y="58357"/>
                  </a:cubicBezTo>
                  <a:cubicBezTo>
                    <a:pt x="209577" y="57604"/>
                    <a:pt x="209583" y="57616"/>
                    <a:pt x="209388" y="56857"/>
                  </a:cubicBezTo>
                  <a:cubicBezTo>
                    <a:pt x="207536" y="49449"/>
                    <a:pt x="206504" y="46134"/>
                    <a:pt x="204270" y="42861"/>
                  </a:cubicBezTo>
                  <a:cubicBezTo>
                    <a:pt x="200778" y="37760"/>
                    <a:pt x="195508" y="35665"/>
                    <a:pt x="188901" y="37365"/>
                  </a:cubicBezTo>
                  <a:cubicBezTo>
                    <a:pt x="167496" y="42873"/>
                    <a:pt x="163106" y="55473"/>
                    <a:pt x="166908" y="78723"/>
                  </a:cubicBezTo>
                  <a:cubicBezTo>
                    <a:pt x="167071" y="79737"/>
                    <a:pt x="167254" y="80727"/>
                    <a:pt x="167533" y="82348"/>
                  </a:cubicBezTo>
                  <a:cubicBezTo>
                    <a:pt x="170053" y="96964"/>
                    <a:pt x="170010" y="102247"/>
                    <a:pt x="166531" y="105963"/>
                  </a:cubicBezTo>
                  <a:cubicBezTo>
                    <a:pt x="164515" y="108119"/>
                    <a:pt x="163950" y="108076"/>
                    <a:pt x="161285" y="105337"/>
                  </a:cubicBezTo>
                  <a:cubicBezTo>
                    <a:pt x="160192" y="104220"/>
                    <a:pt x="158917" y="102635"/>
                    <a:pt x="157410" y="100589"/>
                  </a:cubicBezTo>
                  <a:cubicBezTo>
                    <a:pt x="156506" y="99368"/>
                    <a:pt x="153227" y="94863"/>
                    <a:pt x="153039" y="94596"/>
                  </a:cubicBezTo>
                  <a:cubicBezTo>
                    <a:pt x="147507" y="86921"/>
                    <a:pt x="143596" y="82476"/>
                    <a:pt x="138417" y="79725"/>
                  </a:cubicBezTo>
                  <a:cubicBezTo>
                    <a:pt x="131136" y="75857"/>
                    <a:pt x="123145" y="76713"/>
                    <a:pt x="115051" y="82725"/>
                  </a:cubicBezTo>
                  <a:cubicBezTo>
                    <a:pt x="106125" y="89355"/>
                    <a:pt x="106932" y="97492"/>
                    <a:pt x="113302" y="114585"/>
                  </a:cubicBezTo>
                  <a:cubicBezTo>
                    <a:pt x="113442" y="114962"/>
                    <a:pt x="113412" y="114956"/>
                    <a:pt x="113551" y="115338"/>
                  </a:cubicBezTo>
                  <a:cubicBezTo>
                    <a:pt x="118767" y="129310"/>
                    <a:pt x="119217" y="133695"/>
                    <a:pt x="115051" y="135954"/>
                  </a:cubicBezTo>
                  <a:cubicBezTo>
                    <a:pt x="109276" y="139087"/>
                    <a:pt x="105597" y="136706"/>
                    <a:pt x="96306" y="125455"/>
                  </a:cubicBezTo>
                  <a:cubicBezTo>
                    <a:pt x="96191" y="125309"/>
                    <a:pt x="96179" y="125351"/>
                    <a:pt x="96057" y="125206"/>
                  </a:cubicBezTo>
                  <a:cubicBezTo>
                    <a:pt x="89979" y="117846"/>
                    <a:pt x="86998" y="114731"/>
                    <a:pt x="82565" y="112339"/>
                  </a:cubicBezTo>
                  <a:cubicBezTo>
                    <a:pt x="76031" y="108811"/>
                    <a:pt x="69072" y="109509"/>
                    <a:pt x="62071" y="114713"/>
                  </a:cubicBezTo>
                  <a:cubicBezTo>
                    <a:pt x="55708" y="119437"/>
                    <a:pt x="55143" y="124398"/>
                    <a:pt x="56448" y="138079"/>
                  </a:cubicBezTo>
                  <a:cubicBezTo>
                    <a:pt x="56813" y="141922"/>
                    <a:pt x="56934" y="143987"/>
                    <a:pt x="56946" y="146197"/>
                  </a:cubicBezTo>
                  <a:cubicBezTo>
                    <a:pt x="57007" y="153848"/>
                    <a:pt x="55119" y="158888"/>
                    <a:pt x="49824" y="162817"/>
                  </a:cubicBezTo>
                  <a:cubicBezTo>
                    <a:pt x="47935" y="164225"/>
                    <a:pt x="45300" y="162628"/>
                    <a:pt x="34206" y="153199"/>
                  </a:cubicBezTo>
                  <a:cubicBezTo>
                    <a:pt x="21758" y="142615"/>
                    <a:pt x="13688" y="138583"/>
                    <a:pt x="3590" y="141698"/>
                  </a:cubicBezTo>
                  <a:cubicBezTo>
                    <a:pt x="949" y="142518"/>
                    <a:pt x="-600" y="145426"/>
                    <a:pt x="220" y="148074"/>
                  </a:cubicBezTo>
                  <a:cubicBezTo>
                    <a:pt x="1040" y="150721"/>
                    <a:pt x="3942" y="152142"/>
                    <a:pt x="6590" y="151322"/>
                  </a:cubicBezTo>
                  <a:cubicBezTo>
                    <a:pt x="12152" y="149604"/>
                    <a:pt x="17811" y="152397"/>
                    <a:pt x="27709" y="160819"/>
                  </a:cubicBezTo>
                  <a:cubicBezTo>
                    <a:pt x="28365" y="161378"/>
                    <a:pt x="32912" y="165319"/>
                    <a:pt x="33829" y="166065"/>
                  </a:cubicBezTo>
                  <a:cubicBezTo>
                    <a:pt x="36234" y="168021"/>
                    <a:pt x="38256" y="169442"/>
                    <a:pt x="40205" y="170565"/>
                  </a:cubicBezTo>
                  <a:cubicBezTo>
                    <a:pt x="45792" y="173789"/>
                    <a:pt x="51129" y="174305"/>
                    <a:pt x="55823" y="170814"/>
                  </a:cubicBezTo>
                  <a:cubicBezTo>
                    <a:pt x="64020" y="164730"/>
                    <a:pt x="67026" y="156647"/>
                    <a:pt x="66947" y="146076"/>
                  </a:cubicBezTo>
                  <a:cubicBezTo>
                    <a:pt x="66923" y="143483"/>
                    <a:pt x="66838" y="141327"/>
                    <a:pt x="66443" y="137204"/>
                  </a:cubicBezTo>
                  <a:cubicBezTo>
                    <a:pt x="65502" y="127349"/>
                    <a:pt x="65842" y="124362"/>
                    <a:pt x="68071" y="122710"/>
                  </a:cubicBezTo>
                  <a:cubicBezTo>
                    <a:pt x="74853" y="117670"/>
                    <a:pt x="78466" y="119662"/>
                    <a:pt x="88309" y="131582"/>
                  </a:cubicBezTo>
                  <a:cubicBezTo>
                    <a:pt x="88430" y="131727"/>
                    <a:pt x="88443" y="131685"/>
                    <a:pt x="88564" y="131830"/>
                  </a:cubicBezTo>
                  <a:cubicBezTo>
                    <a:pt x="94284" y="138759"/>
                    <a:pt x="96950" y="141686"/>
                    <a:pt x="100933" y="144200"/>
                  </a:cubicBezTo>
                  <a:cubicBezTo>
                    <a:pt x="106853" y="147940"/>
                    <a:pt x="113229" y="148262"/>
                    <a:pt x="119800" y="144697"/>
                  </a:cubicBezTo>
                  <a:cubicBezTo>
                    <a:pt x="125920" y="141382"/>
                    <a:pt x="128398" y="135844"/>
                    <a:pt x="127797" y="128831"/>
                  </a:cubicBezTo>
                  <a:cubicBezTo>
                    <a:pt x="127408" y="124289"/>
                    <a:pt x="126327" y="120621"/>
                    <a:pt x="123048" y="111835"/>
                  </a:cubicBezTo>
                  <a:cubicBezTo>
                    <a:pt x="122908" y="111458"/>
                    <a:pt x="122811" y="111464"/>
                    <a:pt x="122672" y="111088"/>
                  </a:cubicBezTo>
                  <a:cubicBezTo>
                    <a:pt x="117935" y="98367"/>
                    <a:pt x="117474" y="93497"/>
                    <a:pt x="121050" y="90843"/>
                  </a:cubicBezTo>
                  <a:cubicBezTo>
                    <a:pt x="129934" y="84243"/>
                    <a:pt x="135326" y="87042"/>
                    <a:pt x="144914" y="100340"/>
                  </a:cubicBezTo>
                  <a:cubicBezTo>
                    <a:pt x="145060" y="100546"/>
                    <a:pt x="148448" y="105283"/>
                    <a:pt x="149414" y="106588"/>
                  </a:cubicBezTo>
                  <a:cubicBezTo>
                    <a:pt x="151169" y="108963"/>
                    <a:pt x="152571" y="110705"/>
                    <a:pt x="154035" y="112211"/>
                  </a:cubicBezTo>
                  <a:cubicBezTo>
                    <a:pt x="160337" y="118690"/>
                    <a:pt x="167515" y="119668"/>
                    <a:pt x="173903" y="112837"/>
                  </a:cubicBezTo>
                  <a:cubicBezTo>
                    <a:pt x="180521" y="105769"/>
                    <a:pt x="180521" y="98658"/>
                    <a:pt x="177406" y="80599"/>
                  </a:cubicBezTo>
                  <a:cubicBezTo>
                    <a:pt x="177127" y="79008"/>
                    <a:pt x="177066" y="78079"/>
                    <a:pt x="176902" y="77102"/>
                  </a:cubicBezTo>
                  <a:cubicBezTo>
                    <a:pt x="173830" y="58321"/>
                    <a:pt x="176337" y="50985"/>
                    <a:pt x="191397" y="47111"/>
                  </a:cubicBezTo>
                  <a:cubicBezTo>
                    <a:pt x="195568" y="46036"/>
                    <a:pt x="196989" y="48095"/>
                    <a:pt x="199770" y="59231"/>
                  </a:cubicBezTo>
                  <a:cubicBezTo>
                    <a:pt x="199958" y="59990"/>
                    <a:pt x="199952" y="59960"/>
                    <a:pt x="200147" y="60731"/>
                  </a:cubicBezTo>
                  <a:cubicBezTo>
                    <a:pt x="203978" y="75972"/>
                    <a:pt x="208101" y="82725"/>
                    <a:pt x="219389" y="82348"/>
                  </a:cubicBezTo>
                  <a:cubicBezTo>
                    <a:pt x="231783" y="81935"/>
                    <a:pt x="239130" y="77496"/>
                    <a:pt x="241255" y="68977"/>
                  </a:cubicBezTo>
                  <a:cubicBezTo>
                    <a:pt x="242652" y="63263"/>
                    <a:pt x="242045" y="59049"/>
                    <a:pt x="238887" y="45739"/>
                  </a:cubicBezTo>
                  <a:cubicBezTo>
                    <a:pt x="237976" y="41901"/>
                    <a:pt x="237430" y="39521"/>
                    <a:pt x="237005" y="37116"/>
                  </a:cubicBezTo>
                  <a:cubicBezTo>
                    <a:pt x="235244" y="27170"/>
                    <a:pt x="236033" y="20691"/>
                    <a:pt x="240284" y="15748"/>
                  </a:cubicBezTo>
                  <a:cubicBezTo>
                    <a:pt x="246538" y="8413"/>
                    <a:pt x="248906" y="8553"/>
                    <a:pt x="255647" y="14747"/>
                  </a:cubicBezTo>
                  <a:cubicBezTo>
                    <a:pt x="256193" y="15287"/>
                    <a:pt x="255707" y="14831"/>
                    <a:pt x="258014" y="16999"/>
                  </a:cubicBezTo>
                  <a:cubicBezTo>
                    <a:pt x="268884" y="27340"/>
                    <a:pt x="276474" y="30006"/>
                    <a:pt x="287586" y="22246"/>
                  </a:cubicBezTo>
                  <a:cubicBezTo>
                    <a:pt x="289893" y="20661"/>
                    <a:pt x="290440" y="17522"/>
                    <a:pt x="288861" y="15250"/>
                  </a:cubicBezTo>
                  <a:cubicBezTo>
                    <a:pt x="287282" y="12973"/>
                    <a:pt x="284246" y="12415"/>
                    <a:pt x="282000" y="14000"/>
                  </a:cubicBezTo>
                  <a:cubicBezTo>
                    <a:pt x="275927" y="18208"/>
                    <a:pt x="272709" y="17072"/>
                    <a:pt x="264876" y="9622"/>
                  </a:cubicBezTo>
                  <a:cubicBezTo>
                    <a:pt x="264269" y="9069"/>
                    <a:pt x="262872" y="7721"/>
                    <a:pt x="262508" y="7375"/>
                  </a:cubicBezTo>
                  <a:cubicBezTo>
                    <a:pt x="257286" y="2541"/>
                    <a:pt x="252489" y="-106"/>
                    <a:pt x="247631"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18"/>
            <p:cNvSpPr/>
            <p:nvPr/>
          </p:nvSpPr>
          <p:spPr>
            <a:xfrm>
              <a:off x="4927832" y="1953274"/>
              <a:ext cx="375959" cy="280340"/>
            </a:xfrm>
            <a:custGeom>
              <a:rect b="b" l="l" r="r" t="t"/>
              <a:pathLst>
                <a:path extrusionOk="0" h="178845" w="239846">
                  <a:moveTo>
                    <a:pt x="3612" y="217"/>
                  </a:moveTo>
                  <a:cubicBezTo>
                    <a:pt x="2379" y="582"/>
                    <a:pt x="1274" y="1377"/>
                    <a:pt x="612" y="2592"/>
                  </a:cubicBezTo>
                  <a:cubicBezTo>
                    <a:pt x="-711" y="5021"/>
                    <a:pt x="181" y="8136"/>
                    <a:pt x="2610" y="9465"/>
                  </a:cubicBezTo>
                  <a:cubicBezTo>
                    <a:pt x="6217" y="11433"/>
                    <a:pt x="6496" y="16861"/>
                    <a:pt x="3612" y="29582"/>
                  </a:cubicBezTo>
                  <a:cubicBezTo>
                    <a:pt x="3479" y="30178"/>
                    <a:pt x="3314" y="30700"/>
                    <a:pt x="3114" y="31580"/>
                  </a:cubicBezTo>
                  <a:cubicBezTo>
                    <a:pt x="364" y="43482"/>
                    <a:pt x="-280" y="47738"/>
                    <a:pt x="861" y="52821"/>
                  </a:cubicBezTo>
                  <a:cubicBezTo>
                    <a:pt x="2720" y="61073"/>
                    <a:pt x="9812" y="64492"/>
                    <a:pt x="20857" y="62694"/>
                  </a:cubicBezTo>
                  <a:cubicBezTo>
                    <a:pt x="27257" y="61650"/>
                    <a:pt x="30518" y="58444"/>
                    <a:pt x="36226" y="50574"/>
                  </a:cubicBezTo>
                  <a:cubicBezTo>
                    <a:pt x="36353" y="50398"/>
                    <a:pt x="36347" y="50374"/>
                    <a:pt x="36475" y="50198"/>
                  </a:cubicBezTo>
                  <a:cubicBezTo>
                    <a:pt x="41411" y="43391"/>
                    <a:pt x="43567" y="41854"/>
                    <a:pt x="47599" y="42577"/>
                  </a:cubicBezTo>
                  <a:cubicBezTo>
                    <a:pt x="53939" y="43719"/>
                    <a:pt x="56300" y="45935"/>
                    <a:pt x="56841" y="49572"/>
                  </a:cubicBezTo>
                  <a:cubicBezTo>
                    <a:pt x="57375" y="53137"/>
                    <a:pt x="56392" y="57715"/>
                    <a:pt x="53592" y="65815"/>
                  </a:cubicBezTo>
                  <a:cubicBezTo>
                    <a:pt x="53368" y="66477"/>
                    <a:pt x="53185" y="67224"/>
                    <a:pt x="52846" y="68189"/>
                  </a:cubicBezTo>
                  <a:cubicBezTo>
                    <a:pt x="48911" y="79411"/>
                    <a:pt x="47787" y="83461"/>
                    <a:pt x="48097" y="88683"/>
                  </a:cubicBezTo>
                  <a:cubicBezTo>
                    <a:pt x="48583" y="96953"/>
                    <a:pt x="54230" y="101969"/>
                    <a:pt x="64340" y="102928"/>
                  </a:cubicBezTo>
                  <a:cubicBezTo>
                    <a:pt x="73636" y="103815"/>
                    <a:pt x="78616" y="99218"/>
                    <a:pt x="86959" y="86934"/>
                  </a:cubicBezTo>
                  <a:cubicBezTo>
                    <a:pt x="87481" y="86163"/>
                    <a:pt x="87840" y="85793"/>
                    <a:pt x="88082" y="85435"/>
                  </a:cubicBezTo>
                  <a:cubicBezTo>
                    <a:pt x="91962" y="79733"/>
                    <a:pt x="94155" y="77067"/>
                    <a:pt x="96456" y="75816"/>
                  </a:cubicBezTo>
                  <a:cubicBezTo>
                    <a:pt x="98739" y="74571"/>
                    <a:pt x="101186" y="75045"/>
                    <a:pt x="105200" y="78190"/>
                  </a:cubicBezTo>
                  <a:cubicBezTo>
                    <a:pt x="109633" y="81664"/>
                    <a:pt x="110464" y="84560"/>
                    <a:pt x="109195" y="88932"/>
                  </a:cubicBezTo>
                  <a:cubicBezTo>
                    <a:pt x="108600" y="91003"/>
                    <a:pt x="107750" y="92909"/>
                    <a:pt x="105698" y="96929"/>
                  </a:cubicBezTo>
                  <a:cubicBezTo>
                    <a:pt x="98678" y="110689"/>
                    <a:pt x="97834" y="117726"/>
                    <a:pt x="107325" y="125669"/>
                  </a:cubicBezTo>
                  <a:cubicBezTo>
                    <a:pt x="113646" y="130964"/>
                    <a:pt x="120441" y="131796"/>
                    <a:pt x="127066" y="128547"/>
                  </a:cubicBezTo>
                  <a:cubicBezTo>
                    <a:pt x="131480" y="126379"/>
                    <a:pt x="134510" y="123616"/>
                    <a:pt x="141184" y="116676"/>
                  </a:cubicBezTo>
                  <a:cubicBezTo>
                    <a:pt x="141293" y="116560"/>
                    <a:pt x="141329" y="116536"/>
                    <a:pt x="141439" y="116427"/>
                  </a:cubicBezTo>
                  <a:cubicBezTo>
                    <a:pt x="151755" y="105697"/>
                    <a:pt x="155508" y="103779"/>
                    <a:pt x="160803" y="107926"/>
                  </a:cubicBezTo>
                  <a:cubicBezTo>
                    <a:pt x="169091" y="114423"/>
                    <a:pt x="169705" y="118060"/>
                    <a:pt x="166177" y="124794"/>
                  </a:cubicBezTo>
                  <a:cubicBezTo>
                    <a:pt x="165606" y="125881"/>
                    <a:pt x="165387" y="126337"/>
                    <a:pt x="163802" y="129045"/>
                  </a:cubicBezTo>
                  <a:cubicBezTo>
                    <a:pt x="156631" y="141305"/>
                    <a:pt x="155350" y="149126"/>
                    <a:pt x="162928" y="160031"/>
                  </a:cubicBezTo>
                  <a:cubicBezTo>
                    <a:pt x="169632" y="169674"/>
                    <a:pt x="178783" y="168277"/>
                    <a:pt x="188170" y="159782"/>
                  </a:cubicBezTo>
                  <a:cubicBezTo>
                    <a:pt x="190963" y="157250"/>
                    <a:pt x="193787" y="154214"/>
                    <a:pt x="197418" y="149909"/>
                  </a:cubicBezTo>
                  <a:cubicBezTo>
                    <a:pt x="206860" y="138712"/>
                    <a:pt x="208469" y="136878"/>
                    <a:pt x="209162" y="136793"/>
                  </a:cubicBezTo>
                  <a:cubicBezTo>
                    <a:pt x="222338" y="135196"/>
                    <a:pt x="225326" y="139234"/>
                    <a:pt x="225405" y="153036"/>
                  </a:cubicBezTo>
                  <a:cubicBezTo>
                    <a:pt x="225411" y="154105"/>
                    <a:pt x="225429" y="154991"/>
                    <a:pt x="225405" y="156910"/>
                  </a:cubicBezTo>
                  <a:cubicBezTo>
                    <a:pt x="225247" y="170627"/>
                    <a:pt x="226030" y="175364"/>
                    <a:pt x="232776" y="178400"/>
                  </a:cubicBezTo>
                  <a:cubicBezTo>
                    <a:pt x="235303" y="179535"/>
                    <a:pt x="238266" y="178430"/>
                    <a:pt x="239401" y="175904"/>
                  </a:cubicBezTo>
                  <a:cubicBezTo>
                    <a:pt x="240537" y="173378"/>
                    <a:pt x="239426" y="170415"/>
                    <a:pt x="236899" y="169279"/>
                  </a:cubicBezTo>
                  <a:cubicBezTo>
                    <a:pt x="235782" y="168775"/>
                    <a:pt x="235297" y="165885"/>
                    <a:pt x="235400" y="157032"/>
                  </a:cubicBezTo>
                  <a:cubicBezTo>
                    <a:pt x="235424" y="155058"/>
                    <a:pt x="235406" y="154184"/>
                    <a:pt x="235400" y="153036"/>
                  </a:cubicBezTo>
                  <a:cubicBezTo>
                    <a:pt x="235290" y="134006"/>
                    <a:pt x="228447" y="124321"/>
                    <a:pt x="208038" y="126792"/>
                  </a:cubicBezTo>
                  <a:cubicBezTo>
                    <a:pt x="204796" y="127187"/>
                    <a:pt x="202100" y="129330"/>
                    <a:pt x="198414" y="133296"/>
                  </a:cubicBezTo>
                  <a:cubicBezTo>
                    <a:pt x="197193" y="134607"/>
                    <a:pt x="195894" y="136101"/>
                    <a:pt x="194170" y="138165"/>
                  </a:cubicBezTo>
                  <a:cubicBezTo>
                    <a:pt x="193744" y="138669"/>
                    <a:pt x="190593" y="142319"/>
                    <a:pt x="189670" y="143412"/>
                  </a:cubicBezTo>
                  <a:cubicBezTo>
                    <a:pt x="186312" y="147401"/>
                    <a:pt x="183804" y="150128"/>
                    <a:pt x="181424" y="152283"/>
                  </a:cubicBezTo>
                  <a:cubicBezTo>
                    <a:pt x="175898" y="157281"/>
                    <a:pt x="173518" y="157657"/>
                    <a:pt x="171174" y="154287"/>
                  </a:cubicBezTo>
                  <a:cubicBezTo>
                    <a:pt x="166377" y="147377"/>
                    <a:pt x="167009" y="143296"/>
                    <a:pt x="172425" y="134042"/>
                  </a:cubicBezTo>
                  <a:cubicBezTo>
                    <a:pt x="174113" y="131164"/>
                    <a:pt x="174374" y="130703"/>
                    <a:pt x="175048" y="129421"/>
                  </a:cubicBezTo>
                  <a:cubicBezTo>
                    <a:pt x="180762" y="118522"/>
                    <a:pt x="179141" y="109626"/>
                    <a:pt x="166930" y="100056"/>
                  </a:cubicBezTo>
                  <a:cubicBezTo>
                    <a:pt x="160773" y="95229"/>
                    <a:pt x="154330" y="94707"/>
                    <a:pt x="147936" y="97931"/>
                  </a:cubicBezTo>
                  <a:cubicBezTo>
                    <a:pt x="143655" y="100087"/>
                    <a:pt x="140558" y="102801"/>
                    <a:pt x="134189" y="109426"/>
                  </a:cubicBezTo>
                  <a:cubicBezTo>
                    <a:pt x="134079" y="109541"/>
                    <a:pt x="134049" y="109565"/>
                    <a:pt x="133940" y="109675"/>
                  </a:cubicBezTo>
                  <a:cubicBezTo>
                    <a:pt x="123173" y="120872"/>
                    <a:pt x="119463" y="122772"/>
                    <a:pt x="113822" y="118048"/>
                  </a:cubicBezTo>
                  <a:cubicBezTo>
                    <a:pt x="109292" y="114253"/>
                    <a:pt x="109626" y="111496"/>
                    <a:pt x="114697" y="101556"/>
                  </a:cubicBezTo>
                  <a:cubicBezTo>
                    <a:pt x="117040" y="96959"/>
                    <a:pt x="117988" y="94695"/>
                    <a:pt x="118820" y="91810"/>
                  </a:cubicBezTo>
                  <a:cubicBezTo>
                    <a:pt x="121194" y="83595"/>
                    <a:pt x="119057" y="76381"/>
                    <a:pt x="111320" y="70315"/>
                  </a:cubicBezTo>
                  <a:cubicBezTo>
                    <a:pt x="104356" y="64856"/>
                    <a:pt x="97664" y="63757"/>
                    <a:pt x="91580" y="67066"/>
                  </a:cubicBezTo>
                  <a:cubicBezTo>
                    <a:pt x="87366" y="69362"/>
                    <a:pt x="84512" y="72756"/>
                    <a:pt x="79709" y="79812"/>
                  </a:cubicBezTo>
                  <a:cubicBezTo>
                    <a:pt x="79460" y="80176"/>
                    <a:pt x="79229" y="80540"/>
                    <a:pt x="78707" y="81311"/>
                  </a:cubicBezTo>
                  <a:cubicBezTo>
                    <a:pt x="72465" y="90511"/>
                    <a:pt x="69289" y="93322"/>
                    <a:pt x="65215" y="92934"/>
                  </a:cubicBezTo>
                  <a:cubicBezTo>
                    <a:pt x="59762" y="92418"/>
                    <a:pt x="58268" y="91069"/>
                    <a:pt x="58092" y="88058"/>
                  </a:cubicBezTo>
                  <a:cubicBezTo>
                    <a:pt x="57897" y="84760"/>
                    <a:pt x="58942" y="81123"/>
                    <a:pt x="62342" y="71438"/>
                  </a:cubicBezTo>
                  <a:cubicBezTo>
                    <a:pt x="62688" y="70454"/>
                    <a:pt x="62859" y="69871"/>
                    <a:pt x="63089" y="69191"/>
                  </a:cubicBezTo>
                  <a:cubicBezTo>
                    <a:pt x="66411" y="59567"/>
                    <a:pt x="67692" y="53786"/>
                    <a:pt x="66842" y="48072"/>
                  </a:cubicBezTo>
                  <a:cubicBezTo>
                    <a:pt x="65621" y="39887"/>
                    <a:pt x="59683" y="34562"/>
                    <a:pt x="49348" y="32704"/>
                  </a:cubicBezTo>
                  <a:cubicBezTo>
                    <a:pt x="40191" y="31058"/>
                    <a:pt x="35394" y="34616"/>
                    <a:pt x="28350" y="44326"/>
                  </a:cubicBezTo>
                  <a:cubicBezTo>
                    <a:pt x="28229" y="44502"/>
                    <a:pt x="28229" y="44526"/>
                    <a:pt x="28101" y="44702"/>
                  </a:cubicBezTo>
                  <a:cubicBezTo>
                    <a:pt x="23942" y="50441"/>
                    <a:pt x="22053" y="52238"/>
                    <a:pt x="19230" y="52699"/>
                  </a:cubicBezTo>
                  <a:cubicBezTo>
                    <a:pt x="12909" y="53726"/>
                    <a:pt x="11136" y="53021"/>
                    <a:pt x="10607" y="50696"/>
                  </a:cubicBezTo>
                  <a:cubicBezTo>
                    <a:pt x="9951" y="47763"/>
                    <a:pt x="10540" y="43870"/>
                    <a:pt x="12860" y="33827"/>
                  </a:cubicBezTo>
                  <a:cubicBezTo>
                    <a:pt x="13067" y="32934"/>
                    <a:pt x="13218" y="32315"/>
                    <a:pt x="13358" y="31708"/>
                  </a:cubicBezTo>
                  <a:cubicBezTo>
                    <a:pt x="17269" y="14469"/>
                    <a:pt x="16819" y="5755"/>
                    <a:pt x="7359" y="594"/>
                  </a:cubicBezTo>
                  <a:cubicBezTo>
                    <a:pt x="6144" y="-74"/>
                    <a:pt x="4845" y="-147"/>
                    <a:pt x="3612" y="217"/>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18"/>
            <p:cNvSpPr/>
            <p:nvPr/>
          </p:nvSpPr>
          <p:spPr>
            <a:xfrm>
              <a:off x="5396191" y="799368"/>
              <a:ext cx="259318" cy="83082"/>
            </a:xfrm>
            <a:custGeom>
              <a:rect b="b" l="l" r="r" t="t"/>
              <a:pathLst>
                <a:path extrusionOk="0" h="53003" w="165434">
                  <a:moveTo>
                    <a:pt x="156488" y="230"/>
                  </a:moveTo>
                  <a:cubicBezTo>
                    <a:pt x="154733" y="691"/>
                    <a:pt x="153227" y="1790"/>
                    <a:pt x="152244" y="3479"/>
                  </a:cubicBezTo>
                  <a:cubicBezTo>
                    <a:pt x="126188" y="48164"/>
                    <a:pt x="49010" y="51868"/>
                    <a:pt x="12668" y="6855"/>
                  </a:cubicBezTo>
                  <a:cubicBezTo>
                    <a:pt x="10209" y="3806"/>
                    <a:pt x="5722" y="3266"/>
                    <a:pt x="2674" y="5725"/>
                  </a:cubicBezTo>
                  <a:cubicBezTo>
                    <a:pt x="-375" y="8191"/>
                    <a:pt x="-909" y="12678"/>
                    <a:pt x="1550" y="15726"/>
                  </a:cubicBezTo>
                  <a:cubicBezTo>
                    <a:pt x="44001" y="68311"/>
                    <a:pt x="133329" y="64049"/>
                    <a:pt x="164485" y="10601"/>
                  </a:cubicBezTo>
                  <a:cubicBezTo>
                    <a:pt x="166459" y="7219"/>
                    <a:pt x="165244" y="2950"/>
                    <a:pt x="161862" y="983"/>
                  </a:cubicBezTo>
                  <a:cubicBezTo>
                    <a:pt x="160174" y="-7"/>
                    <a:pt x="158243" y="-232"/>
                    <a:pt x="156488"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18"/>
            <p:cNvSpPr/>
            <p:nvPr/>
          </p:nvSpPr>
          <p:spPr>
            <a:xfrm>
              <a:off x="5386993" y="657081"/>
              <a:ext cx="74859" cy="74859"/>
            </a:xfrm>
            <a:custGeom>
              <a:rect b="b" l="l" r="r" t="t"/>
              <a:pathLst>
                <a:path extrusionOk="0" h="47757" w="47757">
                  <a:moveTo>
                    <a:pt x="0" y="23882"/>
                  </a:moveTo>
                  <a:cubicBezTo>
                    <a:pt x="0" y="10693"/>
                    <a:pt x="10693" y="0"/>
                    <a:pt x="23882" y="0"/>
                  </a:cubicBezTo>
                  <a:cubicBezTo>
                    <a:pt x="37065" y="0"/>
                    <a:pt x="47758" y="10693"/>
                    <a:pt x="47758" y="23882"/>
                  </a:cubicBezTo>
                  <a:cubicBezTo>
                    <a:pt x="47758" y="37071"/>
                    <a:pt x="37065" y="47758"/>
                    <a:pt x="23882" y="47758"/>
                  </a:cubicBezTo>
                  <a:cubicBezTo>
                    <a:pt x="10693"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18"/>
            <p:cNvSpPr/>
            <p:nvPr/>
          </p:nvSpPr>
          <p:spPr>
            <a:xfrm>
              <a:off x="5581960" y="659462"/>
              <a:ext cx="74859" cy="74859"/>
            </a:xfrm>
            <a:custGeom>
              <a:rect b="b" l="l" r="r" t="t"/>
              <a:pathLst>
                <a:path extrusionOk="0" h="47757" w="47757">
                  <a:moveTo>
                    <a:pt x="0" y="23876"/>
                  </a:moveTo>
                  <a:cubicBezTo>
                    <a:pt x="0" y="10687"/>
                    <a:pt x="10693" y="0"/>
                    <a:pt x="23882" y="0"/>
                  </a:cubicBezTo>
                  <a:cubicBezTo>
                    <a:pt x="37071" y="0"/>
                    <a:pt x="47758" y="10687"/>
                    <a:pt x="47758" y="23876"/>
                  </a:cubicBezTo>
                  <a:cubicBezTo>
                    <a:pt x="47758" y="37065"/>
                    <a:pt x="37071" y="47758"/>
                    <a:pt x="23882" y="47758"/>
                  </a:cubicBezTo>
                  <a:cubicBezTo>
                    <a:pt x="10693"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18"/>
            <p:cNvSpPr/>
            <p:nvPr/>
          </p:nvSpPr>
          <p:spPr>
            <a:xfrm>
              <a:off x="5152034" y="667791"/>
              <a:ext cx="1117872" cy="553016"/>
            </a:xfrm>
            <a:custGeom>
              <a:rect b="b" l="l" r="r" t="t"/>
              <a:pathLst>
                <a:path extrusionOk="0" h="352801" w="713156">
                  <a:moveTo>
                    <a:pt x="58940" y="178551"/>
                  </a:moveTo>
                  <a:cubicBezTo>
                    <a:pt x="67812" y="176553"/>
                    <a:pt x="72590" y="200993"/>
                    <a:pt x="120907" y="214377"/>
                  </a:cubicBezTo>
                  <a:cubicBezTo>
                    <a:pt x="169223" y="227760"/>
                    <a:pt x="203616" y="238234"/>
                    <a:pt x="252206" y="232077"/>
                  </a:cubicBezTo>
                  <a:cubicBezTo>
                    <a:pt x="317220" y="223837"/>
                    <a:pt x="386152" y="181702"/>
                    <a:pt x="440413" y="144225"/>
                  </a:cubicBezTo>
                  <a:cubicBezTo>
                    <a:pt x="491055" y="109255"/>
                    <a:pt x="535680" y="60410"/>
                    <a:pt x="589704" y="28458"/>
                  </a:cubicBezTo>
                  <a:cubicBezTo>
                    <a:pt x="609560" y="16715"/>
                    <a:pt x="654008" y="-7034"/>
                    <a:pt x="662388" y="2008"/>
                  </a:cubicBezTo>
                  <a:cubicBezTo>
                    <a:pt x="665303" y="5153"/>
                    <a:pt x="716005" y="91044"/>
                    <a:pt x="713030" y="96479"/>
                  </a:cubicBezTo>
                  <a:cubicBezTo>
                    <a:pt x="707140" y="107111"/>
                    <a:pt x="617393" y="159599"/>
                    <a:pt x="600330" y="171392"/>
                  </a:cubicBezTo>
                  <a:cubicBezTo>
                    <a:pt x="539584" y="213344"/>
                    <a:pt x="480216" y="263507"/>
                    <a:pt x="417472" y="300978"/>
                  </a:cubicBezTo>
                  <a:cubicBezTo>
                    <a:pt x="330306" y="353041"/>
                    <a:pt x="234736" y="369776"/>
                    <a:pt x="118478" y="333136"/>
                  </a:cubicBezTo>
                  <a:cubicBezTo>
                    <a:pt x="69900" y="317822"/>
                    <a:pt x="-7259" y="288785"/>
                    <a:pt x="550" y="246249"/>
                  </a:cubicBezTo>
                  <a:cubicBezTo>
                    <a:pt x="2335" y="236510"/>
                    <a:pt x="8577" y="226059"/>
                    <a:pt x="20637" y="214911"/>
                  </a:cubicBezTo>
                  <a:cubicBezTo>
                    <a:pt x="33449" y="203058"/>
                    <a:pt x="51241" y="180287"/>
                    <a:pt x="58940" y="178551"/>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05" name="Google Shape;1605;p18"/>
            <p:cNvGrpSpPr/>
            <p:nvPr/>
          </p:nvGrpSpPr>
          <p:grpSpPr>
            <a:xfrm>
              <a:off x="5207414" y="657055"/>
              <a:ext cx="1067730" cy="567006"/>
              <a:chOff x="5202865" y="667680"/>
              <a:chExt cx="1067730" cy="551885"/>
            </a:xfrm>
          </p:grpSpPr>
          <p:sp>
            <p:nvSpPr>
              <p:cNvPr id="1606" name="Google Shape;1606;p18"/>
              <p:cNvSpPr/>
              <p:nvPr/>
            </p:nvSpPr>
            <p:spPr>
              <a:xfrm>
                <a:off x="5202865" y="987732"/>
                <a:ext cx="169071" cy="192133"/>
              </a:xfrm>
              <a:custGeom>
                <a:rect b="b" l="l" r="r" t="t"/>
                <a:pathLst>
                  <a:path extrusionOk="0" h="122573" w="107860">
                    <a:moveTo>
                      <a:pt x="62683" y="0"/>
                    </a:moveTo>
                    <a:lnTo>
                      <a:pt x="0" y="91514"/>
                    </a:lnTo>
                    <a:cubicBezTo>
                      <a:pt x="19279" y="104205"/>
                      <a:pt x="43149" y="113756"/>
                      <a:pt x="65725" y="121602"/>
                    </a:cubicBezTo>
                    <a:cubicBezTo>
                      <a:pt x="66472" y="121863"/>
                      <a:pt x="67158" y="122318"/>
                      <a:pt x="67899" y="122573"/>
                    </a:cubicBezTo>
                    <a:lnTo>
                      <a:pt x="107860" y="15144"/>
                    </a:lnTo>
                    <a:cubicBezTo>
                      <a:pt x="101223" y="13335"/>
                      <a:pt x="95564" y="12302"/>
                      <a:pt x="88411" y="10317"/>
                    </a:cubicBezTo>
                    <a:cubicBezTo>
                      <a:pt x="77548" y="7311"/>
                      <a:pt x="69684" y="3698"/>
                      <a:pt x="62683"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18"/>
              <p:cNvSpPr/>
              <p:nvPr/>
            </p:nvSpPr>
            <p:spPr>
              <a:xfrm>
                <a:off x="5406128" y="1026585"/>
                <a:ext cx="96342" cy="192980"/>
              </a:xfrm>
              <a:custGeom>
                <a:rect b="b" l="l" r="r" t="t"/>
                <a:pathLst>
                  <a:path extrusionOk="0" h="123113" w="61462">
                    <a:moveTo>
                      <a:pt x="17409" y="0"/>
                    </a:moveTo>
                    <a:lnTo>
                      <a:pt x="0" y="115936"/>
                    </a:lnTo>
                    <a:cubicBezTo>
                      <a:pt x="20524" y="120241"/>
                      <a:pt x="40283" y="122179"/>
                      <a:pt x="59580" y="123114"/>
                    </a:cubicBezTo>
                    <a:lnTo>
                      <a:pt x="61463" y="4797"/>
                    </a:lnTo>
                    <a:cubicBezTo>
                      <a:pt x="46343" y="4724"/>
                      <a:pt x="31703" y="2781"/>
                      <a:pt x="17409"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18"/>
              <p:cNvSpPr/>
              <p:nvPr/>
            </p:nvSpPr>
            <p:spPr>
              <a:xfrm>
                <a:off x="5588484" y="998400"/>
                <a:ext cx="117663" cy="217498"/>
              </a:xfrm>
              <a:custGeom>
                <a:rect b="b" l="l" r="r" t="t"/>
                <a:pathLst>
                  <a:path extrusionOk="0" h="138755" w="75064">
                    <a:moveTo>
                      <a:pt x="45153" y="0"/>
                    </a:moveTo>
                    <a:cubicBezTo>
                      <a:pt x="30124" y="6370"/>
                      <a:pt x="15095" y="10997"/>
                      <a:pt x="0" y="14798"/>
                    </a:cubicBezTo>
                    <a:lnTo>
                      <a:pt x="18" y="15029"/>
                    </a:lnTo>
                    <a:lnTo>
                      <a:pt x="5337" y="138756"/>
                    </a:lnTo>
                    <a:cubicBezTo>
                      <a:pt x="17330" y="137086"/>
                      <a:pt x="29086" y="134760"/>
                      <a:pt x="40714" y="131760"/>
                    </a:cubicBezTo>
                    <a:cubicBezTo>
                      <a:pt x="52342" y="128761"/>
                      <a:pt x="63837" y="125081"/>
                      <a:pt x="75064" y="120909"/>
                    </a:cubicBezTo>
                    <a:lnTo>
                      <a:pt x="45153"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18"/>
              <p:cNvSpPr/>
              <p:nvPr/>
            </p:nvSpPr>
            <p:spPr>
              <a:xfrm>
                <a:off x="5712900" y="935221"/>
                <a:ext cx="155830" cy="218478"/>
              </a:xfrm>
              <a:custGeom>
                <a:rect b="b" l="l" r="r" t="t"/>
                <a:pathLst>
                  <a:path extrusionOk="0" h="139380" w="99413">
                    <a:moveTo>
                      <a:pt x="42681" y="0"/>
                    </a:moveTo>
                    <a:cubicBezTo>
                      <a:pt x="28916" y="8604"/>
                      <a:pt x="14628" y="16869"/>
                      <a:pt x="0" y="24562"/>
                    </a:cubicBezTo>
                    <a:lnTo>
                      <a:pt x="41455" y="139381"/>
                    </a:lnTo>
                    <a:cubicBezTo>
                      <a:pt x="47545" y="136132"/>
                      <a:pt x="53957" y="134177"/>
                      <a:pt x="59963" y="130588"/>
                    </a:cubicBezTo>
                    <a:cubicBezTo>
                      <a:pt x="73407" y="122561"/>
                      <a:pt x="86237" y="112505"/>
                      <a:pt x="99414" y="103513"/>
                    </a:cubicBezTo>
                    <a:lnTo>
                      <a:pt x="42681"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8"/>
              <p:cNvSpPr/>
              <p:nvPr/>
            </p:nvSpPr>
            <p:spPr>
              <a:xfrm>
                <a:off x="5850431" y="832122"/>
                <a:ext cx="181253" cy="204982"/>
              </a:xfrm>
              <a:custGeom>
                <a:rect b="b" l="l" r="r" t="t"/>
                <a:pathLst>
                  <a:path extrusionOk="0" h="130770" w="115632">
                    <a:moveTo>
                      <a:pt x="44285" y="0"/>
                    </a:moveTo>
                    <a:cubicBezTo>
                      <a:pt x="29699" y="12321"/>
                      <a:pt x="15168" y="24799"/>
                      <a:pt x="0" y="35619"/>
                    </a:cubicBezTo>
                    <a:lnTo>
                      <a:pt x="67620" y="130771"/>
                    </a:lnTo>
                    <a:cubicBezTo>
                      <a:pt x="77348" y="123533"/>
                      <a:pt x="87185" y="116695"/>
                      <a:pt x="96888" y="109445"/>
                    </a:cubicBezTo>
                    <a:cubicBezTo>
                      <a:pt x="103166" y="104861"/>
                      <a:pt x="109378" y="100149"/>
                      <a:pt x="115633" y="95528"/>
                    </a:cubicBezTo>
                    <a:lnTo>
                      <a:pt x="44285"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18"/>
              <p:cNvSpPr/>
              <p:nvPr/>
            </p:nvSpPr>
            <p:spPr>
              <a:xfrm>
                <a:off x="5975389" y="734739"/>
                <a:ext cx="185355" cy="202507"/>
              </a:xfrm>
              <a:custGeom>
                <a:rect b="b" l="l" r="r" t="t"/>
                <a:pathLst>
                  <a:path extrusionOk="0" h="129191" w="118249">
                    <a:moveTo>
                      <a:pt x="43987" y="0"/>
                    </a:moveTo>
                    <a:cubicBezTo>
                      <a:pt x="28910" y="10468"/>
                      <a:pt x="14221" y="21629"/>
                      <a:pt x="0" y="33506"/>
                    </a:cubicBezTo>
                    <a:lnTo>
                      <a:pt x="74833" y="129192"/>
                    </a:lnTo>
                    <a:cubicBezTo>
                      <a:pt x="75077" y="129034"/>
                      <a:pt x="75259" y="128828"/>
                      <a:pt x="75502" y="128670"/>
                    </a:cubicBezTo>
                    <a:cubicBezTo>
                      <a:pt x="81513" y="124516"/>
                      <a:pt x="101005" y="112657"/>
                      <a:pt x="118250" y="102007"/>
                    </a:cubicBezTo>
                    <a:lnTo>
                      <a:pt x="43987"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18"/>
              <p:cNvSpPr/>
              <p:nvPr/>
            </p:nvSpPr>
            <p:spPr>
              <a:xfrm>
                <a:off x="6110588" y="667680"/>
                <a:ext cx="160007" cy="187424"/>
              </a:xfrm>
              <a:custGeom>
                <a:rect b="b" l="l" r="r" t="t"/>
                <a:pathLst>
                  <a:path extrusionOk="0" h="119569" w="102078">
                    <a:moveTo>
                      <a:pt x="39166" y="694"/>
                    </a:moveTo>
                    <a:cubicBezTo>
                      <a:pt x="28114" y="2917"/>
                      <a:pt x="13906" y="10234"/>
                      <a:pt x="0" y="17532"/>
                    </a:cubicBezTo>
                    <a:lnTo>
                      <a:pt x="71227" y="119569"/>
                    </a:lnTo>
                    <a:cubicBezTo>
                      <a:pt x="86772" y="109338"/>
                      <a:pt x="99949" y="100157"/>
                      <a:pt x="101952" y="96495"/>
                    </a:cubicBezTo>
                    <a:cubicBezTo>
                      <a:pt x="104928" y="91061"/>
                      <a:pt x="54225" y="5109"/>
                      <a:pt x="51310" y="1969"/>
                    </a:cubicBezTo>
                    <a:cubicBezTo>
                      <a:pt x="49246" y="-296"/>
                      <a:pt x="44813" y="-441"/>
                      <a:pt x="39166" y="694"/>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13" name="Google Shape;1613;p18"/>
            <p:cNvSpPr/>
            <p:nvPr/>
          </p:nvSpPr>
          <p:spPr>
            <a:xfrm>
              <a:off x="5375735" y="1282744"/>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1614" name="Google Shape;1614;p18"/>
            <p:cNvSpPr/>
            <p:nvPr/>
          </p:nvSpPr>
          <p:spPr>
            <a:xfrm>
              <a:off x="5369319" y="1597139"/>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615" name="Google Shape;1615;p18"/>
          <p:cNvGrpSpPr/>
          <p:nvPr/>
        </p:nvGrpSpPr>
        <p:grpSpPr>
          <a:xfrm>
            <a:off x="18623" y="48448"/>
            <a:ext cx="4689190" cy="4029996"/>
            <a:chOff x="18623" y="48448"/>
            <a:chExt cx="4689190" cy="4029996"/>
          </a:xfrm>
        </p:grpSpPr>
        <p:sp>
          <p:nvSpPr>
            <p:cNvPr id="1616" name="Google Shape;1616;p18"/>
            <p:cNvSpPr/>
            <p:nvPr/>
          </p:nvSpPr>
          <p:spPr>
            <a:xfrm>
              <a:off x="126236" y="1814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17" name="Google Shape;1617;p18"/>
            <p:cNvPicPr preferRelativeResize="0"/>
            <p:nvPr/>
          </p:nvPicPr>
          <p:blipFill rotWithShape="1">
            <a:blip r:embed="rId3">
              <a:alphaModFix/>
            </a:blip>
            <a:srcRect b="0" l="0" r="0" t="0"/>
            <a:stretch/>
          </p:blipFill>
          <p:spPr>
            <a:xfrm>
              <a:off x="394701" y="16937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18" name="Google Shape;1618;p18"/>
            <p:cNvSpPr/>
            <p:nvPr/>
          </p:nvSpPr>
          <p:spPr>
            <a:xfrm>
              <a:off x="609611" y="275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19" name="Google Shape;1619;p18"/>
            <p:cNvPicPr preferRelativeResize="0"/>
            <p:nvPr/>
          </p:nvPicPr>
          <p:blipFill rotWithShape="1">
            <a:blip r:embed="rId3">
              <a:alphaModFix/>
            </a:blip>
            <a:srcRect b="0" l="0" r="0" t="0"/>
            <a:stretch/>
          </p:blipFill>
          <p:spPr>
            <a:xfrm>
              <a:off x="276052" y="47299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20" name="Google Shape;1620;p18"/>
            <p:cNvSpPr/>
            <p:nvPr/>
          </p:nvSpPr>
          <p:spPr>
            <a:xfrm rot="5656676">
              <a:off x="449021" y="801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21" name="Google Shape;1621;p18"/>
            <p:cNvPicPr preferRelativeResize="0"/>
            <p:nvPr/>
          </p:nvPicPr>
          <p:blipFill rotWithShape="1">
            <a:blip r:embed="rId3">
              <a:alphaModFix/>
            </a:blip>
            <a:srcRect b="0" l="0" r="0" t="0"/>
            <a:stretch/>
          </p:blipFill>
          <p:spPr>
            <a:xfrm rot="5656153">
              <a:off x="438275" y="106690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22" name="Google Shape;1622;p18"/>
            <p:cNvSpPr/>
            <p:nvPr/>
          </p:nvSpPr>
          <p:spPr>
            <a:xfrm rot="5656676">
              <a:off x="318847" y="127633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23" name="Google Shape;1623;p18"/>
            <p:cNvPicPr preferRelativeResize="0"/>
            <p:nvPr/>
          </p:nvPicPr>
          <p:blipFill rotWithShape="1">
            <a:blip r:embed="rId3">
              <a:alphaModFix/>
            </a:blip>
            <a:srcRect b="0" l="0" r="0" t="0"/>
            <a:stretch/>
          </p:blipFill>
          <p:spPr>
            <a:xfrm rot="5656676">
              <a:off x="125121" y="92525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24" name="Google Shape;1624;p18"/>
            <p:cNvSpPr/>
            <p:nvPr/>
          </p:nvSpPr>
          <p:spPr>
            <a:xfrm>
              <a:off x="76211" y="5916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18"/>
            <p:cNvSpPr/>
            <p:nvPr/>
          </p:nvSpPr>
          <p:spPr>
            <a:xfrm>
              <a:off x="68648" y="156511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26" name="Google Shape;1626;p18"/>
            <p:cNvPicPr preferRelativeResize="0"/>
            <p:nvPr/>
          </p:nvPicPr>
          <p:blipFill rotWithShape="1">
            <a:blip r:embed="rId3">
              <a:alphaModFix/>
            </a:blip>
            <a:srcRect b="0" l="0" r="0" t="0"/>
            <a:stretch/>
          </p:blipFill>
          <p:spPr>
            <a:xfrm>
              <a:off x="337113" y="1552999"/>
              <a:ext cx="100169" cy="100168"/>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27" name="Google Shape;1627;p18"/>
            <p:cNvSpPr/>
            <p:nvPr/>
          </p:nvSpPr>
          <p:spPr>
            <a:xfrm>
              <a:off x="449036" y="17615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28" name="Google Shape;1628;p18"/>
            <p:cNvPicPr preferRelativeResize="0"/>
            <p:nvPr/>
          </p:nvPicPr>
          <p:blipFill rotWithShape="1">
            <a:blip r:embed="rId3">
              <a:alphaModFix/>
            </a:blip>
            <a:srcRect b="0" l="0" r="0" t="0"/>
            <a:stretch/>
          </p:blipFill>
          <p:spPr>
            <a:xfrm>
              <a:off x="218465" y="185662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29" name="Google Shape;1629;p18"/>
            <p:cNvSpPr/>
            <p:nvPr/>
          </p:nvSpPr>
          <p:spPr>
            <a:xfrm rot="5656676">
              <a:off x="391434" y="21849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0" name="Google Shape;1630;p18"/>
            <p:cNvPicPr preferRelativeResize="0"/>
            <p:nvPr/>
          </p:nvPicPr>
          <p:blipFill rotWithShape="1">
            <a:blip r:embed="rId3">
              <a:alphaModFix/>
            </a:blip>
            <a:srcRect b="0" l="0" r="0" t="0"/>
            <a:stretch/>
          </p:blipFill>
          <p:spPr>
            <a:xfrm rot="5656153">
              <a:off x="380687" y="2450525"/>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31" name="Google Shape;1631;p18"/>
            <p:cNvSpPr/>
            <p:nvPr/>
          </p:nvSpPr>
          <p:spPr>
            <a:xfrm rot="5656676">
              <a:off x="261260" y="2659961"/>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2" name="Google Shape;1632;p18"/>
            <p:cNvPicPr preferRelativeResize="0"/>
            <p:nvPr/>
          </p:nvPicPr>
          <p:blipFill rotWithShape="1">
            <a:blip r:embed="rId3">
              <a:alphaModFix/>
            </a:blip>
            <a:srcRect b="0" l="0" r="0" t="0"/>
            <a:stretch/>
          </p:blipFill>
          <p:spPr>
            <a:xfrm rot="5656676">
              <a:off x="67533" y="2308877"/>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33" name="Google Shape;1633;p18"/>
            <p:cNvSpPr/>
            <p:nvPr/>
          </p:nvSpPr>
          <p:spPr>
            <a:xfrm>
              <a:off x="18623" y="19752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18"/>
            <p:cNvSpPr/>
            <p:nvPr/>
          </p:nvSpPr>
          <p:spPr>
            <a:xfrm>
              <a:off x="96086" y="2882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5" name="Google Shape;1635;p18"/>
            <p:cNvPicPr preferRelativeResize="0"/>
            <p:nvPr/>
          </p:nvPicPr>
          <p:blipFill rotWithShape="1">
            <a:blip r:embed="rId3">
              <a:alphaModFix/>
            </a:blip>
            <a:srcRect b="0" l="0" r="0" t="0"/>
            <a:stretch/>
          </p:blipFill>
          <p:spPr>
            <a:xfrm>
              <a:off x="364551" y="287082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36" name="Google Shape;1636;p18"/>
            <p:cNvSpPr/>
            <p:nvPr/>
          </p:nvSpPr>
          <p:spPr>
            <a:xfrm>
              <a:off x="476473" y="30793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7" name="Google Shape;1637;p18"/>
            <p:cNvPicPr preferRelativeResize="0"/>
            <p:nvPr/>
          </p:nvPicPr>
          <p:blipFill rotWithShape="1">
            <a:blip r:embed="rId3">
              <a:alphaModFix/>
            </a:blip>
            <a:srcRect b="0" l="0" r="0" t="0"/>
            <a:stretch/>
          </p:blipFill>
          <p:spPr>
            <a:xfrm>
              <a:off x="245902" y="3174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38" name="Google Shape;1638;p18"/>
            <p:cNvSpPr/>
            <p:nvPr/>
          </p:nvSpPr>
          <p:spPr>
            <a:xfrm rot="5656676">
              <a:off x="418871" y="350278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9" name="Google Shape;1639;p18"/>
            <p:cNvPicPr preferRelativeResize="0"/>
            <p:nvPr/>
          </p:nvPicPr>
          <p:blipFill rotWithShape="1">
            <a:blip r:embed="rId3">
              <a:alphaModFix/>
            </a:blip>
            <a:srcRect b="0" l="0" r="0" t="0"/>
            <a:stretch/>
          </p:blipFill>
          <p:spPr>
            <a:xfrm rot="5656153">
              <a:off x="408125" y="376835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40" name="Google Shape;1640;p18"/>
            <p:cNvSpPr/>
            <p:nvPr/>
          </p:nvSpPr>
          <p:spPr>
            <a:xfrm rot="5656676">
              <a:off x="288697" y="397778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41" name="Google Shape;1641;p18"/>
            <p:cNvPicPr preferRelativeResize="0"/>
            <p:nvPr/>
          </p:nvPicPr>
          <p:blipFill rotWithShape="1">
            <a:blip r:embed="rId3">
              <a:alphaModFix/>
            </a:blip>
            <a:srcRect b="0" l="0" r="0" t="0"/>
            <a:stretch/>
          </p:blipFill>
          <p:spPr>
            <a:xfrm rot="5656676">
              <a:off x="94971" y="3626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42" name="Google Shape;1642;p18"/>
            <p:cNvSpPr/>
            <p:nvPr/>
          </p:nvSpPr>
          <p:spPr>
            <a:xfrm>
              <a:off x="46061" y="32930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43" name="Google Shape;1643;p18"/>
            <p:cNvPicPr preferRelativeResize="0"/>
            <p:nvPr/>
          </p:nvPicPr>
          <p:blipFill rotWithShape="1">
            <a:blip r:embed="rId3">
              <a:alphaModFix/>
            </a:blip>
            <a:srcRect b="0" l="0" r="0" t="0"/>
            <a:stretch/>
          </p:blipFill>
          <p:spPr>
            <a:xfrm>
              <a:off x="1012540" y="950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44" name="Google Shape;1644;p18"/>
            <p:cNvSpPr/>
            <p:nvPr/>
          </p:nvSpPr>
          <p:spPr>
            <a:xfrm rot="5656676">
              <a:off x="870896" y="1071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45" name="Google Shape;1645;p18"/>
            <p:cNvPicPr preferRelativeResize="0"/>
            <p:nvPr/>
          </p:nvPicPr>
          <p:blipFill rotWithShape="1">
            <a:blip r:embed="rId3">
              <a:alphaModFix/>
            </a:blip>
            <a:srcRect b="0" l="0" r="0" t="0"/>
            <a:stretch/>
          </p:blipFill>
          <p:spPr>
            <a:xfrm rot="5656676">
              <a:off x="861608" y="5473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46" name="Google Shape;1646;p18"/>
            <p:cNvSpPr/>
            <p:nvPr/>
          </p:nvSpPr>
          <p:spPr>
            <a:xfrm>
              <a:off x="1343223" y="3976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18"/>
            <p:cNvSpPr/>
            <p:nvPr/>
          </p:nvSpPr>
          <p:spPr>
            <a:xfrm rot="5656676">
              <a:off x="1030321"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18"/>
            <p:cNvSpPr/>
            <p:nvPr/>
          </p:nvSpPr>
          <p:spPr>
            <a:xfrm rot="5400000">
              <a:off x="1571559" y="721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49" name="Google Shape;1649;p18"/>
            <p:cNvPicPr preferRelativeResize="0"/>
            <p:nvPr/>
          </p:nvPicPr>
          <p:blipFill rotWithShape="1">
            <a:blip r:embed="rId3">
              <a:alphaModFix/>
            </a:blip>
            <a:srcRect b="0" l="0" r="0" t="0"/>
            <a:stretch/>
          </p:blipFill>
          <p:spPr>
            <a:xfrm rot="5400000">
              <a:off x="1903739" y="4029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50" name="Google Shape;1650;p18"/>
            <p:cNvSpPr/>
            <p:nvPr/>
          </p:nvSpPr>
          <p:spPr>
            <a:xfrm rot="-10543324">
              <a:off x="1913002" y="2641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1" name="Google Shape;1651;p18"/>
            <p:cNvPicPr preferRelativeResize="0"/>
            <p:nvPr/>
          </p:nvPicPr>
          <p:blipFill rotWithShape="1">
            <a:blip r:embed="rId3">
              <a:alphaModFix/>
            </a:blip>
            <a:srcRect b="0" l="0" r="0" t="0"/>
            <a:stretch/>
          </p:blipFill>
          <p:spPr>
            <a:xfrm rot="-10543324">
              <a:off x="1451465" y="2519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52" name="Google Shape;1652;p18"/>
            <p:cNvSpPr/>
            <p:nvPr/>
          </p:nvSpPr>
          <p:spPr>
            <a:xfrm rot="-10543324">
              <a:off x="1622502" y="4235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p18"/>
            <p:cNvSpPr/>
            <p:nvPr/>
          </p:nvSpPr>
          <p:spPr>
            <a:xfrm>
              <a:off x="2195261"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4" name="Google Shape;1654;p18"/>
            <p:cNvPicPr preferRelativeResize="0"/>
            <p:nvPr/>
          </p:nvPicPr>
          <p:blipFill rotWithShape="1">
            <a:blip r:embed="rId3">
              <a:alphaModFix/>
            </a:blip>
            <a:srcRect b="0" l="0" r="0" t="0"/>
            <a:stretch/>
          </p:blipFill>
          <p:spPr>
            <a:xfrm>
              <a:off x="2598190" y="48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55" name="Google Shape;1655;p18"/>
            <p:cNvSpPr/>
            <p:nvPr/>
          </p:nvSpPr>
          <p:spPr>
            <a:xfrm rot="5656676">
              <a:off x="2416296" y="229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6" name="Google Shape;1656;p18"/>
            <p:cNvPicPr preferRelativeResize="0"/>
            <p:nvPr/>
          </p:nvPicPr>
          <p:blipFill rotWithShape="1">
            <a:blip r:embed="rId3">
              <a:alphaModFix/>
            </a:blip>
            <a:srcRect b="0" l="0" r="0" t="0"/>
            <a:stretch/>
          </p:blipFill>
          <p:spPr>
            <a:xfrm rot="5656676">
              <a:off x="2447258" y="500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57" name="Google Shape;1657;p18"/>
            <p:cNvSpPr/>
            <p:nvPr/>
          </p:nvSpPr>
          <p:spPr>
            <a:xfrm>
              <a:off x="2916223"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18"/>
            <p:cNvSpPr/>
            <p:nvPr/>
          </p:nvSpPr>
          <p:spPr>
            <a:xfrm rot="5656676">
              <a:off x="2717596"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18"/>
            <p:cNvSpPr/>
            <p:nvPr/>
          </p:nvSpPr>
          <p:spPr>
            <a:xfrm rot="5400000">
              <a:off x="3385809" y="1017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60" name="Google Shape;1660;p18"/>
            <p:cNvPicPr preferRelativeResize="0"/>
            <p:nvPr/>
          </p:nvPicPr>
          <p:blipFill rotWithShape="1">
            <a:blip r:embed="rId3">
              <a:alphaModFix/>
            </a:blip>
            <a:srcRect b="0" l="0" r="0" t="0"/>
            <a:stretch/>
          </p:blipFill>
          <p:spPr>
            <a:xfrm rot="5400000">
              <a:off x="3717989" y="4325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61" name="Google Shape;1661;p18"/>
            <p:cNvSpPr/>
            <p:nvPr/>
          </p:nvSpPr>
          <p:spPr>
            <a:xfrm rot="-10543324">
              <a:off x="3727252" y="2937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62" name="Google Shape;1662;p18"/>
            <p:cNvPicPr preferRelativeResize="0"/>
            <p:nvPr/>
          </p:nvPicPr>
          <p:blipFill rotWithShape="1">
            <a:blip r:embed="rId3">
              <a:alphaModFix/>
            </a:blip>
            <a:srcRect b="0" l="0" r="0" t="0"/>
            <a:stretch/>
          </p:blipFill>
          <p:spPr>
            <a:xfrm rot="-10543324">
              <a:off x="3265715" y="2815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63" name="Google Shape;1663;p18"/>
            <p:cNvSpPr/>
            <p:nvPr/>
          </p:nvSpPr>
          <p:spPr>
            <a:xfrm rot="-10543324">
              <a:off x="3436752" y="4531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p18"/>
            <p:cNvSpPr/>
            <p:nvPr/>
          </p:nvSpPr>
          <p:spPr>
            <a:xfrm>
              <a:off x="4028648" y="384781"/>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p18"/>
            <p:cNvSpPr/>
            <p:nvPr/>
          </p:nvSpPr>
          <p:spPr>
            <a:xfrm rot="5400000">
              <a:off x="4256984" y="59229"/>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66" name="Google Shape;1666;p18"/>
            <p:cNvPicPr preferRelativeResize="0"/>
            <p:nvPr/>
          </p:nvPicPr>
          <p:blipFill rotWithShape="1">
            <a:blip r:embed="rId3">
              <a:alphaModFix/>
            </a:blip>
            <a:srcRect b="0" l="0" r="0" t="0"/>
            <a:stretch/>
          </p:blipFill>
          <p:spPr>
            <a:xfrm rot="5400000">
              <a:off x="4589164" y="39003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67" name="Google Shape;1667;p18"/>
            <p:cNvSpPr/>
            <p:nvPr/>
          </p:nvSpPr>
          <p:spPr>
            <a:xfrm rot="-10543324">
              <a:off x="4598427" y="251240"/>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68" name="Google Shape;1668;p18"/>
            <p:cNvPicPr preferRelativeResize="0"/>
            <p:nvPr/>
          </p:nvPicPr>
          <p:blipFill rotWithShape="1">
            <a:blip r:embed="rId3">
              <a:alphaModFix/>
            </a:blip>
            <a:srcRect b="0" l="0" r="0" t="0"/>
            <a:stretch/>
          </p:blipFill>
          <p:spPr>
            <a:xfrm rot="-10543324">
              <a:off x="4136890" y="2391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69" name="Google Shape;1669;p18"/>
            <p:cNvSpPr/>
            <p:nvPr/>
          </p:nvSpPr>
          <p:spPr>
            <a:xfrm rot="-10543324">
              <a:off x="4307927" y="410665"/>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TITLE_AND_TWO_COLUMNS_1_2">
    <p:spTree>
      <p:nvGrpSpPr>
        <p:cNvPr id="1670" name="Shape 1670"/>
        <p:cNvGrpSpPr/>
        <p:nvPr/>
      </p:nvGrpSpPr>
      <p:grpSpPr>
        <a:xfrm>
          <a:off x="0" y="0"/>
          <a:ext cx="0" cy="0"/>
          <a:chOff x="0" y="0"/>
          <a:chExt cx="0" cy="0"/>
        </a:xfrm>
      </p:grpSpPr>
      <p:grpSp>
        <p:nvGrpSpPr>
          <p:cNvPr id="1671" name="Google Shape;1671;p19"/>
          <p:cNvGrpSpPr/>
          <p:nvPr/>
        </p:nvGrpSpPr>
        <p:grpSpPr>
          <a:xfrm flipH="1">
            <a:off x="7484173" y="48448"/>
            <a:ext cx="4689190" cy="4029996"/>
            <a:chOff x="18623" y="48448"/>
            <a:chExt cx="4689190" cy="4029996"/>
          </a:xfrm>
        </p:grpSpPr>
        <p:sp>
          <p:nvSpPr>
            <p:cNvPr id="1672" name="Google Shape;1672;p19"/>
            <p:cNvSpPr/>
            <p:nvPr/>
          </p:nvSpPr>
          <p:spPr>
            <a:xfrm>
              <a:off x="126236" y="1814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3" name="Google Shape;1673;p19"/>
            <p:cNvPicPr preferRelativeResize="0"/>
            <p:nvPr/>
          </p:nvPicPr>
          <p:blipFill rotWithShape="1">
            <a:blip r:embed="rId2">
              <a:alphaModFix/>
            </a:blip>
            <a:srcRect b="0" l="0" r="0" t="0"/>
            <a:stretch/>
          </p:blipFill>
          <p:spPr>
            <a:xfrm>
              <a:off x="394701" y="16937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74" name="Google Shape;1674;p19"/>
            <p:cNvSpPr/>
            <p:nvPr/>
          </p:nvSpPr>
          <p:spPr>
            <a:xfrm>
              <a:off x="609611" y="275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5" name="Google Shape;1675;p19"/>
            <p:cNvPicPr preferRelativeResize="0"/>
            <p:nvPr/>
          </p:nvPicPr>
          <p:blipFill rotWithShape="1">
            <a:blip r:embed="rId2">
              <a:alphaModFix/>
            </a:blip>
            <a:srcRect b="0" l="0" r="0" t="0"/>
            <a:stretch/>
          </p:blipFill>
          <p:spPr>
            <a:xfrm>
              <a:off x="276052" y="47299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76" name="Google Shape;1676;p19"/>
            <p:cNvSpPr/>
            <p:nvPr/>
          </p:nvSpPr>
          <p:spPr>
            <a:xfrm rot="5656676">
              <a:off x="449021" y="801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7" name="Google Shape;1677;p19"/>
            <p:cNvPicPr preferRelativeResize="0"/>
            <p:nvPr/>
          </p:nvPicPr>
          <p:blipFill rotWithShape="1">
            <a:blip r:embed="rId2">
              <a:alphaModFix/>
            </a:blip>
            <a:srcRect b="0" l="0" r="0" t="0"/>
            <a:stretch/>
          </p:blipFill>
          <p:spPr>
            <a:xfrm rot="5656153">
              <a:off x="438275" y="106690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78" name="Google Shape;1678;p19"/>
            <p:cNvSpPr/>
            <p:nvPr/>
          </p:nvSpPr>
          <p:spPr>
            <a:xfrm rot="5656676">
              <a:off x="318847" y="127633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9" name="Google Shape;1679;p19"/>
            <p:cNvPicPr preferRelativeResize="0"/>
            <p:nvPr/>
          </p:nvPicPr>
          <p:blipFill rotWithShape="1">
            <a:blip r:embed="rId2">
              <a:alphaModFix/>
            </a:blip>
            <a:srcRect b="0" l="0" r="0" t="0"/>
            <a:stretch/>
          </p:blipFill>
          <p:spPr>
            <a:xfrm rot="5656676">
              <a:off x="125121" y="92525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80" name="Google Shape;1680;p19"/>
            <p:cNvSpPr/>
            <p:nvPr/>
          </p:nvSpPr>
          <p:spPr>
            <a:xfrm>
              <a:off x="76211" y="5916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19"/>
            <p:cNvSpPr/>
            <p:nvPr/>
          </p:nvSpPr>
          <p:spPr>
            <a:xfrm>
              <a:off x="68648" y="156511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2" name="Google Shape;1682;p19"/>
            <p:cNvPicPr preferRelativeResize="0"/>
            <p:nvPr/>
          </p:nvPicPr>
          <p:blipFill rotWithShape="1">
            <a:blip r:embed="rId2">
              <a:alphaModFix/>
            </a:blip>
            <a:srcRect b="0" l="0" r="0" t="0"/>
            <a:stretch/>
          </p:blipFill>
          <p:spPr>
            <a:xfrm>
              <a:off x="337113" y="1552999"/>
              <a:ext cx="100169" cy="100168"/>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83" name="Google Shape;1683;p19"/>
            <p:cNvSpPr/>
            <p:nvPr/>
          </p:nvSpPr>
          <p:spPr>
            <a:xfrm>
              <a:off x="449036" y="17615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4" name="Google Shape;1684;p19"/>
            <p:cNvPicPr preferRelativeResize="0"/>
            <p:nvPr/>
          </p:nvPicPr>
          <p:blipFill rotWithShape="1">
            <a:blip r:embed="rId2">
              <a:alphaModFix/>
            </a:blip>
            <a:srcRect b="0" l="0" r="0" t="0"/>
            <a:stretch/>
          </p:blipFill>
          <p:spPr>
            <a:xfrm>
              <a:off x="218465" y="185662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85" name="Google Shape;1685;p19"/>
            <p:cNvSpPr/>
            <p:nvPr/>
          </p:nvSpPr>
          <p:spPr>
            <a:xfrm rot="5656676">
              <a:off x="391434" y="21849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6" name="Google Shape;1686;p19"/>
            <p:cNvPicPr preferRelativeResize="0"/>
            <p:nvPr/>
          </p:nvPicPr>
          <p:blipFill rotWithShape="1">
            <a:blip r:embed="rId2">
              <a:alphaModFix/>
            </a:blip>
            <a:srcRect b="0" l="0" r="0" t="0"/>
            <a:stretch/>
          </p:blipFill>
          <p:spPr>
            <a:xfrm rot="5656153">
              <a:off x="380687" y="2450525"/>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87" name="Google Shape;1687;p19"/>
            <p:cNvSpPr/>
            <p:nvPr/>
          </p:nvSpPr>
          <p:spPr>
            <a:xfrm rot="5656676">
              <a:off x="261260" y="2659961"/>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8" name="Google Shape;1688;p19"/>
            <p:cNvPicPr preferRelativeResize="0"/>
            <p:nvPr/>
          </p:nvPicPr>
          <p:blipFill rotWithShape="1">
            <a:blip r:embed="rId2">
              <a:alphaModFix/>
            </a:blip>
            <a:srcRect b="0" l="0" r="0" t="0"/>
            <a:stretch/>
          </p:blipFill>
          <p:spPr>
            <a:xfrm rot="5656676">
              <a:off x="67533" y="2308877"/>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89" name="Google Shape;1689;p19"/>
            <p:cNvSpPr/>
            <p:nvPr/>
          </p:nvSpPr>
          <p:spPr>
            <a:xfrm>
              <a:off x="18623" y="19752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19"/>
            <p:cNvSpPr/>
            <p:nvPr/>
          </p:nvSpPr>
          <p:spPr>
            <a:xfrm>
              <a:off x="96086" y="2882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91" name="Google Shape;1691;p19"/>
            <p:cNvPicPr preferRelativeResize="0"/>
            <p:nvPr/>
          </p:nvPicPr>
          <p:blipFill rotWithShape="1">
            <a:blip r:embed="rId2">
              <a:alphaModFix/>
            </a:blip>
            <a:srcRect b="0" l="0" r="0" t="0"/>
            <a:stretch/>
          </p:blipFill>
          <p:spPr>
            <a:xfrm>
              <a:off x="364551" y="287082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92" name="Google Shape;1692;p19"/>
            <p:cNvSpPr/>
            <p:nvPr/>
          </p:nvSpPr>
          <p:spPr>
            <a:xfrm>
              <a:off x="476473" y="30793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93" name="Google Shape;1693;p19"/>
            <p:cNvPicPr preferRelativeResize="0"/>
            <p:nvPr/>
          </p:nvPicPr>
          <p:blipFill rotWithShape="1">
            <a:blip r:embed="rId2">
              <a:alphaModFix/>
            </a:blip>
            <a:srcRect b="0" l="0" r="0" t="0"/>
            <a:stretch/>
          </p:blipFill>
          <p:spPr>
            <a:xfrm>
              <a:off x="245902" y="3174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94" name="Google Shape;1694;p19"/>
            <p:cNvSpPr/>
            <p:nvPr/>
          </p:nvSpPr>
          <p:spPr>
            <a:xfrm rot="5656676">
              <a:off x="418871" y="350278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95" name="Google Shape;1695;p19"/>
            <p:cNvPicPr preferRelativeResize="0"/>
            <p:nvPr/>
          </p:nvPicPr>
          <p:blipFill rotWithShape="1">
            <a:blip r:embed="rId2">
              <a:alphaModFix/>
            </a:blip>
            <a:srcRect b="0" l="0" r="0" t="0"/>
            <a:stretch/>
          </p:blipFill>
          <p:spPr>
            <a:xfrm rot="5656153">
              <a:off x="408125" y="376835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96" name="Google Shape;1696;p19"/>
            <p:cNvSpPr/>
            <p:nvPr/>
          </p:nvSpPr>
          <p:spPr>
            <a:xfrm rot="5656676">
              <a:off x="288697" y="397778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97" name="Google Shape;1697;p19"/>
            <p:cNvPicPr preferRelativeResize="0"/>
            <p:nvPr/>
          </p:nvPicPr>
          <p:blipFill rotWithShape="1">
            <a:blip r:embed="rId2">
              <a:alphaModFix/>
            </a:blip>
            <a:srcRect b="0" l="0" r="0" t="0"/>
            <a:stretch/>
          </p:blipFill>
          <p:spPr>
            <a:xfrm rot="5656676">
              <a:off x="94971" y="3626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698" name="Google Shape;1698;p19"/>
            <p:cNvSpPr/>
            <p:nvPr/>
          </p:nvSpPr>
          <p:spPr>
            <a:xfrm>
              <a:off x="46061" y="32930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99" name="Google Shape;1699;p19"/>
            <p:cNvPicPr preferRelativeResize="0"/>
            <p:nvPr/>
          </p:nvPicPr>
          <p:blipFill rotWithShape="1">
            <a:blip r:embed="rId2">
              <a:alphaModFix/>
            </a:blip>
            <a:srcRect b="0" l="0" r="0" t="0"/>
            <a:stretch/>
          </p:blipFill>
          <p:spPr>
            <a:xfrm>
              <a:off x="1012540" y="950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00" name="Google Shape;1700;p19"/>
            <p:cNvSpPr/>
            <p:nvPr/>
          </p:nvSpPr>
          <p:spPr>
            <a:xfrm rot="5656676">
              <a:off x="870896" y="1071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01" name="Google Shape;1701;p19"/>
            <p:cNvPicPr preferRelativeResize="0"/>
            <p:nvPr/>
          </p:nvPicPr>
          <p:blipFill rotWithShape="1">
            <a:blip r:embed="rId2">
              <a:alphaModFix/>
            </a:blip>
            <a:srcRect b="0" l="0" r="0" t="0"/>
            <a:stretch/>
          </p:blipFill>
          <p:spPr>
            <a:xfrm rot="5656676">
              <a:off x="861608" y="5473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02" name="Google Shape;1702;p19"/>
            <p:cNvSpPr/>
            <p:nvPr/>
          </p:nvSpPr>
          <p:spPr>
            <a:xfrm>
              <a:off x="1343223" y="3976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19"/>
            <p:cNvSpPr/>
            <p:nvPr/>
          </p:nvSpPr>
          <p:spPr>
            <a:xfrm rot="5656676">
              <a:off x="1030321"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9"/>
            <p:cNvSpPr/>
            <p:nvPr/>
          </p:nvSpPr>
          <p:spPr>
            <a:xfrm rot="5400000">
              <a:off x="1571559" y="721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05" name="Google Shape;1705;p19"/>
            <p:cNvPicPr preferRelativeResize="0"/>
            <p:nvPr/>
          </p:nvPicPr>
          <p:blipFill rotWithShape="1">
            <a:blip r:embed="rId2">
              <a:alphaModFix/>
            </a:blip>
            <a:srcRect b="0" l="0" r="0" t="0"/>
            <a:stretch/>
          </p:blipFill>
          <p:spPr>
            <a:xfrm rot="5400000">
              <a:off x="1903739" y="4029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06" name="Google Shape;1706;p19"/>
            <p:cNvSpPr/>
            <p:nvPr/>
          </p:nvSpPr>
          <p:spPr>
            <a:xfrm rot="-10543324">
              <a:off x="1913002" y="2641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07" name="Google Shape;1707;p19"/>
            <p:cNvPicPr preferRelativeResize="0"/>
            <p:nvPr/>
          </p:nvPicPr>
          <p:blipFill rotWithShape="1">
            <a:blip r:embed="rId2">
              <a:alphaModFix/>
            </a:blip>
            <a:srcRect b="0" l="0" r="0" t="0"/>
            <a:stretch/>
          </p:blipFill>
          <p:spPr>
            <a:xfrm rot="-10543324">
              <a:off x="1451465" y="2519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08" name="Google Shape;1708;p19"/>
            <p:cNvSpPr/>
            <p:nvPr/>
          </p:nvSpPr>
          <p:spPr>
            <a:xfrm rot="-10543324">
              <a:off x="1622502" y="4235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19"/>
            <p:cNvSpPr/>
            <p:nvPr/>
          </p:nvSpPr>
          <p:spPr>
            <a:xfrm>
              <a:off x="2195261"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0" name="Google Shape;1710;p19"/>
            <p:cNvPicPr preferRelativeResize="0"/>
            <p:nvPr/>
          </p:nvPicPr>
          <p:blipFill rotWithShape="1">
            <a:blip r:embed="rId2">
              <a:alphaModFix/>
            </a:blip>
            <a:srcRect b="0" l="0" r="0" t="0"/>
            <a:stretch/>
          </p:blipFill>
          <p:spPr>
            <a:xfrm>
              <a:off x="2598190" y="48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11" name="Google Shape;1711;p19"/>
            <p:cNvSpPr/>
            <p:nvPr/>
          </p:nvSpPr>
          <p:spPr>
            <a:xfrm rot="5656676">
              <a:off x="2416296" y="229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2" name="Google Shape;1712;p19"/>
            <p:cNvPicPr preferRelativeResize="0"/>
            <p:nvPr/>
          </p:nvPicPr>
          <p:blipFill rotWithShape="1">
            <a:blip r:embed="rId2">
              <a:alphaModFix/>
            </a:blip>
            <a:srcRect b="0" l="0" r="0" t="0"/>
            <a:stretch/>
          </p:blipFill>
          <p:spPr>
            <a:xfrm rot="5656676">
              <a:off x="2447258" y="500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13" name="Google Shape;1713;p19"/>
            <p:cNvSpPr/>
            <p:nvPr/>
          </p:nvSpPr>
          <p:spPr>
            <a:xfrm>
              <a:off x="2916223"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19"/>
            <p:cNvSpPr/>
            <p:nvPr/>
          </p:nvSpPr>
          <p:spPr>
            <a:xfrm rot="5656676">
              <a:off x="2717596"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19"/>
            <p:cNvSpPr/>
            <p:nvPr/>
          </p:nvSpPr>
          <p:spPr>
            <a:xfrm rot="5400000">
              <a:off x="3385809" y="1017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6" name="Google Shape;1716;p19"/>
            <p:cNvPicPr preferRelativeResize="0"/>
            <p:nvPr/>
          </p:nvPicPr>
          <p:blipFill rotWithShape="1">
            <a:blip r:embed="rId2">
              <a:alphaModFix/>
            </a:blip>
            <a:srcRect b="0" l="0" r="0" t="0"/>
            <a:stretch/>
          </p:blipFill>
          <p:spPr>
            <a:xfrm rot="5400000">
              <a:off x="3717989" y="4325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17" name="Google Shape;1717;p19"/>
            <p:cNvSpPr/>
            <p:nvPr/>
          </p:nvSpPr>
          <p:spPr>
            <a:xfrm rot="-10543324">
              <a:off x="3727252" y="2937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8" name="Google Shape;1718;p19"/>
            <p:cNvPicPr preferRelativeResize="0"/>
            <p:nvPr/>
          </p:nvPicPr>
          <p:blipFill rotWithShape="1">
            <a:blip r:embed="rId2">
              <a:alphaModFix/>
            </a:blip>
            <a:srcRect b="0" l="0" r="0" t="0"/>
            <a:stretch/>
          </p:blipFill>
          <p:spPr>
            <a:xfrm rot="-10543324">
              <a:off x="3265715" y="2815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19" name="Google Shape;1719;p19"/>
            <p:cNvSpPr/>
            <p:nvPr/>
          </p:nvSpPr>
          <p:spPr>
            <a:xfrm rot="-10543324">
              <a:off x="3436752" y="4531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19"/>
            <p:cNvSpPr/>
            <p:nvPr/>
          </p:nvSpPr>
          <p:spPr>
            <a:xfrm>
              <a:off x="4028648" y="384781"/>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19"/>
            <p:cNvSpPr/>
            <p:nvPr/>
          </p:nvSpPr>
          <p:spPr>
            <a:xfrm rot="5400000">
              <a:off x="4256984" y="59229"/>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22" name="Google Shape;1722;p19"/>
            <p:cNvPicPr preferRelativeResize="0"/>
            <p:nvPr/>
          </p:nvPicPr>
          <p:blipFill rotWithShape="1">
            <a:blip r:embed="rId2">
              <a:alphaModFix/>
            </a:blip>
            <a:srcRect b="0" l="0" r="0" t="0"/>
            <a:stretch/>
          </p:blipFill>
          <p:spPr>
            <a:xfrm rot="5400000">
              <a:off x="4589164" y="39003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23" name="Google Shape;1723;p19"/>
            <p:cNvSpPr/>
            <p:nvPr/>
          </p:nvSpPr>
          <p:spPr>
            <a:xfrm rot="-10543324">
              <a:off x="4598427" y="251240"/>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24" name="Google Shape;1724;p19"/>
            <p:cNvPicPr preferRelativeResize="0"/>
            <p:nvPr/>
          </p:nvPicPr>
          <p:blipFill rotWithShape="1">
            <a:blip r:embed="rId2">
              <a:alphaModFix/>
            </a:blip>
            <a:srcRect b="0" l="0" r="0" t="0"/>
            <a:stretch/>
          </p:blipFill>
          <p:spPr>
            <a:xfrm rot="-10543324">
              <a:off x="4136890" y="2391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25" name="Google Shape;1725;p19"/>
            <p:cNvSpPr/>
            <p:nvPr/>
          </p:nvSpPr>
          <p:spPr>
            <a:xfrm rot="-10543324">
              <a:off x="4307927" y="410665"/>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26" name="Google Shape;1726;p19"/>
          <p:cNvGrpSpPr/>
          <p:nvPr/>
        </p:nvGrpSpPr>
        <p:grpSpPr>
          <a:xfrm flipH="1" rot="10800000">
            <a:off x="18623" y="2827998"/>
            <a:ext cx="4689190" cy="4029996"/>
            <a:chOff x="18623" y="48448"/>
            <a:chExt cx="4689190" cy="4029996"/>
          </a:xfrm>
        </p:grpSpPr>
        <p:sp>
          <p:nvSpPr>
            <p:cNvPr id="1727" name="Google Shape;1727;p19"/>
            <p:cNvSpPr/>
            <p:nvPr/>
          </p:nvSpPr>
          <p:spPr>
            <a:xfrm>
              <a:off x="126236" y="1814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28" name="Google Shape;1728;p19"/>
            <p:cNvPicPr preferRelativeResize="0"/>
            <p:nvPr/>
          </p:nvPicPr>
          <p:blipFill rotWithShape="1">
            <a:blip r:embed="rId2">
              <a:alphaModFix/>
            </a:blip>
            <a:srcRect b="0" l="0" r="0" t="0"/>
            <a:stretch/>
          </p:blipFill>
          <p:spPr>
            <a:xfrm>
              <a:off x="394701" y="16937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29" name="Google Shape;1729;p19"/>
            <p:cNvSpPr/>
            <p:nvPr/>
          </p:nvSpPr>
          <p:spPr>
            <a:xfrm>
              <a:off x="609611" y="275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30" name="Google Shape;1730;p19"/>
            <p:cNvPicPr preferRelativeResize="0"/>
            <p:nvPr/>
          </p:nvPicPr>
          <p:blipFill rotWithShape="1">
            <a:blip r:embed="rId2">
              <a:alphaModFix/>
            </a:blip>
            <a:srcRect b="0" l="0" r="0" t="0"/>
            <a:stretch/>
          </p:blipFill>
          <p:spPr>
            <a:xfrm>
              <a:off x="276052" y="47299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31" name="Google Shape;1731;p19"/>
            <p:cNvSpPr/>
            <p:nvPr/>
          </p:nvSpPr>
          <p:spPr>
            <a:xfrm rot="5656676">
              <a:off x="449021" y="801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32" name="Google Shape;1732;p19"/>
            <p:cNvPicPr preferRelativeResize="0"/>
            <p:nvPr/>
          </p:nvPicPr>
          <p:blipFill rotWithShape="1">
            <a:blip r:embed="rId2">
              <a:alphaModFix/>
            </a:blip>
            <a:srcRect b="0" l="0" r="0" t="0"/>
            <a:stretch/>
          </p:blipFill>
          <p:spPr>
            <a:xfrm rot="5656153">
              <a:off x="438275" y="106690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33" name="Google Shape;1733;p19"/>
            <p:cNvSpPr/>
            <p:nvPr/>
          </p:nvSpPr>
          <p:spPr>
            <a:xfrm rot="5656676">
              <a:off x="318847" y="127633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34" name="Google Shape;1734;p19"/>
            <p:cNvPicPr preferRelativeResize="0"/>
            <p:nvPr/>
          </p:nvPicPr>
          <p:blipFill rotWithShape="1">
            <a:blip r:embed="rId2">
              <a:alphaModFix/>
            </a:blip>
            <a:srcRect b="0" l="0" r="0" t="0"/>
            <a:stretch/>
          </p:blipFill>
          <p:spPr>
            <a:xfrm rot="5656676">
              <a:off x="125121" y="92525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35" name="Google Shape;1735;p19"/>
            <p:cNvSpPr/>
            <p:nvPr/>
          </p:nvSpPr>
          <p:spPr>
            <a:xfrm>
              <a:off x="76211" y="5916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6" name="Google Shape;1736;p19"/>
            <p:cNvSpPr/>
            <p:nvPr/>
          </p:nvSpPr>
          <p:spPr>
            <a:xfrm>
              <a:off x="68648" y="156511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37" name="Google Shape;1737;p19"/>
            <p:cNvPicPr preferRelativeResize="0"/>
            <p:nvPr/>
          </p:nvPicPr>
          <p:blipFill rotWithShape="1">
            <a:blip r:embed="rId2">
              <a:alphaModFix/>
            </a:blip>
            <a:srcRect b="0" l="0" r="0" t="0"/>
            <a:stretch/>
          </p:blipFill>
          <p:spPr>
            <a:xfrm>
              <a:off x="337113" y="1552999"/>
              <a:ext cx="100169" cy="100168"/>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38" name="Google Shape;1738;p19"/>
            <p:cNvSpPr/>
            <p:nvPr/>
          </p:nvSpPr>
          <p:spPr>
            <a:xfrm>
              <a:off x="449036" y="17615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39" name="Google Shape;1739;p19"/>
            <p:cNvPicPr preferRelativeResize="0"/>
            <p:nvPr/>
          </p:nvPicPr>
          <p:blipFill rotWithShape="1">
            <a:blip r:embed="rId2">
              <a:alphaModFix/>
            </a:blip>
            <a:srcRect b="0" l="0" r="0" t="0"/>
            <a:stretch/>
          </p:blipFill>
          <p:spPr>
            <a:xfrm>
              <a:off x="218465" y="185662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40" name="Google Shape;1740;p19"/>
            <p:cNvSpPr/>
            <p:nvPr/>
          </p:nvSpPr>
          <p:spPr>
            <a:xfrm rot="5656676">
              <a:off x="391434" y="21849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1" name="Google Shape;1741;p19"/>
            <p:cNvPicPr preferRelativeResize="0"/>
            <p:nvPr/>
          </p:nvPicPr>
          <p:blipFill rotWithShape="1">
            <a:blip r:embed="rId2">
              <a:alphaModFix/>
            </a:blip>
            <a:srcRect b="0" l="0" r="0" t="0"/>
            <a:stretch/>
          </p:blipFill>
          <p:spPr>
            <a:xfrm rot="5656153">
              <a:off x="380687" y="2450525"/>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42" name="Google Shape;1742;p19"/>
            <p:cNvSpPr/>
            <p:nvPr/>
          </p:nvSpPr>
          <p:spPr>
            <a:xfrm rot="5656676">
              <a:off x="261260" y="2659961"/>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3" name="Google Shape;1743;p19"/>
            <p:cNvPicPr preferRelativeResize="0"/>
            <p:nvPr/>
          </p:nvPicPr>
          <p:blipFill rotWithShape="1">
            <a:blip r:embed="rId2">
              <a:alphaModFix/>
            </a:blip>
            <a:srcRect b="0" l="0" r="0" t="0"/>
            <a:stretch/>
          </p:blipFill>
          <p:spPr>
            <a:xfrm rot="5656676">
              <a:off x="67533" y="2308877"/>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44" name="Google Shape;1744;p19"/>
            <p:cNvSpPr/>
            <p:nvPr/>
          </p:nvSpPr>
          <p:spPr>
            <a:xfrm>
              <a:off x="18623" y="19752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19"/>
            <p:cNvSpPr/>
            <p:nvPr/>
          </p:nvSpPr>
          <p:spPr>
            <a:xfrm>
              <a:off x="96086" y="2882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6" name="Google Shape;1746;p19"/>
            <p:cNvPicPr preferRelativeResize="0"/>
            <p:nvPr/>
          </p:nvPicPr>
          <p:blipFill rotWithShape="1">
            <a:blip r:embed="rId2">
              <a:alphaModFix/>
            </a:blip>
            <a:srcRect b="0" l="0" r="0" t="0"/>
            <a:stretch/>
          </p:blipFill>
          <p:spPr>
            <a:xfrm>
              <a:off x="364551" y="287082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47" name="Google Shape;1747;p19"/>
            <p:cNvSpPr/>
            <p:nvPr/>
          </p:nvSpPr>
          <p:spPr>
            <a:xfrm>
              <a:off x="476473" y="30793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8" name="Google Shape;1748;p19"/>
            <p:cNvPicPr preferRelativeResize="0"/>
            <p:nvPr/>
          </p:nvPicPr>
          <p:blipFill rotWithShape="1">
            <a:blip r:embed="rId2">
              <a:alphaModFix/>
            </a:blip>
            <a:srcRect b="0" l="0" r="0" t="0"/>
            <a:stretch/>
          </p:blipFill>
          <p:spPr>
            <a:xfrm>
              <a:off x="245902" y="3174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49" name="Google Shape;1749;p19"/>
            <p:cNvSpPr/>
            <p:nvPr/>
          </p:nvSpPr>
          <p:spPr>
            <a:xfrm rot="5656676">
              <a:off x="418871" y="350278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0" name="Google Shape;1750;p19"/>
            <p:cNvPicPr preferRelativeResize="0"/>
            <p:nvPr/>
          </p:nvPicPr>
          <p:blipFill rotWithShape="1">
            <a:blip r:embed="rId2">
              <a:alphaModFix/>
            </a:blip>
            <a:srcRect b="0" l="0" r="0" t="0"/>
            <a:stretch/>
          </p:blipFill>
          <p:spPr>
            <a:xfrm rot="5656153">
              <a:off x="408125" y="376835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51" name="Google Shape;1751;p19"/>
            <p:cNvSpPr/>
            <p:nvPr/>
          </p:nvSpPr>
          <p:spPr>
            <a:xfrm rot="5656676">
              <a:off x="288697" y="397778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2" name="Google Shape;1752;p19"/>
            <p:cNvPicPr preferRelativeResize="0"/>
            <p:nvPr/>
          </p:nvPicPr>
          <p:blipFill rotWithShape="1">
            <a:blip r:embed="rId2">
              <a:alphaModFix/>
            </a:blip>
            <a:srcRect b="0" l="0" r="0" t="0"/>
            <a:stretch/>
          </p:blipFill>
          <p:spPr>
            <a:xfrm rot="5656676">
              <a:off x="94971" y="3626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53" name="Google Shape;1753;p19"/>
            <p:cNvSpPr/>
            <p:nvPr/>
          </p:nvSpPr>
          <p:spPr>
            <a:xfrm>
              <a:off x="46061" y="32930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4" name="Google Shape;1754;p19"/>
            <p:cNvPicPr preferRelativeResize="0"/>
            <p:nvPr/>
          </p:nvPicPr>
          <p:blipFill rotWithShape="1">
            <a:blip r:embed="rId2">
              <a:alphaModFix/>
            </a:blip>
            <a:srcRect b="0" l="0" r="0" t="0"/>
            <a:stretch/>
          </p:blipFill>
          <p:spPr>
            <a:xfrm>
              <a:off x="1012540" y="950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55" name="Google Shape;1755;p19"/>
            <p:cNvSpPr/>
            <p:nvPr/>
          </p:nvSpPr>
          <p:spPr>
            <a:xfrm rot="5656676">
              <a:off x="870896" y="1071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6" name="Google Shape;1756;p19"/>
            <p:cNvPicPr preferRelativeResize="0"/>
            <p:nvPr/>
          </p:nvPicPr>
          <p:blipFill rotWithShape="1">
            <a:blip r:embed="rId2">
              <a:alphaModFix/>
            </a:blip>
            <a:srcRect b="0" l="0" r="0" t="0"/>
            <a:stretch/>
          </p:blipFill>
          <p:spPr>
            <a:xfrm rot="5656676">
              <a:off x="861608" y="5473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57" name="Google Shape;1757;p19"/>
            <p:cNvSpPr/>
            <p:nvPr/>
          </p:nvSpPr>
          <p:spPr>
            <a:xfrm>
              <a:off x="1343223" y="3976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8" name="Google Shape;1758;p19"/>
            <p:cNvSpPr/>
            <p:nvPr/>
          </p:nvSpPr>
          <p:spPr>
            <a:xfrm rot="5656676">
              <a:off x="1030321"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9" name="Google Shape;1759;p19"/>
            <p:cNvSpPr/>
            <p:nvPr/>
          </p:nvSpPr>
          <p:spPr>
            <a:xfrm rot="5400000">
              <a:off x="1571559" y="721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0" name="Google Shape;1760;p19"/>
            <p:cNvPicPr preferRelativeResize="0"/>
            <p:nvPr/>
          </p:nvPicPr>
          <p:blipFill rotWithShape="1">
            <a:blip r:embed="rId2">
              <a:alphaModFix/>
            </a:blip>
            <a:srcRect b="0" l="0" r="0" t="0"/>
            <a:stretch/>
          </p:blipFill>
          <p:spPr>
            <a:xfrm rot="5400000">
              <a:off x="1903739" y="4029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61" name="Google Shape;1761;p19"/>
            <p:cNvSpPr/>
            <p:nvPr/>
          </p:nvSpPr>
          <p:spPr>
            <a:xfrm rot="-10543324">
              <a:off x="1913002" y="2641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2" name="Google Shape;1762;p19"/>
            <p:cNvPicPr preferRelativeResize="0"/>
            <p:nvPr/>
          </p:nvPicPr>
          <p:blipFill rotWithShape="1">
            <a:blip r:embed="rId2">
              <a:alphaModFix/>
            </a:blip>
            <a:srcRect b="0" l="0" r="0" t="0"/>
            <a:stretch/>
          </p:blipFill>
          <p:spPr>
            <a:xfrm rot="-10543324">
              <a:off x="1451465" y="2519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63" name="Google Shape;1763;p19"/>
            <p:cNvSpPr/>
            <p:nvPr/>
          </p:nvSpPr>
          <p:spPr>
            <a:xfrm rot="-10543324">
              <a:off x="1622502" y="4235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19"/>
            <p:cNvSpPr/>
            <p:nvPr/>
          </p:nvSpPr>
          <p:spPr>
            <a:xfrm>
              <a:off x="2195261"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5" name="Google Shape;1765;p19"/>
            <p:cNvPicPr preferRelativeResize="0"/>
            <p:nvPr/>
          </p:nvPicPr>
          <p:blipFill rotWithShape="1">
            <a:blip r:embed="rId2">
              <a:alphaModFix/>
            </a:blip>
            <a:srcRect b="0" l="0" r="0" t="0"/>
            <a:stretch/>
          </p:blipFill>
          <p:spPr>
            <a:xfrm>
              <a:off x="2598190" y="48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66" name="Google Shape;1766;p19"/>
            <p:cNvSpPr/>
            <p:nvPr/>
          </p:nvSpPr>
          <p:spPr>
            <a:xfrm rot="5656676">
              <a:off x="2416296" y="229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7" name="Google Shape;1767;p19"/>
            <p:cNvPicPr preferRelativeResize="0"/>
            <p:nvPr/>
          </p:nvPicPr>
          <p:blipFill rotWithShape="1">
            <a:blip r:embed="rId2">
              <a:alphaModFix/>
            </a:blip>
            <a:srcRect b="0" l="0" r="0" t="0"/>
            <a:stretch/>
          </p:blipFill>
          <p:spPr>
            <a:xfrm rot="5656676">
              <a:off x="2447258" y="500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68" name="Google Shape;1768;p19"/>
            <p:cNvSpPr/>
            <p:nvPr/>
          </p:nvSpPr>
          <p:spPr>
            <a:xfrm>
              <a:off x="2916223"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19"/>
            <p:cNvSpPr/>
            <p:nvPr/>
          </p:nvSpPr>
          <p:spPr>
            <a:xfrm rot="5656676">
              <a:off x="2717596"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p19"/>
            <p:cNvSpPr/>
            <p:nvPr/>
          </p:nvSpPr>
          <p:spPr>
            <a:xfrm rot="5400000">
              <a:off x="3385809" y="1017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71" name="Google Shape;1771;p19"/>
            <p:cNvPicPr preferRelativeResize="0"/>
            <p:nvPr/>
          </p:nvPicPr>
          <p:blipFill rotWithShape="1">
            <a:blip r:embed="rId2">
              <a:alphaModFix/>
            </a:blip>
            <a:srcRect b="0" l="0" r="0" t="0"/>
            <a:stretch/>
          </p:blipFill>
          <p:spPr>
            <a:xfrm rot="5400000">
              <a:off x="3717989" y="4325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72" name="Google Shape;1772;p19"/>
            <p:cNvSpPr/>
            <p:nvPr/>
          </p:nvSpPr>
          <p:spPr>
            <a:xfrm rot="-10543324">
              <a:off x="3727252" y="2937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73" name="Google Shape;1773;p19"/>
            <p:cNvPicPr preferRelativeResize="0"/>
            <p:nvPr/>
          </p:nvPicPr>
          <p:blipFill rotWithShape="1">
            <a:blip r:embed="rId2">
              <a:alphaModFix/>
            </a:blip>
            <a:srcRect b="0" l="0" r="0" t="0"/>
            <a:stretch/>
          </p:blipFill>
          <p:spPr>
            <a:xfrm rot="-10543324">
              <a:off x="3265715" y="2815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74" name="Google Shape;1774;p19"/>
            <p:cNvSpPr/>
            <p:nvPr/>
          </p:nvSpPr>
          <p:spPr>
            <a:xfrm rot="-10543324">
              <a:off x="3436752" y="4531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5" name="Google Shape;1775;p19"/>
            <p:cNvSpPr/>
            <p:nvPr/>
          </p:nvSpPr>
          <p:spPr>
            <a:xfrm>
              <a:off x="4028648" y="384781"/>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p19"/>
            <p:cNvSpPr/>
            <p:nvPr/>
          </p:nvSpPr>
          <p:spPr>
            <a:xfrm rot="5400000">
              <a:off x="4256984" y="59229"/>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77" name="Google Shape;1777;p19"/>
            <p:cNvPicPr preferRelativeResize="0"/>
            <p:nvPr/>
          </p:nvPicPr>
          <p:blipFill rotWithShape="1">
            <a:blip r:embed="rId2">
              <a:alphaModFix/>
            </a:blip>
            <a:srcRect b="0" l="0" r="0" t="0"/>
            <a:stretch/>
          </p:blipFill>
          <p:spPr>
            <a:xfrm rot="5400000">
              <a:off x="4589164" y="39003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78" name="Google Shape;1778;p19"/>
            <p:cNvSpPr/>
            <p:nvPr/>
          </p:nvSpPr>
          <p:spPr>
            <a:xfrm rot="-10543324">
              <a:off x="4598427" y="251240"/>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79" name="Google Shape;1779;p19"/>
            <p:cNvPicPr preferRelativeResize="0"/>
            <p:nvPr/>
          </p:nvPicPr>
          <p:blipFill rotWithShape="1">
            <a:blip r:embed="rId2">
              <a:alphaModFix/>
            </a:blip>
            <a:srcRect b="0" l="0" r="0" t="0"/>
            <a:stretch/>
          </p:blipFill>
          <p:spPr>
            <a:xfrm rot="-10543324">
              <a:off x="4136890" y="2391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1780" name="Google Shape;1780;p19"/>
            <p:cNvSpPr/>
            <p:nvPr/>
          </p:nvSpPr>
          <p:spPr>
            <a:xfrm rot="-10543324">
              <a:off x="4307927" y="410665"/>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81" name="Google Shape;1781;p19"/>
          <p:cNvGrpSpPr/>
          <p:nvPr/>
        </p:nvGrpSpPr>
        <p:grpSpPr>
          <a:xfrm flipH="1">
            <a:off x="5815829" y="4970387"/>
            <a:ext cx="1096654" cy="1712041"/>
            <a:chOff x="8631124" y="1054389"/>
            <a:chExt cx="625337" cy="976245"/>
          </a:xfrm>
        </p:grpSpPr>
        <p:sp>
          <p:nvSpPr>
            <p:cNvPr id="1782" name="Google Shape;1782;p19"/>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83" name="Google Shape;1783;p19"/>
            <p:cNvGrpSpPr/>
            <p:nvPr/>
          </p:nvGrpSpPr>
          <p:grpSpPr>
            <a:xfrm>
              <a:off x="8631865" y="1055783"/>
              <a:ext cx="622678" cy="971853"/>
              <a:chOff x="3230151" y="1140520"/>
              <a:chExt cx="396964" cy="619567"/>
            </a:xfrm>
          </p:grpSpPr>
          <p:sp>
            <p:nvSpPr>
              <p:cNvPr id="1784" name="Google Shape;1784;p19"/>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9"/>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19"/>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7" name="Google Shape;1787;p19"/>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8" name="Google Shape;1788;p19"/>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9" name="Google Shape;1789;p19"/>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0" name="Google Shape;1790;p19"/>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1" name="Google Shape;1791;p19"/>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2" name="Google Shape;1792;p19"/>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19"/>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19"/>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19"/>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19"/>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19"/>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19"/>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9"/>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19"/>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01" name="Google Shape;1801;p19"/>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02" name="Google Shape;1802;p19"/>
          <p:cNvGrpSpPr/>
          <p:nvPr/>
        </p:nvGrpSpPr>
        <p:grpSpPr>
          <a:xfrm rot="-551696">
            <a:off x="9301762" y="5207622"/>
            <a:ext cx="1229780" cy="1481938"/>
            <a:chOff x="6764692" y="401440"/>
            <a:chExt cx="1579673" cy="1903573"/>
          </a:xfrm>
        </p:grpSpPr>
        <p:grpSp>
          <p:nvGrpSpPr>
            <p:cNvPr id="1803" name="Google Shape;1803;p19"/>
            <p:cNvGrpSpPr/>
            <p:nvPr/>
          </p:nvGrpSpPr>
          <p:grpSpPr>
            <a:xfrm>
              <a:off x="6764692" y="401440"/>
              <a:ext cx="1579673" cy="1903573"/>
              <a:chOff x="5460295" y="2037356"/>
              <a:chExt cx="1579673" cy="1903573"/>
            </a:xfrm>
          </p:grpSpPr>
          <p:grpSp>
            <p:nvGrpSpPr>
              <p:cNvPr id="1804" name="Google Shape;1804;p19"/>
              <p:cNvGrpSpPr/>
              <p:nvPr/>
            </p:nvGrpSpPr>
            <p:grpSpPr>
              <a:xfrm>
                <a:off x="5475026" y="2047322"/>
                <a:ext cx="1552144" cy="1884845"/>
                <a:chOff x="2609767" y="872536"/>
                <a:chExt cx="989509" cy="1201610"/>
              </a:xfrm>
            </p:grpSpPr>
            <p:sp>
              <p:nvSpPr>
                <p:cNvPr id="1805" name="Google Shape;1805;p19"/>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806" name="Google Shape;1806;p19"/>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1807" name="Google Shape;1807;p19"/>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1808" name="Google Shape;1808;p19"/>
            <p:cNvGrpSpPr/>
            <p:nvPr/>
          </p:nvGrpSpPr>
          <p:grpSpPr>
            <a:xfrm>
              <a:off x="7371108" y="1329692"/>
              <a:ext cx="410410" cy="410409"/>
              <a:chOff x="6818398" y="1294347"/>
              <a:chExt cx="249020" cy="249050"/>
            </a:xfrm>
          </p:grpSpPr>
          <p:sp>
            <p:nvSpPr>
              <p:cNvPr id="1809" name="Google Shape;1809;p19"/>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10" name="Google Shape;1810;p19"/>
              <p:cNvGrpSpPr/>
              <p:nvPr/>
            </p:nvGrpSpPr>
            <p:grpSpPr>
              <a:xfrm>
                <a:off x="6818823" y="1295895"/>
                <a:ext cx="248352" cy="246154"/>
                <a:chOff x="6818823" y="1295895"/>
                <a:chExt cx="248352" cy="246154"/>
              </a:xfrm>
            </p:grpSpPr>
            <p:grpSp>
              <p:nvGrpSpPr>
                <p:cNvPr id="1811" name="Google Shape;1811;p19"/>
                <p:cNvGrpSpPr/>
                <p:nvPr/>
              </p:nvGrpSpPr>
              <p:grpSpPr>
                <a:xfrm>
                  <a:off x="6818823" y="1295895"/>
                  <a:ext cx="248352" cy="246154"/>
                  <a:chOff x="6818823" y="1295895"/>
                  <a:chExt cx="248352" cy="246154"/>
                </a:xfrm>
              </p:grpSpPr>
              <p:sp>
                <p:nvSpPr>
                  <p:cNvPr id="1812" name="Google Shape;1812;p19"/>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19"/>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9"/>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9"/>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9"/>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19"/>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19"/>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19"/>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20" name="Google Shape;1820;p19"/>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821" name="Google Shape;1821;p19"/>
            <p:cNvSpPr/>
            <p:nvPr/>
          </p:nvSpPr>
          <p:spPr>
            <a:xfrm>
              <a:off x="7755290" y="1938570"/>
              <a:ext cx="400465" cy="321748"/>
            </a:xfrm>
            <a:custGeom>
              <a:rect b="b" l="l" r="r" t="t"/>
              <a:pathLst>
                <a:path extrusionOk="0" h="205262" w="255480">
                  <a:moveTo>
                    <a:pt x="189597" y="12"/>
                  </a:moveTo>
                  <a:cubicBezTo>
                    <a:pt x="187715" y="103"/>
                    <a:pt x="185893" y="698"/>
                    <a:pt x="184375" y="2131"/>
                  </a:cubicBezTo>
                  <a:cubicBezTo>
                    <a:pt x="175691" y="10043"/>
                    <a:pt x="179577" y="22200"/>
                    <a:pt x="190447" y="35498"/>
                  </a:cubicBezTo>
                  <a:cubicBezTo>
                    <a:pt x="197552" y="44096"/>
                    <a:pt x="206841" y="51783"/>
                    <a:pt x="213096" y="54989"/>
                  </a:cubicBezTo>
                  <a:cubicBezTo>
                    <a:pt x="210849" y="69848"/>
                    <a:pt x="201923" y="83425"/>
                    <a:pt x="186864" y="87603"/>
                  </a:cubicBezTo>
                  <a:cubicBezTo>
                    <a:pt x="183281" y="88599"/>
                    <a:pt x="179517" y="88872"/>
                    <a:pt x="175873" y="88478"/>
                  </a:cubicBezTo>
                  <a:cubicBezTo>
                    <a:pt x="175873" y="81640"/>
                    <a:pt x="175388" y="74572"/>
                    <a:pt x="173991" y="67608"/>
                  </a:cubicBezTo>
                  <a:cubicBezTo>
                    <a:pt x="168951" y="43045"/>
                    <a:pt x="156260" y="28211"/>
                    <a:pt x="138348" y="34374"/>
                  </a:cubicBezTo>
                  <a:cubicBezTo>
                    <a:pt x="123410" y="39524"/>
                    <a:pt x="125232" y="58517"/>
                    <a:pt x="137861" y="75483"/>
                  </a:cubicBezTo>
                  <a:cubicBezTo>
                    <a:pt x="145330" y="85472"/>
                    <a:pt x="155107" y="92437"/>
                    <a:pt x="165612" y="95977"/>
                  </a:cubicBezTo>
                  <a:cubicBezTo>
                    <a:pt x="164883" y="104362"/>
                    <a:pt x="162879" y="111157"/>
                    <a:pt x="159843" y="114218"/>
                  </a:cubicBezTo>
                  <a:cubicBezTo>
                    <a:pt x="143144" y="131292"/>
                    <a:pt x="126021" y="133867"/>
                    <a:pt x="110355" y="125840"/>
                  </a:cubicBezTo>
                  <a:cubicBezTo>
                    <a:pt x="111691" y="103111"/>
                    <a:pt x="103554" y="81276"/>
                    <a:pt x="86005" y="70109"/>
                  </a:cubicBezTo>
                  <a:cubicBezTo>
                    <a:pt x="73557" y="62185"/>
                    <a:pt x="64327" y="67255"/>
                    <a:pt x="65663" y="80231"/>
                  </a:cubicBezTo>
                  <a:cubicBezTo>
                    <a:pt x="66574" y="89577"/>
                    <a:pt x="72707" y="102662"/>
                    <a:pt x="81391" y="113841"/>
                  </a:cubicBezTo>
                  <a:cubicBezTo>
                    <a:pt x="86977" y="121037"/>
                    <a:pt x="93170" y="126805"/>
                    <a:pt x="99607" y="131214"/>
                  </a:cubicBezTo>
                  <a:cubicBezTo>
                    <a:pt x="99182" y="134183"/>
                    <a:pt x="99242" y="137128"/>
                    <a:pt x="98392" y="140085"/>
                  </a:cubicBezTo>
                  <a:cubicBezTo>
                    <a:pt x="91652" y="164009"/>
                    <a:pt x="74286" y="177380"/>
                    <a:pt x="52426" y="173318"/>
                  </a:cubicBezTo>
                  <a:cubicBezTo>
                    <a:pt x="55280" y="155320"/>
                    <a:pt x="52912" y="136909"/>
                    <a:pt x="42892" y="124461"/>
                  </a:cubicBezTo>
                  <a:cubicBezTo>
                    <a:pt x="23947" y="100859"/>
                    <a:pt x="2270" y="105789"/>
                    <a:pt x="145" y="129465"/>
                  </a:cubicBezTo>
                  <a:cubicBezTo>
                    <a:pt x="-1677" y="150396"/>
                    <a:pt x="13807" y="171108"/>
                    <a:pt x="41132" y="180319"/>
                  </a:cubicBezTo>
                  <a:cubicBezTo>
                    <a:pt x="39432" y="186428"/>
                    <a:pt x="37063" y="192458"/>
                    <a:pt x="33906" y="197813"/>
                  </a:cubicBezTo>
                  <a:cubicBezTo>
                    <a:pt x="32509" y="200200"/>
                    <a:pt x="33299" y="203151"/>
                    <a:pt x="35667" y="204560"/>
                  </a:cubicBezTo>
                  <a:cubicBezTo>
                    <a:pt x="38035" y="205968"/>
                    <a:pt x="41132" y="205197"/>
                    <a:pt x="42528" y="202811"/>
                  </a:cubicBezTo>
                  <a:cubicBezTo>
                    <a:pt x="46111" y="196793"/>
                    <a:pt x="48844" y="190175"/>
                    <a:pt x="50787" y="183319"/>
                  </a:cubicBezTo>
                  <a:cubicBezTo>
                    <a:pt x="78172" y="188341"/>
                    <a:pt x="100032" y="171199"/>
                    <a:pt x="107987" y="142708"/>
                  </a:cubicBezTo>
                  <a:cubicBezTo>
                    <a:pt x="108594" y="140595"/>
                    <a:pt x="108472" y="138464"/>
                    <a:pt x="108897" y="136332"/>
                  </a:cubicBezTo>
                  <a:cubicBezTo>
                    <a:pt x="127357" y="144487"/>
                    <a:pt x="147820" y="140868"/>
                    <a:pt x="167130" y="121213"/>
                  </a:cubicBezTo>
                  <a:cubicBezTo>
                    <a:pt x="171562" y="116646"/>
                    <a:pt x="174355" y="108437"/>
                    <a:pt x="175509" y="98600"/>
                  </a:cubicBezTo>
                  <a:cubicBezTo>
                    <a:pt x="180124" y="99007"/>
                    <a:pt x="184799" y="98636"/>
                    <a:pt x="189475" y="97349"/>
                  </a:cubicBezTo>
                  <a:cubicBezTo>
                    <a:pt x="208239" y="92157"/>
                    <a:pt x="219411" y="75829"/>
                    <a:pt x="222569" y="57989"/>
                  </a:cubicBezTo>
                  <a:cubicBezTo>
                    <a:pt x="232588" y="60260"/>
                    <a:pt x="241089" y="60266"/>
                    <a:pt x="246979" y="56866"/>
                  </a:cubicBezTo>
                  <a:cubicBezTo>
                    <a:pt x="252019" y="53921"/>
                    <a:pt x="255359" y="48863"/>
                    <a:pt x="255480" y="45620"/>
                  </a:cubicBezTo>
                  <a:cubicBezTo>
                    <a:pt x="255540" y="42851"/>
                    <a:pt x="253355" y="40562"/>
                    <a:pt x="250562" y="40495"/>
                  </a:cubicBezTo>
                  <a:cubicBezTo>
                    <a:pt x="247829" y="40428"/>
                    <a:pt x="245521" y="42596"/>
                    <a:pt x="245461" y="45365"/>
                  </a:cubicBezTo>
                  <a:cubicBezTo>
                    <a:pt x="245461" y="44673"/>
                    <a:pt x="245400" y="44642"/>
                    <a:pt x="245461" y="44491"/>
                  </a:cubicBezTo>
                  <a:cubicBezTo>
                    <a:pt x="245340" y="44758"/>
                    <a:pt x="245157" y="45013"/>
                    <a:pt x="244975" y="45365"/>
                  </a:cubicBezTo>
                  <a:cubicBezTo>
                    <a:pt x="244246" y="46422"/>
                    <a:pt x="243335" y="47442"/>
                    <a:pt x="241939" y="48243"/>
                  </a:cubicBezTo>
                  <a:cubicBezTo>
                    <a:pt x="238174" y="50435"/>
                    <a:pt x="231738" y="50296"/>
                    <a:pt x="223358" y="48116"/>
                  </a:cubicBezTo>
                  <a:cubicBezTo>
                    <a:pt x="223480" y="31678"/>
                    <a:pt x="217165" y="15271"/>
                    <a:pt x="202956" y="5884"/>
                  </a:cubicBezTo>
                  <a:cubicBezTo>
                    <a:pt x="202956" y="5859"/>
                    <a:pt x="200527" y="4202"/>
                    <a:pt x="199494" y="3509"/>
                  </a:cubicBezTo>
                  <a:cubicBezTo>
                    <a:pt x="198098" y="2586"/>
                    <a:pt x="196762" y="1846"/>
                    <a:pt x="195486" y="1257"/>
                  </a:cubicBezTo>
                  <a:cubicBezTo>
                    <a:pt x="193422" y="358"/>
                    <a:pt x="191479" y="-79"/>
                    <a:pt x="189597" y="12"/>
                  </a:cubicBezTo>
                  <a:close/>
                  <a:moveTo>
                    <a:pt x="190872" y="10256"/>
                  </a:moveTo>
                  <a:cubicBezTo>
                    <a:pt x="191054" y="10316"/>
                    <a:pt x="191115" y="10274"/>
                    <a:pt x="191358" y="10383"/>
                  </a:cubicBezTo>
                  <a:cubicBezTo>
                    <a:pt x="192086" y="10717"/>
                    <a:pt x="192997" y="11239"/>
                    <a:pt x="193968" y="11883"/>
                  </a:cubicBezTo>
                  <a:cubicBezTo>
                    <a:pt x="194819" y="12417"/>
                    <a:pt x="197065" y="14081"/>
                    <a:pt x="197369" y="14257"/>
                  </a:cubicBezTo>
                  <a:cubicBezTo>
                    <a:pt x="207206" y="20754"/>
                    <a:pt x="212428" y="31788"/>
                    <a:pt x="213461" y="43367"/>
                  </a:cubicBezTo>
                  <a:cubicBezTo>
                    <a:pt x="208785" y="39900"/>
                    <a:pt x="203016" y="34970"/>
                    <a:pt x="198219" y="29122"/>
                  </a:cubicBezTo>
                  <a:cubicBezTo>
                    <a:pt x="190932" y="20208"/>
                    <a:pt x="188686" y="13389"/>
                    <a:pt x="190872" y="10256"/>
                  </a:cubicBezTo>
                  <a:close/>
                  <a:moveTo>
                    <a:pt x="148852" y="43616"/>
                  </a:moveTo>
                  <a:cubicBezTo>
                    <a:pt x="155714" y="45820"/>
                    <a:pt x="161118" y="55014"/>
                    <a:pt x="164094" y="69611"/>
                  </a:cubicBezTo>
                  <a:cubicBezTo>
                    <a:pt x="165186" y="74973"/>
                    <a:pt x="165733" y="80432"/>
                    <a:pt x="165854" y="85727"/>
                  </a:cubicBezTo>
                  <a:cubicBezTo>
                    <a:pt x="158446" y="82545"/>
                    <a:pt x="151585" y="76959"/>
                    <a:pt x="145999" y="69484"/>
                  </a:cubicBezTo>
                  <a:cubicBezTo>
                    <a:pt x="136769" y="57121"/>
                    <a:pt x="135615" y="45930"/>
                    <a:pt x="141626" y="43871"/>
                  </a:cubicBezTo>
                  <a:cubicBezTo>
                    <a:pt x="144177" y="42997"/>
                    <a:pt x="146606" y="42888"/>
                    <a:pt x="148852" y="43616"/>
                  </a:cubicBezTo>
                  <a:close/>
                  <a:moveTo>
                    <a:pt x="75865" y="75981"/>
                  </a:moveTo>
                  <a:cubicBezTo>
                    <a:pt x="76472" y="75920"/>
                    <a:pt x="77807" y="76813"/>
                    <a:pt x="80662" y="78604"/>
                  </a:cubicBezTo>
                  <a:cubicBezTo>
                    <a:pt x="93109" y="86528"/>
                    <a:pt x="99729" y="101788"/>
                    <a:pt x="100518" y="118468"/>
                  </a:cubicBezTo>
                  <a:cubicBezTo>
                    <a:pt x="96693" y="115219"/>
                    <a:pt x="92806" y="112250"/>
                    <a:pt x="89284" y="107720"/>
                  </a:cubicBezTo>
                  <a:cubicBezTo>
                    <a:pt x="81633" y="97914"/>
                    <a:pt x="76411" y="86486"/>
                    <a:pt x="75622" y="79230"/>
                  </a:cubicBezTo>
                  <a:cubicBezTo>
                    <a:pt x="75440" y="77080"/>
                    <a:pt x="75318" y="76042"/>
                    <a:pt x="75865" y="75981"/>
                  </a:cubicBezTo>
                  <a:close/>
                  <a:moveTo>
                    <a:pt x="18057" y="118838"/>
                  </a:moveTo>
                  <a:cubicBezTo>
                    <a:pt x="22429" y="118620"/>
                    <a:pt x="28380" y="122379"/>
                    <a:pt x="35181" y="130837"/>
                  </a:cubicBezTo>
                  <a:cubicBezTo>
                    <a:pt x="42953" y="140534"/>
                    <a:pt x="44836" y="155375"/>
                    <a:pt x="42772" y="170325"/>
                  </a:cubicBezTo>
                  <a:cubicBezTo>
                    <a:pt x="20729" y="162340"/>
                    <a:pt x="8767" y="146151"/>
                    <a:pt x="10164" y="130339"/>
                  </a:cubicBezTo>
                  <a:cubicBezTo>
                    <a:pt x="10771" y="123259"/>
                    <a:pt x="13625" y="119063"/>
                    <a:pt x="18057" y="11883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19"/>
            <p:cNvSpPr/>
            <p:nvPr/>
          </p:nvSpPr>
          <p:spPr>
            <a:xfrm>
              <a:off x="6813927" y="628036"/>
              <a:ext cx="1096977" cy="542723"/>
            </a:xfrm>
            <a:custGeom>
              <a:rect b="b" l="l" r="r" t="t"/>
              <a:pathLst>
                <a:path extrusionOk="0" h="346235" w="699826">
                  <a:moveTo>
                    <a:pt x="642019" y="175228"/>
                  </a:moveTo>
                  <a:cubicBezTo>
                    <a:pt x="633275" y="173266"/>
                    <a:pt x="628600" y="197251"/>
                    <a:pt x="581175" y="210386"/>
                  </a:cubicBezTo>
                  <a:cubicBezTo>
                    <a:pt x="533752" y="223520"/>
                    <a:pt x="499990" y="233800"/>
                    <a:pt x="452324" y="227758"/>
                  </a:cubicBezTo>
                  <a:cubicBezTo>
                    <a:pt x="388505" y="219670"/>
                    <a:pt x="320861" y="178318"/>
                    <a:pt x="267608" y="141539"/>
                  </a:cubicBezTo>
                  <a:cubicBezTo>
                    <a:pt x="217937" y="107219"/>
                    <a:pt x="174157" y="59285"/>
                    <a:pt x="121086" y="27928"/>
                  </a:cubicBezTo>
                  <a:cubicBezTo>
                    <a:pt x="101594" y="16403"/>
                    <a:pt x="57996" y="-6902"/>
                    <a:pt x="49798" y="1970"/>
                  </a:cubicBezTo>
                  <a:cubicBezTo>
                    <a:pt x="46944" y="5055"/>
                    <a:pt x="-2847" y="89349"/>
                    <a:pt x="128" y="94680"/>
                  </a:cubicBezTo>
                  <a:cubicBezTo>
                    <a:pt x="5836" y="105118"/>
                    <a:pt x="93943" y="156628"/>
                    <a:pt x="110702" y="168202"/>
                  </a:cubicBezTo>
                  <a:cubicBezTo>
                    <a:pt x="170332" y="209378"/>
                    <a:pt x="228564" y="258605"/>
                    <a:pt x="290136" y="295378"/>
                  </a:cubicBezTo>
                  <a:cubicBezTo>
                    <a:pt x="375693" y="346469"/>
                    <a:pt x="469448" y="362895"/>
                    <a:pt x="583544" y="326935"/>
                  </a:cubicBezTo>
                  <a:cubicBezTo>
                    <a:pt x="631271" y="311906"/>
                    <a:pt x="706992" y="283410"/>
                    <a:pt x="699280" y="241663"/>
                  </a:cubicBezTo>
                  <a:cubicBezTo>
                    <a:pt x="697580" y="232106"/>
                    <a:pt x="691447" y="221856"/>
                    <a:pt x="679606" y="210908"/>
                  </a:cubicBezTo>
                  <a:cubicBezTo>
                    <a:pt x="667036" y="199280"/>
                    <a:pt x="649548" y="176928"/>
                    <a:pt x="642019" y="175228"/>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19"/>
            <p:cNvSpPr/>
            <p:nvPr/>
          </p:nvSpPr>
          <p:spPr>
            <a:xfrm>
              <a:off x="7367815" y="952489"/>
              <a:ext cx="115454" cy="213453"/>
            </a:xfrm>
            <a:custGeom>
              <a:rect b="b" l="l" r="r" t="t"/>
              <a:pathLst>
                <a:path extrusionOk="0" h="136174" w="73655">
                  <a:moveTo>
                    <a:pt x="29389" y="0"/>
                  </a:moveTo>
                  <a:cubicBezTo>
                    <a:pt x="44145" y="6254"/>
                    <a:pt x="58839" y="10790"/>
                    <a:pt x="73656" y="14525"/>
                  </a:cubicBezTo>
                  <a:lnTo>
                    <a:pt x="73656" y="14749"/>
                  </a:lnTo>
                  <a:lnTo>
                    <a:pt x="68434" y="136175"/>
                  </a:lnTo>
                  <a:cubicBezTo>
                    <a:pt x="56653" y="134535"/>
                    <a:pt x="45116" y="132258"/>
                    <a:pt x="33700" y="129313"/>
                  </a:cubicBezTo>
                  <a:cubicBezTo>
                    <a:pt x="22284" y="126368"/>
                    <a:pt x="11051" y="122755"/>
                    <a:pt x="0" y="118663"/>
                  </a:cubicBezTo>
                  <a:lnTo>
                    <a:pt x="2938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19"/>
            <p:cNvSpPr/>
            <p:nvPr/>
          </p:nvSpPr>
          <p:spPr>
            <a:xfrm>
              <a:off x="7036029" y="956509"/>
              <a:ext cx="490787" cy="632778"/>
            </a:xfrm>
            <a:custGeom>
              <a:rect b="b" l="l" r="r" t="t"/>
              <a:pathLst>
                <a:path extrusionOk="0" h="403686" w="313102">
                  <a:moveTo>
                    <a:pt x="196941" y="0"/>
                  </a:moveTo>
                  <a:cubicBezTo>
                    <a:pt x="182065" y="47229"/>
                    <a:pt x="155650" y="94471"/>
                    <a:pt x="131058" y="134031"/>
                  </a:cubicBezTo>
                  <a:cubicBezTo>
                    <a:pt x="99179" y="185329"/>
                    <a:pt x="53638" y="231417"/>
                    <a:pt x="24856" y="285891"/>
                  </a:cubicBezTo>
                  <a:cubicBezTo>
                    <a:pt x="14290" y="305911"/>
                    <a:pt x="-6963" y="350602"/>
                    <a:pt x="2266" y="358374"/>
                  </a:cubicBezTo>
                  <a:cubicBezTo>
                    <a:pt x="5485" y="361077"/>
                    <a:pt x="92135" y="406715"/>
                    <a:pt x="97357" y="403527"/>
                  </a:cubicBezTo>
                  <a:cubicBezTo>
                    <a:pt x="107498" y="397291"/>
                    <a:pt x="154557" y="306749"/>
                    <a:pt x="165305" y="289455"/>
                  </a:cubicBezTo>
                  <a:cubicBezTo>
                    <a:pt x="203560" y="227926"/>
                    <a:pt x="249890" y="167368"/>
                    <a:pt x="283652" y="104089"/>
                  </a:cubicBezTo>
                  <a:cubicBezTo>
                    <a:pt x="296282" y="80481"/>
                    <a:pt x="305937" y="56368"/>
                    <a:pt x="313102" y="31606"/>
                  </a:cubicBezTo>
                  <a:cubicBezTo>
                    <a:pt x="312981" y="31587"/>
                    <a:pt x="312798" y="31642"/>
                    <a:pt x="312677" y="31606"/>
                  </a:cubicBezTo>
                  <a:cubicBezTo>
                    <a:pt x="301808" y="28782"/>
                    <a:pt x="291728" y="25036"/>
                    <a:pt x="281769" y="20439"/>
                  </a:cubicBezTo>
                  <a:cubicBezTo>
                    <a:pt x="279037" y="19194"/>
                    <a:pt x="276123" y="17634"/>
                    <a:pt x="273694" y="16401"/>
                  </a:cubicBezTo>
                  <a:cubicBezTo>
                    <a:pt x="263735" y="12509"/>
                    <a:pt x="256206" y="9442"/>
                    <a:pt x="244425" y="5228"/>
                  </a:cubicBezTo>
                  <a:cubicBezTo>
                    <a:pt x="238961" y="4578"/>
                    <a:pt x="234042" y="3844"/>
                    <a:pt x="224023" y="2854"/>
                  </a:cubicBezTo>
                  <a:cubicBezTo>
                    <a:pt x="208842" y="1360"/>
                    <a:pt x="203864" y="771"/>
                    <a:pt x="196941" y="0"/>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19"/>
            <p:cNvSpPr/>
            <p:nvPr/>
          </p:nvSpPr>
          <p:spPr>
            <a:xfrm>
              <a:off x="7279138" y="1035595"/>
              <a:ext cx="214063" cy="146912"/>
            </a:xfrm>
            <a:custGeom>
              <a:rect b="b" l="l" r="r" t="t"/>
              <a:pathLst>
                <a:path extrusionOk="0" h="93724" w="136563">
                  <a:moveTo>
                    <a:pt x="0" y="43003"/>
                  </a:moveTo>
                  <a:cubicBezTo>
                    <a:pt x="7833" y="29104"/>
                    <a:pt x="15241" y="14707"/>
                    <a:pt x="22103" y="0"/>
                  </a:cubicBezTo>
                  <a:lnTo>
                    <a:pt x="136563" y="35213"/>
                  </a:lnTo>
                  <a:cubicBezTo>
                    <a:pt x="133710" y="41333"/>
                    <a:pt x="132070" y="47715"/>
                    <a:pt x="128852" y="53769"/>
                  </a:cubicBezTo>
                  <a:cubicBezTo>
                    <a:pt x="121626" y="67328"/>
                    <a:pt x="112396" y="80378"/>
                    <a:pt x="104199" y="93724"/>
                  </a:cubicBezTo>
                  <a:lnTo>
                    <a:pt x="0" y="4300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19"/>
            <p:cNvSpPr/>
            <p:nvPr/>
          </p:nvSpPr>
          <p:spPr>
            <a:xfrm>
              <a:off x="7269337" y="918080"/>
              <a:ext cx="270634" cy="290464"/>
            </a:xfrm>
            <a:custGeom>
              <a:rect b="b" l="l" r="r" t="t"/>
              <a:pathLst>
                <a:path extrusionOk="0" h="185304" w="172653">
                  <a:moveTo>
                    <a:pt x="51304" y="7757"/>
                  </a:moveTo>
                  <a:cubicBezTo>
                    <a:pt x="10984" y="89750"/>
                    <a:pt x="-45973" y="109266"/>
                    <a:pt x="63266" y="163873"/>
                  </a:cubicBezTo>
                  <a:cubicBezTo>
                    <a:pt x="80390" y="172441"/>
                    <a:pt x="119494" y="190475"/>
                    <a:pt x="139290" y="183887"/>
                  </a:cubicBezTo>
                  <a:cubicBezTo>
                    <a:pt x="154592" y="178780"/>
                    <a:pt x="161271" y="147770"/>
                    <a:pt x="164611" y="134891"/>
                  </a:cubicBezTo>
                  <a:cubicBezTo>
                    <a:pt x="169407" y="116273"/>
                    <a:pt x="179427" y="53602"/>
                    <a:pt x="165703" y="38993"/>
                  </a:cubicBezTo>
                  <a:cubicBezTo>
                    <a:pt x="147791" y="19914"/>
                    <a:pt x="62902" y="-15760"/>
                    <a:pt x="51304" y="775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27" name="Google Shape;1827;p19"/>
            <p:cNvGrpSpPr/>
            <p:nvPr/>
          </p:nvGrpSpPr>
          <p:grpSpPr>
            <a:xfrm>
              <a:off x="6813839" y="627929"/>
              <a:ext cx="1047918" cy="961723"/>
              <a:chOff x="6813839" y="627929"/>
              <a:chExt cx="1047918" cy="961723"/>
            </a:xfrm>
          </p:grpSpPr>
          <p:sp>
            <p:nvSpPr>
              <p:cNvPr id="1828" name="Google Shape;1828;p19"/>
              <p:cNvSpPr/>
              <p:nvPr/>
            </p:nvSpPr>
            <p:spPr>
              <a:xfrm>
                <a:off x="7695760" y="942021"/>
                <a:ext cx="165997" cy="188564"/>
              </a:xfrm>
              <a:custGeom>
                <a:rect b="b" l="l" r="r" t="t"/>
                <a:pathLst>
                  <a:path extrusionOk="0" h="120296" w="105899">
                    <a:moveTo>
                      <a:pt x="44327" y="0"/>
                    </a:moveTo>
                    <a:lnTo>
                      <a:pt x="105899" y="89814"/>
                    </a:lnTo>
                    <a:cubicBezTo>
                      <a:pt x="86954" y="102268"/>
                      <a:pt x="63516" y="111637"/>
                      <a:pt x="41352" y="119337"/>
                    </a:cubicBezTo>
                    <a:cubicBezTo>
                      <a:pt x="40623" y="119592"/>
                      <a:pt x="39955" y="120047"/>
                      <a:pt x="39227" y="120296"/>
                    </a:cubicBezTo>
                    <a:lnTo>
                      <a:pt x="0" y="14859"/>
                    </a:lnTo>
                    <a:cubicBezTo>
                      <a:pt x="6558" y="13086"/>
                      <a:pt x="12084" y="12071"/>
                      <a:pt x="19128" y="10128"/>
                    </a:cubicBezTo>
                    <a:cubicBezTo>
                      <a:pt x="29754" y="7171"/>
                      <a:pt x="37466" y="3631"/>
                      <a:pt x="44327"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19"/>
              <p:cNvSpPr/>
              <p:nvPr/>
            </p:nvSpPr>
            <p:spPr>
              <a:xfrm>
                <a:off x="7567745" y="980159"/>
                <a:ext cx="94514" cy="189373"/>
              </a:xfrm>
              <a:custGeom>
                <a:rect b="b" l="l" r="r" t="t"/>
                <a:pathLst>
                  <a:path extrusionOk="0" h="120812" w="60296">
                    <a:moveTo>
                      <a:pt x="43234" y="0"/>
                    </a:moveTo>
                    <a:lnTo>
                      <a:pt x="60296" y="113775"/>
                    </a:lnTo>
                    <a:cubicBezTo>
                      <a:pt x="40198" y="117995"/>
                      <a:pt x="20767" y="119901"/>
                      <a:pt x="1821" y="120812"/>
                    </a:cubicBezTo>
                    <a:lnTo>
                      <a:pt x="0" y="4700"/>
                    </a:lnTo>
                    <a:cubicBezTo>
                      <a:pt x="14816" y="4633"/>
                      <a:pt x="29207" y="2726"/>
                      <a:pt x="43234"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19"/>
              <p:cNvSpPr/>
              <p:nvPr/>
            </p:nvSpPr>
            <p:spPr>
              <a:xfrm>
                <a:off x="7208272" y="890481"/>
                <a:ext cx="152955" cy="214415"/>
              </a:xfrm>
              <a:custGeom>
                <a:rect b="b" l="l" r="r" t="t"/>
                <a:pathLst>
                  <a:path extrusionOk="0" h="136788" w="97579">
                    <a:moveTo>
                      <a:pt x="55681" y="0"/>
                    </a:moveTo>
                    <a:cubicBezTo>
                      <a:pt x="69162" y="8446"/>
                      <a:pt x="83189" y="16559"/>
                      <a:pt x="97580" y="24113"/>
                    </a:cubicBezTo>
                    <a:lnTo>
                      <a:pt x="56896" y="136788"/>
                    </a:lnTo>
                    <a:cubicBezTo>
                      <a:pt x="50885" y="133606"/>
                      <a:pt x="44570" y="131681"/>
                      <a:pt x="38680" y="128160"/>
                    </a:cubicBezTo>
                    <a:cubicBezTo>
                      <a:pt x="25503" y="120284"/>
                      <a:pt x="12934" y="110411"/>
                      <a:pt x="0" y="101594"/>
                    </a:cubicBezTo>
                    <a:lnTo>
                      <a:pt x="55681"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19"/>
              <p:cNvSpPr/>
              <p:nvPr/>
            </p:nvSpPr>
            <p:spPr>
              <a:xfrm>
                <a:off x="7048252" y="789306"/>
                <a:ext cx="177990" cy="201165"/>
              </a:xfrm>
              <a:custGeom>
                <a:rect b="b" l="l" r="r" t="t"/>
                <a:pathLst>
                  <a:path extrusionOk="0" h="128335" w="113550">
                    <a:moveTo>
                      <a:pt x="70073" y="0"/>
                    </a:moveTo>
                    <a:cubicBezTo>
                      <a:pt x="84404" y="12090"/>
                      <a:pt x="98612" y="24337"/>
                      <a:pt x="113550" y="34958"/>
                    </a:cubicBezTo>
                    <a:lnTo>
                      <a:pt x="47181" y="128336"/>
                    </a:lnTo>
                    <a:cubicBezTo>
                      <a:pt x="37587" y="121231"/>
                      <a:pt x="27932" y="114521"/>
                      <a:pt x="18460" y="107411"/>
                    </a:cubicBezTo>
                    <a:cubicBezTo>
                      <a:pt x="12266" y="102911"/>
                      <a:pt x="6194" y="98284"/>
                      <a:pt x="0" y="93749"/>
                    </a:cubicBezTo>
                    <a:lnTo>
                      <a:pt x="70073"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19"/>
              <p:cNvSpPr/>
              <p:nvPr/>
            </p:nvSpPr>
            <p:spPr>
              <a:xfrm>
                <a:off x="6921665" y="693742"/>
                <a:ext cx="181891" cy="198729"/>
              </a:xfrm>
              <a:custGeom>
                <a:rect b="b" l="l" r="r" t="t"/>
                <a:pathLst>
                  <a:path extrusionOk="0" h="126781" w="116039">
                    <a:moveTo>
                      <a:pt x="72866" y="0"/>
                    </a:moveTo>
                    <a:cubicBezTo>
                      <a:pt x="87682" y="10268"/>
                      <a:pt x="102073" y="21222"/>
                      <a:pt x="116039" y="32875"/>
                    </a:cubicBezTo>
                    <a:lnTo>
                      <a:pt x="42565" y="126781"/>
                    </a:lnTo>
                    <a:cubicBezTo>
                      <a:pt x="42323" y="126629"/>
                      <a:pt x="42141" y="126423"/>
                      <a:pt x="41958" y="126271"/>
                    </a:cubicBezTo>
                    <a:cubicBezTo>
                      <a:pt x="36008" y="122197"/>
                      <a:pt x="16880" y="110562"/>
                      <a:pt x="0" y="100106"/>
                    </a:cubicBezTo>
                    <a:lnTo>
                      <a:pt x="72866"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9"/>
              <p:cNvSpPr/>
              <p:nvPr/>
            </p:nvSpPr>
            <p:spPr>
              <a:xfrm>
                <a:off x="6813839" y="627929"/>
                <a:ext cx="157051" cy="183932"/>
              </a:xfrm>
              <a:custGeom>
                <a:rect b="b" l="l" r="r" t="t"/>
                <a:pathLst>
                  <a:path extrusionOk="0" h="117341" w="100192">
                    <a:moveTo>
                      <a:pt x="61756" y="683"/>
                    </a:moveTo>
                    <a:cubicBezTo>
                      <a:pt x="72625" y="2863"/>
                      <a:pt x="86530" y="10040"/>
                      <a:pt x="100193" y="17205"/>
                    </a:cubicBezTo>
                    <a:lnTo>
                      <a:pt x="30302" y="117342"/>
                    </a:lnTo>
                    <a:cubicBezTo>
                      <a:pt x="15061" y="107298"/>
                      <a:pt x="2127" y="98293"/>
                      <a:pt x="123" y="94693"/>
                    </a:cubicBezTo>
                    <a:cubicBezTo>
                      <a:pt x="-2791" y="89361"/>
                      <a:pt x="46940" y="5013"/>
                      <a:pt x="49793" y="1928"/>
                    </a:cubicBezTo>
                    <a:cubicBezTo>
                      <a:pt x="51858" y="-288"/>
                      <a:pt x="56230" y="-434"/>
                      <a:pt x="61756" y="683"/>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19"/>
              <p:cNvSpPr/>
              <p:nvPr/>
            </p:nvSpPr>
            <p:spPr>
              <a:xfrm>
                <a:off x="7184745" y="1174468"/>
                <a:ext cx="202640" cy="173259"/>
              </a:xfrm>
              <a:custGeom>
                <a:rect b="b" l="l" r="r" t="t"/>
                <a:pathLst>
                  <a:path extrusionOk="0" h="110532" w="129276">
                    <a:moveTo>
                      <a:pt x="0" y="45098"/>
                    </a:moveTo>
                    <a:cubicBezTo>
                      <a:pt x="11355" y="30215"/>
                      <a:pt x="22952" y="15381"/>
                      <a:pt x="32789" y="0"/>
                    </a:cubicBezTo>
                    <a:lnTo>
                      <a:pt x="129276" y="61785"/>
                    </a:lnTo>
                    <a:cubicBezTo>
                      <a:pt x="122658" y="71664"/>
                      <a:pt x="116403" y="81628"/>
                      <a:pt x="109785" y="91484"/>
                    </a:cubicBezTo>
                    <a:cubicBezTo>
                      <a:pt x="105595" y="97853"/>
                      <a:pt x="101223" y="104174"/>
                      <a:pt x="97033" y="110532"/>
                    </a:cubicBezTo>
                    <a:lnTo>
                      <a:pt x="0" y="45098"/>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19"/>
              <p:cNvSpPr/>
              <p:nvPr/>
            </p:nvSpPr>
            <p:spPr>
              <a:xfrm>
                <a:off x="7095210" y="1301723"/>
                <a:ext cx="200737" cy="176618"/>
              </a:xfrm>
              <a:custGeom>
                <a:rect b="b" l="l" r="r" t="t"/>
                <a:pathLst>
                  <a:path extrusionOk="0" h="112675" w="128062">
                    <a:moveTo>
                      <a:pt x="0" y="44722"/>
                    </a:moveTo>
                    <a:cubicBezTo>
                      <a:pt x="9533" y="29432"/>
                      <a:pt x="19795" y="14507"/>
                      <a:pt x="30725" y="0"/>
                    </a:cubicBezTo>
                    <a:lnTo>
                      <a:pt x="128062" y="68859"/>
                    </a:lnTo>
                    <a:cubicBezTo>
                      <a:pt x="127941" y="69083"/>
                      <a:pt x="127758" y="69296"/>
                      <a:pt x="127577" y="69521"/>
                    </a:cubicBezTo>
                    <a:cubicBezTo>
                      <a:pt x="123812" y="75617"/>
                      <a:pt x="113125" y="95297"/>
                      <a:pt x="103470" y="112676"/>
                    </a:cubicBezTo>
                    <a:lnTo>
                      <a:pt x="0" y="44722"/>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19"/>
              <p:cNvSpPr/>
              <p:nvPr/>
            </p:nvSpPr>
            <p:spPr>
              <a:xfrm>
                <a:off x="7035878" y="1438578"/>
                <a:ext cx="185689" cy="151074"/>
              </a:xfrm>
              <a:custGeom>
                <a:rect b="b" l="l" r="r" t="t"/>
                <a:pathLst>
                  <a:path extrusionOk="0" h="96379" w="118462">
                    <a:moveTo>
                      <a:pt x="419" y="39196"/>
                    </a:moveTo>
                    <a:cubicBezTo>
                      <a:pt x="2059" y="28272"/>
                      <a:pt x="8556" y="14015"/>
                      <a:pt x="15053" y="0"/>
                    </a:cubicBezTo>
                    <a:lnTo>
                      <a:pt x="118463" y="64997"/>
                    </a:lnTo>
                    <a:cubicBezTo>
                      <a:pt x="109172" y="80718"/>
                      <a:pt x="100793" y="94070"/>
                      <a:pt x="97270" y="96220"/>
                    </a:cubicBezTo>
                    <a:cubicBezTo>
                      <a:pt x="92109" y="99408"/>
                      <a:pt x="5459" y="53775"/>
                      <a:pt x="2241" y="51073"/>
                    </a:cubicBezTo>
                    <a:cubicBezTo>
                      <a:pt x="-66" y="49130"/>
                      <a:pt x="-431" y="44788"/>
                      <a:pt x="419" y="39196"/>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19"/>
              <p:cNvSpPr/>
              <p:nvPr/>
            </p:nvSpPr>
            <p:spPr>
              <a:xfrm>
                <a:off x="7284134" y="965952"/>
                <a:ext cx="157960" cy="238981"/>
              </a:xfrm>
              <a:custGeom>
                <a:rect b="b" l="l" r="r" t="t"/>
                <a:pathLst>
                  <a:path extrusionOk="0" h="152460" w="100772">
                    <a:moveTo>
                      <a:pt x="39625" y="0"/>
                    </a:moveTo>
                    <a:cubicBezTo>
                      <a:pt x="1795" y="64122"/>
                      <a:pt x="-35670" y="87093"/>
                      <a:pt x="63063" y="136472"/>
                    </a:cubicBezTo>
                    <a:cubicBezTo>
                      <a:pt x="71747" y="140814"/>
                      <a:pt x="86138" y="147694"/>
                      <a:pt x="100772" y="152461"/>
                    </a:cubicBezTo>
                    <a:cubicBezTo>
                      <a:pt x="87110" y="130297"/>
                      <a:pt x="72536" y="105529"/>
                      <a:pt x="60210" y="73662"/>
                    </a:cubicBezTo>
                    <a:cubicBezTo>
                      <a:pt x="50858" y="49488"/>
                      <a:pt x="44604" y="24289"/>
                      <a:pt x="39625"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19"/>
              <p:cNvSpPr/>
              <p:nvPr/>
            </p:nvSpPr>
            <p:spPr>
              <a:xfrm>
                <a:off x="7444048" y="935949"/>
                <a:ext cx="100809" cy="212578"/>
              </a:xfrm>
              <a:custGeom>
                <a:rect b="b" l="l" r="r" t="t"/>
                <a:pathLst>
                  <a:path extrusionOk="0" h="135616" w="64312">
                    <a:moveTo>
                      <a:pt x="0" y="0"/>
                    </a:moveTo>
                    <a:cubicBezTo>
                      <a:pt x="2854" y="25060"/>
                      <a:pt x="7347" y="50818"/>
                      <a:pt x="16820" y="75089"/>
                    </a:cubicBezTo>
                    <a:cubicBezTo>
                      <a:pt x="25564" y="97519"/>
                      <a:pt x="39105" y="117497"/>
                      <a:pt x="53678" y="135616"/>
                    </a:cubicBezTo>
                    <a:cubicBezTo>
                      <a:pt x="54407" y="132708"/>
                      <a:pt x="55682" y="128597"/>
                      <a:pt x="56229" y="126478"/>
                    </a:cubicBezTo>
                    <a:cubicBezTo>
                      <a:pt x="61025" y="107860"/>
                      <a:pt x="71105" y="45444"/>
                      <a:pt x="57382" y="30835"/>
                    </a:cubicBezTo>
                    <a:cubicBezTo>
                      <a:pt x="48638" y="21562"/>
                      <a:pt x="24228" y="8410"/>
                      <a:pt x="0"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39" name="Google Shape;1839;p19"/>
            <p:cNvSpPr/>
            <p:nvPr/>
          </p:nvSpPr>
          <p:spPr>
            <a:xfrm>
              <a:off x="6959129" y="1900219"/>
              <a:ext cx="398352" cy="360072"/>
            </a:xfrm>
            <a:custGeom>
              <a:rect b="b" l="l" r="r" t="t"/>
              <a:pathLst>
                <a:path extrusionOk="0" h="229711" w="254132">
                  <a:moveTo>
                    <a:pt x="87182" y="323"/>
                  </a:moveTo>
                  <a:cubicBezTo>
                    <a:pt x="84085" y="-151"/>
                    <a:pt x="80624" y="-132"/>
                    <a:pt x="76920" y="572"/>
                  </a:cubicBezTo>
                  <a:cubicBezTo>
                    <a:pt x="64775" y="2910"/>
                    <a:pt x="50628" y="11757"/>
                    <a:pt x="39212" y="23816"/>
                  </a:cubicBezTo>
                  <a:cubicBezTo>
                    <a:pt x="27189" y="36495"/>
                    <a:pt x="20145" y="50328"/>
                    <a:pt x="18445" y="63802"/>
                  </a:cubicBezTo>
                  <a:cubicBezTo>
                    <a:pt x="14255" y="62836"/>
                    <a:pt x="10369" y="61683"/>
                    <a:pt x="7090" y="60177"/>
                  </a:cubicBezTo>
                  <a:cubicBezTo>
                    <a:pt x="4600" y="59011"/>
                    <a:pt x="1625" y="60164"/>
                    <a:pt x="471" y="62672"/>
                  </a:cubicBezTo>
                  <a:cubicBezTo>
                    <a:pt x="-683" y="65186"/>
                    <a:pt x="350" y="68131"/>
                    <a:pt x="2839" y="69297"/>
                  </a:cubicBezTo>
                  <a:cubicBezTo>
                    <a:pt x="7272" y="71349"/>
                    <a:pt x="12676" y="72880"/>
                    <a:pt x="18323" y="74045"/>
                  </a:cubicBezTo>
                  <a:cubicBezTo>
                    <a:pt x="19780" y="88576"/>
                    <a:pt x="28039" y="102196"/>
                    <a:pt x="44980" y="112780"/>
                  </a:cubicBezTo>
                  <a:cubicBezTo>
                    <a:pt x="52753" y="117638"/>
                    <a:pt x="68055" y="118026"/>
                    <a:pt x="84449" y="115531"/>
                  </a:cubicBezTo>
                  <a:cubicBezTo>
                    <a:pt x="78984" y="148727"/>
                    <a:pt x="95136" y="174176"/>
                    <a:pt x="135577" y="178754"/>
                  </a:cubicBezTo>
                  <a:cubicBezTo>
                    <a:pt x="138067" y="179046"/>
                    <a:pt x="140495" y="178548"/>
                    <a:pt x="142925" y="178384"/>
                  </a:cubicBezTo>
                  <a:cubicBezTo>
                    <a:pt x="143896" y="183934"/>
                    <a:pt x="145778" y="189587"/>
                    <a:pt x="149179" y="195374"/>
                  </a:cubicBezTo>
                  <a:cubicBezTo>
                    <a:pt x="158044" y="210451"/>
                    <a:pt x="175654" y="215594"/>
                    <a:pt x="194903" y="213870"/>
                  </a:cubicBezTo>
                  <a:cubicBezTo>
                    <a:pt x="197210" y="219134"/>
                    <a:pt x="200307" y="224138"/>
                    <a:pt x="204800" y="228364"/>
                  </a:cubicBezTo>
                  <a:cubicBezTo>
                    <a:pt x="206804" y="230265"/>
                    <a:pt x="210022" y="230131"/>
                    <a:pt x="211904" y="228115"/>
                  </a:cubicBezTo>
                  <a:cubicBezTo>
                    <a:pt x="213787" y="226099"/>
                    <a:pt x="213666" y="222893"/>
                    <a:pt x="211662" y="220992"/>
                  </a:cubicBezTo>
                  <a:cubicBezTo>
                    <a:pt x="208990" y="218503"/>
                    <a:pt x="207108" y="215594"/>
                    <a:pt x="205529" y="212619"/>
                  </a:cubicBezTo>
                  <a:cubicBezTo>
                    <a:pt x="212452" y="211034"/>
                    <a:pt x="219434" y="208842"/>
                    <a:pt x="226296" y="205496"/>
                  </a:cubicBezTo>
                  <a:cubicBezTo>
                    <a:pt x="239472" y="198993"/>
                    <a:pt x="249309" y="190219"/>
                    <a:pt x="252770" y="181007"/>
                  </a:cubicBezTo>
                  <a:cubicBezTo>
                    <a:pt x="257021" y="169567"/>
                    <a:pt x="251252" y="159171"/>
                    <a:pt x="236497" y="152516"/>
                  </a:cubicBezTo>
                  <a:cubicBezTo>
                    <a:pt x="220588" y="145345"/>
                    <a:pt x="203829" y="155443"/>
                    <a:pt x="195510" y="173884"/>
                  </a:cubicBezTo>
                  <a:cubicBezTo>
                    <a:pt x="191138" y="183703"/>
                    <a:pt x="189923" y="194202"/>
                    <a:pt x="191806" y="204124"/>
                  </a:cubicBezTo>
                  <a:cubicBezTo>
                    <a:pt x="176989" y="204877"/>
                    <a:pt x="164116" y="200960"/>
                    <a:pt x="157923" y="190376"/>
                  </a:cubicBezTo>
                  <a:cubicBezTo>
                    <a:pt x="155190" y="185749"/>
                    <a:pt x="153794" y="181153"/>
                    <a:pt x="153065" y="176756"/>
                  </a:cubicBezTo>
                  <a:cubicBezTo>
                    <a:pt x="156526" y="175821"/>
                    <a:pt x="159745" y="174971"/>
                    <a:pt x="164420" y="173259"/>
                  </a:cubicBezTo>
                  <a:cubicBezTo>
                    <a:pt x="165756" y="172767"/>
                    <a:pt x="166363" y="172494"/>
                    <a:pt x="167031" y="172257"/>
                  </a:cubicBezTo>
                  <a:cubicBezTo>
                    <a:pt x="183973" y="166063"/>
                    <a:pt x="195449" y="157665"/>
                    <a:pt x="203646" y="144143"/>
                  </a:cubicBezTo>
                  <a:cubicBezTo>
                    <a:pt x="210083" y="133504"/>
                    <a:pt x="207533" y="124584"/>
                    <a:pt x="197271" y="122775"/>
                  </a:cubicBezTo>
                  <a:cubicBezTo>
                    <a:pt x="190045" y="121500"/>
                    <a:pt x="179540" y="124202"/>
                    <a:pt x="169764" y="129776"/>
                  </a:cubicBezTo>
                  <a:cubicBezTo>
                    <a:pt x="153551" y="139024"/>
                    <a:pt x="143350" y="152790"/>
                    <a:pt x="142317" y="168510"/>
                  </a:cubicBezTo>
                  <a:cubicBezTo>
                    <a:pt x="140435" y="168638"/>
                    <a:pt x="138492" y="168972"/>
                    <a:pt x="136670" y="168760"/>
                  </a:cubicBezTo>
                  <a:cubicBezTo>
                    <a:pt x="101269" y="164746"/>
                    <a:pt x="89186" y="143141"/>
                    <a:pt x="95440" y="113533"/>
                  </a:cubicBezTo>
                  <a:cubicBezTo>
                    <a:pt x="101026" y="112203"/>
                    <a:pt x="106735" y="110782"/>
                    <a:pt x="112078" y="108784"/>
                  </a:cubicBezTo>
                  <a:cubicBezTo>
                    <a:pt x="124951" y="103951"/>
                    <a:pt x="134910" y="97648"/>
                    <a:pt x="140314" y="90416"/>
                  </a:cubicBezTo>
                  <a:cubicBezTo>
                    <a:pt x="147115" y="81290"/>
                    <a:pt x="146325" y="70979"/>
                    <a:pt x="137399" y="61549"/>
                  </a:cubicBezTo>
                  <a:cubicBezTo>
                    <a:pt x="129566" y="53218"/>
                    <a:pt x="118333" y="56400"/>
                    <a:pt x="107949" y="66923"/>
                  </a:cubicBezTo>
                  <a:cubicBezTo>
                    <a:pt x="98901" y="76074"/>
                    <a:pt x="90825" y="90276"/>
                    <a:pt x="86574" y="105032"/>
                  </a:cubicBezTo>
                  <a:cubicBezTo>
                    <a:pt x="86574" y="105074"/>
                    <a:pt x="86574" y="105117"/>
                    <a:pt x="86574" y="105159"/>
                  </a:cubicBezTo>
                  <a:cubicBezTo>
                    <a:pt x="70908" y="108007"/>
                    <a:pt x="56274" y="108013"/>
                    <a:pt x="50324" y="104285"/>
                  </a:cubicBezTo>
                  <a:cubicBezTo>
                    <a:pt x="37451" y="96227"/>
                    <a:pt x="30771" y="86208"/>
                    <a:pt x="28828" y="75418"/>
                  </a:cubicBezTo>
                  <a:cubicBezTo>
                    <a:pt x="41398" y="76675"/>
                    <a:pt x="54939" y="76134"/>
                    <a:pt x="66719" y="72922"/>
                  </a:cubicBezTo>
                  <a:cubicBezTo>
                    <a:pt x="93254" y="65672"/>
                    <a:pt x="108131" y="47522"/>
                    <a:pt x="104427" y="19815"/>
                  </a:cubicBezTo>
                  <a:cubicBezTo>
                    <a:pt x="102909" y="8332"/>
                    <a:pt x="96533" y="1750"/>
                    <a:pt x="87182" y="323"/>
                  </a:cubicBezTo>
                  <a:close/>
                  <a:moveTo>
                    <a:pt x="85056" y="10069"/>
                  </a:moveTo>
                  <a:cubicBezTo>
                    <a:pt x="90522" y="10658"/>
                    <a:pt x="93618" y="14240"/>
                    <a:pt x="94590" y="21193"/>
                  </a:cubicBezTo>
                  <a:cubicBezTo>
                    <a:pt x="97505" y="43436"/>
                    <a:pt x="86150" y="57274"/>
                    <a:pt x="64108" y="63298"/>
                  </a:cubicBezTo>
                  <a:cubicBezTo>
                    <a:pt x="53057" y="66310"/>
                    <a:pt x="40184" y="66631"/>
                    <a:pt x="28464" y="65301"/>
                  </a:cubicBezTo>
                  <a:cubicBezTo>
                    <a:pt x="29678" y="53904"/>
                    <a:pt x="35750" y="41990"/>
                    <a:pt x="46437" y="30684"/>
                  </a:cubicBezTo>
                  <a:cubicBezTo>
                    <a:pt x="56517" y="20046"/>
                    <a:pt x="68905" y="12346"/>
                    <a:pt x="78803" y="10445"/>
                  </a:cubicBezTo>
                  <a:cubicBezTo>
                    <a:pt x="81171" y="10002"/>
                    <a:pt x="83235" y="9875"/>
                    <a:pt x="85056" y="10069"/>
                  </a:cubicBezTo>
                  <a:close/>
                  <a:moveTo>
                    <a:pt x="124162" y="67421"/>
                  </a:moveTo>
                  <a:cubicBezTo>
                    <a:pt x="126712" y="66552"/>
                    <a:pt x="128777" y="66917"/>
                    <a:pt x="130173" y="68423"/>
                  </a:cubicBezTo>
                  <a:cubicBezTo>
                    <a:pt x="135760" y="74367"/>
                    <a:pt x="136124" y="79261"/>
                    <a:pt x="132298" y="84417"/>
                  </a:cubicBezTo>
                  <a:cubicBezTo>
                    <a:pt x="128290" y="89809"/>
                    <a:pt x="119851" y="95067"/>
                    <a:pt x="108556" y="99288"/>
                  </a:cubicBezTo>
                  <a:cubicBezTo>
                    <a:pt x="105338" y="100502"/>
                    <a:pt x="101816" y="101340"/>
                    <a:pt x="98416" y="102287"/>
                  </a:cubicBezTo>
                  <a:cubicBezTo>
                    <a:pt x="102484" y="91193"/>
                    <a:pt x="108374" y="80689"/>
                    <a:pt x="115053" y="73918"/>
                  </a:cubicBezTo>
                  <a:cubicBezTo>
                    <a:pt x="118514" y="70402"/>
                    <a:pt x="121611" y="68295"/>
                    <a:pt x="124162" y="67421"/>
                  </a:cubicBezTo>
                  <a:close/>
                  <a:moveTo>
                    <a:pt x="195510" y="132648"/>
                  </a:moveTo>
                  <a:cubicBezTo>
                    <a:pt x="198000" y="133079"/>
                    <a:pt x="198181" y="133844"/>
                    <a:pt x="195024" y="139024"/>
                  </a:cubicBezTo>
                  <a:cubicBezTo>
                    <a:pt x="188102" y="150391"/>
                    <a:pt x="178507" y="157417"/>
                    <a:pt x="163570" y="162888"/>
                  </a:cubicBezTo>
                  <a:cubicBezTo>
                    <a:pt x="162902" y="163131"/>
                    <a:pt x="162234" y="163270"/>
                    <a:pt x="160898" y="163762"/>
                  </a:cubicBezTo>
                  <a:cubicBezTo>
                    <a:pt x="157802" y="164922"/>
                    <a:pt x="155858" y="165383"/>
                    <a:pt x="153429" y="166136"/>
                  </a:cubicBezTo>
                  <a:cubicBezTo>
                    <a:pt x="155312" y="155176"/>
                    <a:pt x="162477" y="145479"/>
                    <a:pt x="174682" y="138520"/>
                  </a:cubicBezTo>
                  <a:cubicBezTo>
                    <a:pt x="182576" y="134002"/>
                    <a:pt x="190956" y="131841"/>
                    <a:pt x="195510" y="132648"/>
                  </a:cubicBezTo>
                  <a:close/>
                  <a:moveTo>
                    <a:pt x="223746" y="160264"/>
                  </a:moveTo>
                  <a:cubicBezTo>
                    <a:pt x="226539" y="159937"/>
                    <a:pt x="229453" y="160319"/>
                    <a:pt x="232368" y="161637"/>
                  </a:cubicBezTo>
                  <a:cubicBezTo>
                    <a:pt x="242752" y="166300"/>
                    <a:pt x="245605" y="171559"/>
                    <a:pt x="243359" y="177509"/>
                  </a:cubicBezTo>
                  <a:cubicBezTo>
                    <a:pt x="240990" y="183879"/>
                    <a:pt x="232915" y="191020"/>
                    <a:pt x="221741" y="196497"/>
                  </a:cubicBezTo>
                  <a:cubicBezTo>
                    <a:pt x="215305" y="199691"/>
                    <a:pt x="208747" y="201999"/>
                    <a:pt x="202250" y="203371"/>
                  </a:cubicBezTo>
                  <a:cubicBezTo>
                    <a:pt x="198181" y="184043"/>
                    <a:pt x="209233" y="161965"/>
                    <a:pt x="223746" y="160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19"/>
            <p:cNvSpPr/>
            <p:nvPr/>
          </p:nvSpPr>
          <p:spPr>
            <a:xfrm>
              <a:off x="8043429" y="874760"/>
              <a:ext cx="236699" cy="323121"/>
            </a:xfrm>
            <a:custGeom>
              <a:rect b="b" l="l" r="r" t="t"/>
              <a:pathLst>
                <a:path extrusionOk="0" h="206138" w="151004">
                  <a:moveTo>
                    <a:pt x="44144" y="224"/>
                  </a:moveTo>
                  <a:cubicBezTo>
                    <a:pt x="42929" y="625"/>
                    <a:pt x="41897" y="1487"/>
                    <a:pt x="41289" y="2719"/>
                  </a:cubicBezTo>
                  <a:cubicBezTo>
                    <a:pt x="40075" y="5191"/>
                    <a:pt x="40925" y="8215"/>
                    <a:pt x="43415" y="9466"/>
                  </a:cubicBezTo>
                  <a:cubicBezTo>
                    <a:pt x="68250" y="22035"/>
                    <a:pt x="76023" y="34987"/>
                    <a:pt x="70679" y="47332"/>
                  </a:cubicBezTo>
                  <a:cubicBezTo>
                    <a:pt x="62664" y="45164"/>
                    <a:pt x="54162" y="43840"/>
                    <a:pt x="44690" y="44332"/>
                  </a:cubicBezTo>
                  <a:cubicBezTo>
                    <a:pt x="17790" y="45723"/>
                    <a:pt x="-3280" y="57685"/>
                    <a:pt x="424" y="74693"/>
                  </a:cubicBezTo>
                  <a:cubicBezTo>
                    <a:pt x="4553" y="93395"/>
                    <a:pt x="39832" y="87967"/>
                    <a:pt x="63696" y="70321"/>
                  </a:cubicBezTo>
                  <a:cubicBezTo>
                    <a:pt x="68493" y="66763"/>
                    <a:pt x="72015" y="62962"/>
                    <a:pt x="75051" y="59075"/>
                  </a:cubicBezTo>
                  <a:cubicBezTo>
                    <a:pt x="83916" y="62895"/>
                    <a:pt x="90292" y="68888"/>
                    <a:pt x="92539" y="76818"/>
                  </a:cubicBezTo>
                  <a:cubicBezTo>
                    <a:pt x="93814" y="81336"/>
                    <a:pt x="92600" y="87159"/>
                    <a:pt x="90414" y="93310"/>
                  </a:cubicBezTo>
                  <a:cubicBezTo>
                    <a:pt x="85192" y="92776"/>
                    <a:pt x="80151" y="91720"/>
                    <a:pt x="74566" y="92060"/>
                  </a:cubicBezTo>
                  <a:cubicBezTo>
                    <a:pt x="59506" y="92983"/>
                    <a:pt x="45236" y="97342"/>
                    <a:pt x="35946" y="103682"/>
                  </a:cubicBezTo>
                  <a:cubicBezTo>
                    <a:pt x="24834" y="111242"/>
                    <a:pt x="21312" y="121637"/>
                    <a:pt x="28781" y="131298"/>
                  </a:cubicBezTo>
                  <a:cubicBezTo>
                    <a:pt x="41350" y="147438"/>
                    <a:pt x="61693" y="143710"/>
                    <a:pt x="79788" y="126799"/>
                  </a:cubicBezTo>
                  <a:cubicBezTo>
                    <a:pt x="87074" y="119998"/>
                    <a:pt x="92903" y="111928"/>
                    <a:pt x="97032" y="103682"/>
                  </a:cubicBezTo>
                  <a:cubicBezTo>
                    <a:pt x="118285" y="107999"/>
                    <a:pt x="133101" y="121261"/>
                    <a:pt x="135773" y="143291"/>
                  </a:cubicBezTo>
                  <a:cubicBezTo>
                    <a:pt x="136926" y="152727"/>
                    <a:pt x="133709" y="161938"/>
                    <a:pt x="127515" y="170160"/>
                  </a:cubicBezTo>
                  <a:cubicBezTo>
                    <a:pt x="114945" y="164276"/>
                    <a:pt x="101343" y="159728"/>
                    <a:pt x="89138" y="158289"/>
                  </a:cubicBezTo>
                  <a:cubicBezTo>
                    <a:pt x="65214" y="155459"/>
                    <a:pt x="49366" y="163790"/>
                    <a:pt x="50519" y="183780"/>
                  </a:cubicBezTo>
                  <a:cubicBezTo>
                    <a:pt x="51856" y="206460"/>
                    <a:pt x="76448" y="211585"/>
                    <a:pt x="103165" y="200521"/>
                  </a:cubicBezTo>
                  <a:cubicBezTo>
                    <a:pt x="113427" y="196252"/>
                    <a:pt x="121867" y="189913"/>
                    <a:pt x="129033" y="182778"/>
                  </a:cubicBezTo>
                  <a:cubicBezTo>
                    <a:pt x="133769" y="185334"/>
                    <a:pt x="138991" y="187599"/>
                    <a:pt x="142878" y="190526"/>
                  </a:cubicBezTo>
                  <a:cubicBezTo>
                    <a:pt x="145124" y="192190"/>
                    <a:pt x="148342" y="191741"/>
                    <a:pt x="149982" y="189524"/>
                  </a:cubicBezTo>
                  <a:cubicBezTo>
                    <a:pt x="151682" y="187314"/>
                    <a:pt x="151196" y="184065"/>
                    <a:pt x="149011" y="182402"/>
                  </a:cubicBezTo>
                  <a:cubicBezTo>
                    <a:pt x="145306" y="179608"/>
                    <a:pt x="141056" y="177009"/>
                    <a:pt x="136623" y="174532"/>
                  </a:cubicBezTo>
                  <a:cubicBezTo>
                    <a:pt x="143485" y="164780"/>
                    <a:pt x="147128" y="153656"/>
                    <a:pt x="145731" y="142046"/>
                  </a:cubicBezTo>
                  <a:cubicBezTo>
                    <a:pt x="142574" y="115620"/>
                    <a:pt x="124964" y="99516"/>
                    <a:pt x="100675" y="94063"/>
                  </a:cubicBezTo>
                  <a:cubicBezTo>
                    <a:pt x="102801" y="86953"/>
                    <a:pt x="103772" y="79964"/>
                    <a:pt x="102133" y="74068"/>
                  </a:cubicBezTo>
                  <a:cubicBezTo>
                    <a:pt x="99097" y="63186"/>
                    <a:pt x="91021" y="55286"/>
                    <a:pt x="80151" y="50325"/>
                  </a:cubicBezTo>
                  <a:cubicBezTo>
                    <a:pt x="86831" y="33584"/>
                    <a:pt x="77480" y="15495"/>
                    <a:pt x="48030" y="594"/>
                  </a:cubicBezTo>
                  <a:cubicBezTo>
                    <a:pt x="46815" y="-31"/>
                    <a:pt x="45419" y="-177"/>
                    <a:pt x="44144" y="224"/>
                  </a:cubicBezTo>
                  <a:close/>
                  <a:moveTo>
                    <a:pt x="45176" y="54448"/>
                  </a:moveTo>
                  <a:cubicBezTo>
                    <a:pt x="51976" y="54102"/>
                    <a:pt x="58109" y="54679"/>
                    <a:pt x="63939" y="55827"/>
                  </a:cubicBezTo>
                  <a:cubicBezTo>
                    <a:pt x="61874" y="58001"/>
                    <a:pt x="60538" y="60211"/>
                    <a:pt x="57685" y="62324"/>
                  </a:cubicBezTo>
                  <a:cubicBezTo>
                    <a:pt x="38861" y="76248"/>
                    <a:pt x="11900" y="80365"/>
                    <a:pt x="10200" y="72568"/>
                  </a:cubicBezTo>
                  <a:cubicBezTo>
                    <a:pt x="8318" y="64194"/>
                    <a:pt x="23681" y="55560"/>
                    <a:pt x="45176" y="54448"/>
                  </a:cubicBezTo>
                  <a:close/>
                  <a:moveTo>
                    <a:pt x="75173" y="102182"/>
                  </a:moveTo>
                  <a:cubicBezTo>
                    <a:pt x="78998" y="101951"/>
                    <a:pt x="82277" y="102722"/>
                    <a:pt x="85920" y="102935"/>
                  </a:cubicBezTo>
                  <a:cubicBezTo>
                    <a:pt x="82520" y="108752"/>
                    <a:pt x="78330" y="114600"/>
                    <a:pt x="73047" y="119554"/>
                  </a:cubicBezTo>
                  <a:cubicBezTo>
                    <a:pt x="58656" y="132980"/>
                    <a:pt x="44812" y="135464"/>
                    <a:pt x="36796" y="125177"/>
                  </a:cubicBezTo>
                  <a:cubicBezTo>
                    <a:pt x="33396" y="120775"/>
                    <a:pt x="34732" y="116573"/>
                    <a:pt x="41532" y="111928"/>
                  </a:cubicBezTo>
                  <a:cubicBezTo>
                    <a:pt x="49183" y="106700"/>
                    <a:pt x="61813" y="102996"/>
                    <a:pt x="75173" y="102182"/>
                  </a:cubicBezTo>
                  <a:close/>
                  <a:moveTo>
                    <a:pt x="75780" y="168035"/>
                  </a:moveTo>
                  <a:cubicBezTo>
                    <a:pt x="79301" y="167689"/>
                    <a:pt x="83370" y="167731"/>
                    <a:pt x="88046" y="168284"/>
                  </a:cubicBezTo>
                  <a:cubicBezTo>
                    <a:pt x="98126" y="169474"/>
                    <a:pt x="109237" y="173123"/>
                    <a:pt x="119925" y="177781"/>
                  </a:cubicBezTo>
                  <a:cubicBezTo>
                    <a:pt x="114096" y="183057"/>
                    <a:pt x="107355" y="187921"/>
                    <a:pt x="99279" y="191273"/>
                  </a:cubicBezTo>
                  <a:cubicBezTo>
                    <a:pt x="77905" y="200120"/>
                    <a:pt x="61328" y="196598"/>
                    <a:pt x="60538" y="183155"/>
                  </a:cubicBezTo>
                  <a:cubicBezTo>
                    <a:pt x="59992" y="174058"/>
                    <a:pt x="65275" y="169073"/>
                    <a:pt x="75780" y="1680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19"/>
            <p:cNvSpPr/>
            <p:nvPr/>
          </p:nvSpPr>
          <p:spPr>
            <a:xfrm>
              <a:off x="6838771" y="899567"/>
              <a:ext cx="242630" cy="344079"/>
            </a:xfrm>
            <a:custGeom>
              <a:rect b="b" l="l" r="r" t="t"/>
              <a:pathLst>
                <a:path extrusionOk="0" h="219508" w="154788">
                  <a:moveTo>
                    <a:pt x="103527" y="43"/>
                  </a:moveTo>
                  <a:cubicBezTo>
                    <a:pt x="102252" y="-127"/>
                    <a:pt x="100916" y="201"/>
                    <a:pt x="99762" y="1045"/>
                  </a:cubicBezTo>
                  <a:cubicBezTo>
                    <a:pt x="92658" y="6456"/>
                    <a:pt x="88711" y="12850"/>
                    <a:pt x="86403" y="19535"/>
                  </a:cubicBezTo>
                  <a:cubicBezTo>
                    <a:pt x="75231" y="22328"/>
                    <a:pt x="64483" y="28862"/>
                    <a:pt x="55192" y="40029"/>
                  </a:cubicBezTo>
                  <a:cubicBezTo>
                    <a:pt x="39587" y="58719"/>
                    <a:pt x="40437" y="78508"/>
                    <a:pt x="52703" y="95255"/>
                  </a:cubicBezTo>
                  <a:cubicBezTo>
                    <a:pt x="38554" y="100987"/>
                    <a:pt x="27078" y="110496"/>
                    <a:pt x="22342" y="123995"/>
                  </a:cubicBezTo>
                  <a:cubicBezTo>
                    <a:pt x="17727" y="137038"/>
                    <a:pt x="19184" y="149280"/>
                    <a:pt x="24831" y="159232"/>
                  </a:cubicBezTo>
                  <a:cubicBezTo>
                    <a:pt x="5825" y="171813"/>
                    <a:pt x="-4558" y="192125"/>
                    <a:pt x="1939" y="215715"/>
                  </a:cubicBezTo>
                  <a:cubicBezTo>
                    <a:pt x="2668" y="218381"/>
                    <a:pt x="5400" y="220075"/>
                    <a:pt x="8072" y="219334"/>
                  </a:cubicBezTo>
                  <a:cubicBezTo>
                    <a:pt x="10744" y="218600"/>
                    <a:pt x="12323" y="215758"/>
                    <a:pt x="11594" y="213092"/>
                  </a:cubicBezTo>
                  <a:cubicBezTo>
                    <a:pt x="6311" y="193959"/>
                    <a:pt x="14813" y="177436"/>
                    <a:pt x="30843" y="167108"/>
                  </a:cubicBezTo>
                  <a:cubicBezTo>
                    <a:pt x="41590" y="178857"/>
                    <a:pt x="59018" y="185877"/>
                    <a:pt x="78267" y="184474"/>
                  </a:cubicBezTo>
                  <a:cubicBezTo>
                    <a:pt x="80209" y="184334"/>
                    <a:pt x="82760" y="183867"/>
                    <a:pt x="84946" y="183223"/>
                  </a:cubicBezTo>
                  <a:cubicBezTo>
                    <a:pt x="89500" y="181881"/>
                    <a:pt x="92658" y="179786"/>
                    <a:pt x="92779" y="175354"/>
                  </a:cubicBezTo>
                  <a:cubicBezTo>
                    <a:pt x="93569" y="150203"/>
                    <a:pt x="67640" y="141240"/>
                    <a:pt x="39951" y="151113"/>
                  </a:cubicBezTo>
                  <a:cubicBezTo>
                    <a:pt x="37643" y="151927"/>
                    <a:pt x="35944" y="153360"/>
                    <a:pt x="33818" y="154362"/>
                  </a:cubicBezTo>
                  <a:cubicBezTo>
                    <a:pt x="29385" y="146644"/>
                    <a:pt x="28293" y="137336"/>
                    <a:pt x="31814" y="127371"/>
                  </a:cubicBezTo>
                  <a:cubicBezTo>
                    <a:pt x="35883" y="115797"/>
                    <a:pt x="46448" y="107224"/>
                    <a:pt x="59929" y="102754"/>
                  </a:cubicBezTo>
                  <a:cubicBezTo>
                    <a:pt x="62054" y="104843"/>
                    <a:pt x="63450" y="107187"/>
                    <a:pt x="65940" y="109130"/>
                  </a:cubicBezTo>
                  <a:cubicBezTo>
                    <a:pt x="75291" y="116447"/>
                    <a:pt x="86403" y="121663"/>
                    <a:pt x="95815" y="123370"/>
                  </a:cubicBezTo>
                  <a:cubicBezTo>
                    <a:pt x="107049" y="125422"/>
                    <a:pt x="115792" y="122161"/>
                    <a:pt x="116764" y="112749"/>
                  </a:cubicBezTo>
                  <a:cubicBezTo>
                    <a:pt x="118525" y="96439"/>
                    <a:pt x="99034" y="87659"/>
                    <a:pt x="75291" y="89511"/>
                  </a:cubicBezTo>
                  <a:cubicBezTo>
                    <a:pt x="70980" y="89845"/>
                    <a:pt x="67094" y="90920"/>
                    <a:pt x="63025" y="91885"/>
                  </a:cubicBezTo>
                  <a:cubicBezTo>
                    <a:pt x="51427" y="77986"/>
                    <a:pt x="49788" y="62004"/>
                    <a:pt x="62782" y="46398"/>
                  </a:cubicBezTo>
                  <a:cubicBezTo>
                    <a:pt x="69462" y="38407"/>
                    <a:pt x="77053" y="34096"/>
                    <a:pt x="84824" y="31279"/>
                  </a:cubicBezTo>
                  <a:cubicBezTo>
                    <a:pt x="85128" y="37679"/>
                    <a:pt x="86646" y="44158"/>
                    <a:pt x="90654" y="50400"/>
                  </a:cubicBezTo>
                  <a:cubicBezTo>
                    <a:pt x="100430" y="65392"/>
                    <a:pt x="119011" y="75812"/>
                    <a:pt x="136256" y="75515"/>
                  </a:cubicBezTo>
                  <a:cubicBezTo>
                    <a:pt x="149554" y="75290"/>
                    <a:pt x="156537" y="67876"/>
                    <a:pt x="154412" y="56897"/>
                  </a:cubicBezTo>
                  <a:cubicBezTo>
                    <a:pt x="152712" y="48293"/>
                    <a:pt x="145304" y="38486"/>
                    <a:pt x="135163" y="30908"/>
                  </a:cubicBezTo>
                  <a:cubicBezTo>
                    <a:pt x="123443" y="22195"/>
                    <a:pt x="110570" y="17780"/>
                    <a:pt x="97637" y="18035"/>
                  </a:cubicBezTo>
                  <a:cubicBezTo>
                    <a:pt x="99580" y="14872"/>
                    <a:pt x="102252" y="11836"/>
                    <a:pt x="105895" y="9042"/>
                  </a:cubicBezTo>
                  <a:cubicBezTo>
                    <a:pt x="108142" y="7360"/>
                    <a:pt x="108445" y="4124"/>
                    <a:pt x="106806" y="1920"/>
                  </a:cubicBezTo>
                  <a:cubicBezTo>
                    <a:pt x="105955" y="815"/>
                    <a:pt x="104802" y="213"/>
                    <a:pt x="103527" y="43"/>
                  </a:cubicBezTo>
                  <a:close/>
                  <a:moveTo>
                    <a:pt x="95148" y="28030"/>
                  </a:moveTo>
                  <a:cubicBezTo>
                    <a:pt x="106684" y="27046"/>
                    <a:pt x="118525" y="30908"/>
                    <a:pt x="129273" y="38905"/>
                  </a:cubicBezTo>
                  <a:cubicBezTo>
                    <a:pt x="137653" y="45117"/>
                    <a:pt x="143360" y="52944"/>
                    <a:pt x="144514" y="58774"/>
                  </a:cubicBezTo>
                  <a:cubicBezTo>
                    <a:pt x="145425" y="63249"/>
                    <a:pt x="143482" y="65392"/>
                    <a:pt x="136135" y="65520"/>
                  </a:cubicBezTo>
                  <a:cubicBezTo>
                    <a:pt x="122412" y="65757"/>
                    <a:pt x="107049" y="57073"/>
                    <a:pt x="99155" y="44899"/>
                  </a:cubicBezTo>
                  <a:cubicBezTo>
                    <a:pt x="95511" y="39306"/>
                    <a:pt x="94176" y="33732"/>
                    <a:pt x="94540" y="28285"/>
                  </a:cubicBezTo>
                  <a:cubicBezTo>
                    <a:pt x="94783" y="28261"/>
                    <a:pt x="94965" y="28054"/>
                    <a:pt x="95148" y="28030"/>
                  </a:cubicBezTo>
                  <a:close/>
                  <a:moveTo>
                    <a:pt x="76202" y="99506"/>
                  </a:moveTo>
                  <a:cubicBezTo>
                    <a:pt x="94540" y="98073"/>
                    <a:pt x="107595" y="103945"/>
                    <a:pt x="106806" y="111626"/>
                  </a:cubicBezTo>
                  <a:cubicBezTo>
                    <a:pt x="106563" y="113605"/>
                    <a:pt x="103830" y="114650"/>
                    <a:pt x="97516" y="113502"/>
                  </a:cubicBezTo>
                  <a:cubicBezTo>
                    <a:pt x="89804" y="112093"/>
                    <a:pt x="80270" y="107491"/>
                    <a:pt x="72195" y="101133"/>
                  </a:cubicBezTo>
                  <a:cubicBezTo>
                    <a:pt x="71891" y="100890"/>
                    <a:pt x="71709" y="100623"/>
                    <a:pt x="71405" y="100380"/>
                  </a:cubicBezTo>
                  <a:cubicBezTo>
                    <a:pt x="73045" y="100143"/>
                    <a:pt x="74502" y="99633"/>
                    <a:pt x="76202" y="99506"/>
                  </a:cubicBezTo>
                  <a:close/>
                  <a:moveTo>
                    <a:pt x="58775" y="157234"/>
                  </a:moveTo>
                  <a:cubicBezTo>
                    <a:pt x="72377" y="156445"/>
                    <a:pt x="81667" y="162480"/>
                    <a:pt x="82275" y="173477"/>
                  </a:cubicBezTo>
                  <a:cubicBezTo>
                    <a:pt x="82153" y="173514"/>
                    <a:pt x="82153" y="173568"/>
                    <a:pt x="82031" y="173605"/>
                  </a:cubicBezTo>
                  <a:cubicBezTo>
                    <a:pt x="80635" y="174012"/>
                    <a:pt x="78935" y="174261"/>
                    <a:pt x="77660" y="174352"/>
                  </a:cubicBezTo>
                  <a:cubicBezTo>
                    <a:pt x="62540" y="175457"/>
                    <a:pt x="48998" y="170587"/>
                    <a:pt x="40194" y="162232"/>
                  </a:cubicBezTo>
                  <a:cubicBezTo>
                    <a:pt x="41348" y="161758"/>
                    <a:pt x="42137" y="160908"/>
                    <a:pt x="43291" y="160483"/>
                  </a:cubicBezTo>
                  <a:cubicBezTo>
                    <a:pt x="48817" y="158515"/>
                    <a:pt x="54039" y="157513"/>
                    <a:pt x="58775" y="15723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19"/>
            <p:cNvSpPr/>
            <p:nvPr/>
          </p:nvSpPr>
          <p:spPr>
            <a:xfrm>
              <a:off x="7449301" y="802986"/>
              <a:ext cx="259241" cy="83079"/>
            </a:xfrm>
            <a:custGeom>
              <a:rect b="b" l="l" r="r" t="t"/>
              <a:pathLst>
                <a:path extrusionOk="0" h="53001" w="165385">
                  <a:moveTo>
                    <a:pt x="156551" y="230"/>
                  </a:moveTo>
                  <a:cubicBezTo>
                    <a:pt x="154790" y="692"/>
                    <a:pt x="153151" y="1785"/>
                    <a:pt x="152180" y="3479"/>
                  </a:cubicBezTo>
                  <a:cubicBezTo>
                    <a:pt x="126130" y="48164"/>
                    <a:pt x="48952" y="51868"/>
                    <a:pt x="12580" y="6855"/>
                  </a:cubicBezTo>
                  <a:cubicBezTo>
                    <a:pt x="10151" y="3807"/>
                    <a:pt x="5658" y="3394"/>
                    <a:pt x="2622" y="5853"/>
                  </a:cubicBezTo>
                  <a:cubicBezTo>
                    <a:pt x="-475" y="8312"/>
                    <a:pt x="-840" y="12678"/>
                    <a:pt x="1589" y="15726"/>
                  </a:cubicBezTo>
                  <a:cubicBezTo>
                    <a:pt x="44034" y="68311"/>
                    <a:pt x="133234" y="64043"/>
                    <a:pt x="164385" y="10601"/>
                  </a:cubicBezTo>
                  <a:cubicBezTo>
                    <a:pt x="166388" y="7219"/>
                    <a:pt x="165295" y="2950"/>
                    <a:pt x="161895" y="977"/>
                  </a:cubicBezTo>
                  <a:cubicBezTo>
                    <a:pt x="160195" y="-7"/>
                    <a:pt x="158313" y="-231"/>
                    <a:pt x="156551"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19"/>
            <p:cNvSpPr/>
            <p:nvPr/>
          </p:nvSpPr>
          <p:spPr>
            <a:xfrm>
              <a:off x="7440079" y="660748"/>
              <a:ext cx="74812" cy="74859"/>
            </a:xfrm>
            <a:custGeom>
              <a:rect b="b" l="l" r="r" t="t"/>
              <a:pathLst>
                <a:path extrusionOk="0" h="47757" w="47727">
                  <a:moveTo>
                    <a:pt x="0" y="23876"/>
                  </a:moveTo>
                  <a:cubicBezTo>
                    <a:pt x="0" y="10687"/>
                    <a:pt x="10687" y="0"/>
                    <a:pt x="23864" y="0"/>
                  </a:cubicBezTo>
                  <a:cubicBezTo>
                    <a:pt x="37040" y="0"/>
                    <a:pt x="47727" y="10687"/>
                    <a:pt x="47727" y="23876"/>
                  </a:cubicBezTo>
                  <a:cubicBezTo>
                    <a:pt x="47727" y="37065"/>
                    <a:pt x="37040" y="47758"/>
                    <a:pt x="23864"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19"/>
            <p:cNvSpPr/>
            <p:nvPr/>
          </p:nvSpPr>
          <p:spPr>
            <a:xfrm>
              <a:off x="7635055" y="663120"/>
              <a:ext cx="74812" cy="74859"/>
            </a:xfrm>
            <a:custGeom>
              <a:rect b="b" l="l" r="r" t="t"/>
              <a:pathLst>
                <a:path extrusionOk="0" h="47757" w="47727">
                  <a:moveTo>
                    <a:pt x="0" y="23882"/>
                  </a:moveTo>
                  <a:cubicBezTo>
                    <a:pt x="0" y="10693"/>
                    <a:pt x="10687" y="0"/>
                    <a:pt x="23864" y="0"/>
                  </a:cubicBezTo>
                  <a:cubicBezTo>
                    <a:pt x="37040" y="0"/>
                    <a:pt x="47727" y="10693"/>
                    <a:pt x="47727" y="23882"/>
                  </a:cubicBezTo>
                  <a:cubicBezTo>
                    <a:pt x="47727" y="37065"/>
                    <a:pt x="37040" y="47758"/>
                    <a:pt x="23864" y="47758"/>
                  </a:cubicBezTo>
                  <a:cubicBezTo>
                    <a:pt x="10687"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9"/>
            <p:cNvSpPr/>
            <p:nvPr/>
          </p:nvSpPr>
          <p:spPr>
            <a:xfrm>
              <a:off x="7370417" y="1329215"/>
              <a:ext cx="411300" cy="4113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846" name="Google Shape;1846;p19"/>
          <p:cNvGrpSpPr/>
          <p:nvPr/>
        </p:nvGrpSpPr>
        <p:grpSpPr>
          <a:xfrm>
            <a:off x="530591" y="1324198"/>
            <a:ext cx="5170198" cy="5282031"/>
            <a:chOff x="530591" y="1247998"/>
            <a:chExt cx="5170198" cy="5282031"/>
          </a:xfrm>
        </p:grpSpPr>
        <p:grpSp>
          <p:nvGrpSpPr>
            <p:cNvPr id="1847" name="Google Shape;1847;p19"/>
            <p:cNvGrpSpPr/>
            <p:nvPr/>
          </p:nvGrpSpPr>
          <p:grpSpPr>
            <a:xfrm>
              <a:off x="530591" y="1247998"/>
              <a:ext cx="5170198" cy="5282031"/>
              <a:chOff x="360750" y="1595700"/>
              <a:chExt cx="3653850" cy="4814100"/>
            </a:xfrm>
          </p:grpSpPr>
          <p:sp>
            <p:nvSpPr>
              <p:cNvPr id="1848" name="Google Shape;1848;p19"/>
              <p:cNvSpPr/>
              <p:nvPr/>
            </p:nvSpPr>
            <p:spPr>
              <a:xfrm>
                <a:off x="360750" y="1595700"/>
                <a:ext cx="3482400" cy="4814100"/>
              </a:xfrm>
              <a:prstGeom prst="roundRect">
                <a:avLst>
                  <a:gd fmla="val 13534"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1849" name="Google Shape;1849;p19"/>
              <p:cNvSpPr/>
              <p:nvPr/>
            </p:nvSpPr>
            <p:spPr>
              <a:xfrm>
                <a:off x="532200" y="1595700"/>
                <a:ext cx="3482400" cy="4814100"/>
              </a:xfrm>
              <a:prstGeom prst="roundRect">
                <a:avLst>
                  <a:gd fmla="val 13534" name="adj"/>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pic>
            <p:nvPicPr>
              <p:cNvPr id="1850" name="Google Shape;1850;p19"/>
              <p:cNvPicPr preferRelativeResize="0"/>
              <p:nvPr/>
            </p:nvPicPr>
            <p:blipFill rotWithShape="1">
              <a:blip r:embed="rId4">
                <a:alphaModFix amt="52000"/>
              </a:blip>
              <a:srcRect b="2120" l="956" r="4300" t="1938"/>
              <a:stretch/>
            </p:blipFill>
            <p:spPr>
              <a:xfrm rot="5400000">
                <a:off x="-167315" y="2202019"/>
                <a:ext cx="4741888" cy="3589908"/>
              </a:xfrm>
              <a:custGeom>
                <a:rect b="b" l="l" r="r" t="t"/>
                <a:pathLst>
                  <a:path extrusionOk="0" h="3653850" w="4814100">
                    <a:moveTo>
                      <a:pt x="0" y="3182542"/>
                    </a:moveTo>
                    <a:lnTo>
                      <a:pt x="0" y="3011092"/>
                    </a:lnTo>
                    <a:lnTo>
                      <a:pt x="0" y="642758"/>
                    </a:lnTo>
                    <a:lnTo>
                      <a:pt x="0" y="471308"/>
                    </a:lnTo>
                    <a:cubicBezTo>
                      <a:pt x="0" y="211012"/>
                      <a:pt x="211012" y="0"/>
                      <a:pt x="471308" y="0"/>
                    </a:cubicBezTo>
                    <a:lnTo>
                      <a:pt x="4342792" y="0"/>
                    </a:lnTo>
                    <a:cubicBezTo>
                      <a:pt x="4603088" y="0"/>
                      <a:pt x="4814100" y="211012"/>
                      <a:pt x="4814100" y="471308"/>
                    </a:cubicBezTo>
                    <a:lnTo>
                      <a:pt x="4814100" y="642758"/>
                    </a:lnTo>
                    <a:lnTo>
                      <a:pt x="4814100" y="3011092"/>
                    </a:lnTo>
                    <a:lnTo>
                      <a:pt x="4814100" y="3182542"/>
                    </a:lnTo>
                    <a:cubicBezTo>
                      <a:pt x="4814100" y="3442838"/>
                      <a:pt x="4603088" y="3653850"/>
                      <a:pt x="4342792" y="3653850"/>
                    </a:cubicBezTo>
                    <a:lnTo>
                      <a:pt x="471308" y="3653850"/>
                    </a:lnTo>
                    <a:cubicBezTo>
                      <a:pt x="211012" y="3653850"/>
                      <a:pt x="0" y="3442838"/>
                      <a:pt x="0" y="3182542"/>
                    </a:cubicBezTo>
                    <a:close/>
                  </a:path>
                </a:pathLst>
              </a:custGeom>
              <a:noFill/>
              <a:ln>
                <a:noFill/>
              </a:ln>
            </p:spPr>
          </p:pic>
        </p:grpSp>
        <p:grpSp>
          <p:nvGrpSpPr>
            <p:cNvPr id="1851" name="Google Shape;1851;p19"/>
            <p:cNvGrpSpPr/>
            <p:nvPr/>
          </p:nvGrpSpPr>
          <p:grpSpPr>
            <a:xfrm>
              <a:off x="1188006" y="1409276"/>
              <a:ext cx="4097991" cy="377960"/>
              <a:chOff x="259366" y="5975914"/>
              <a:chExt cx="8645553" cy="735472"/>
            </a:xfrm>
          </p:grpSpPr>
          <p:grpSp>
            <p:nvGrpSpPr>
              <p:cNvPr id="1852" name="Google Shape;1852;p19"/>
              <p:cNvGrpSpPr/>
              <p:nvPr/>
            </p:nvGrpSpPr>
            <p:grpSpPr>
              <a:xfrm rot="5400000">
                <a:off x="1956983" y="4278297"/>
                <a:ext cx="735472" cy="4130706"/>
                <a:chOff x="241781" y="1363646"/>
                <a:chExt cx="735472" cy="4130706"/>
              </a:xfrm>
            </p:grpSpPr>
            <p:sp>
              <p:nvSpPr>
                <p:cNvPr id="1853" name="Google Shape;1853;p1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p1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5" name="Google Shape;1855;p1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56" name="Google Shape;1856;p19"/>
              <p:cNvGrpSpPr/>
              <p:nvPr/>
            </p:nvGrpSpPr>
            <p:grpSpPr>
              <a:xfrm flipH="1" rot="-5400000">
                <a:off x="6471830" y="4278297"/>
                <a:ext cx="735472" cy="4130706"/>
                <a:chOff x="241781" y="1363646"/>
                <a:chExt cx="735472" cy="4130706"/>
              </a:xfrm>
            </p:grpSpPr>
            <p:sp>
              <p:nvSpPr>
                <p:cNvPr id="1857" name="Google Shape;1857;p1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8" name="Google Shape;1858;p1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1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60" name="Google Shape;1860;p19"/>
            <p:cNvGrpSpPr/>
            <p:nvPr/>
          </p:nvGrpSpPr>
          <p:grpSpPr>
            <a:xfrm>
              <a:off x="1153405" y="5965673"/>
              <a:ext cx="4097991" cy="377960"/>
              <a:chOff x="259366" y="5975914"/>
              <a:chExt cx="8645553" cy="735472"/>
            </a:xfrm>
          </p:grpSpPr>
          <p:grpSp>
            <p:nvGrpSpPr>
              <p:cNvPr id="1861" name="Google Shape;1861;p19"/>
              <p:cNvGrpSpPr/>
              <p:nvPr/>
            </p:nvGrpSpPr>
            <p:grpSpPr>
              <a:xfrm rot="5400000">
                <a:off x="1956983" y="4278297"/>
                <a:ext cx="735472" cy="4130706"/>
                <a:chOff x="241781" y="1363646"/>
                <a:chExt cx="735472" cy="4130706"/>
              </a:xfrm>
            </p:grpSpPr>
            <p:sp>
              <p:nvSpPr>
                <p:cNvPr id="1862" name="Google Shape;1862;p1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65" name="Google Shape;1865;p19"/>
              <p:cNvGrpSpPr/>
              <p:nvPr/>
            </p:nvGrpSpPr>
            <p:grpSpPr>
              <a:xfrm flipH="1" rot="-5400000">
                <a:off x="6471830" y="4278297"/>
                <a:ext cx="735472" cy="4130706"/>
                <a:chOff x="241781" y="1363646"/>
                <a:chExt cx="735472" cy="4130706"/>
              </a:xfrm>
            </p:grpSpPr>
            <p:sp>
              <p:nvSpPr>
                <p:cNvPr id="1866" name="Google Shape;1866;p1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1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8" name="Google Shape;1868;p1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69" name="Google Shape;1869;p19"/>
            <p:cNvGrpSpPr/>
            <p:nvPr/>
          </p:nvGrpSpPr>
          <p:grpSpPr>
            <a:xfrm rot="5400000">
              <a:off x="3390524" y="3761507"/>
              <a:ext cx="4097991" cy="377960"/>
              <a:chOff x="259366" y="5975914"/>
              <a:chExt cx="8645553" cy="735472"/>
            </a:xfrm>
          </p:grpSpPr>
          <p:grpSp>
            <p:nvGrpSpPr>
              <p:cNvPr id="1870" name="Google Shape;1870;p19"/>
              <p:cNvGrpSpPr/>
              <p:nvPr/>
            </p:nvGrpSpPr>
            <p:grpSpPr>
              <a:xfrm rot="5400000">
                <a:off x="1956983" y="4278297"/>
                <a:ext cx="735472" cy="4130706"/>
                <a:chOff x="241781" y="1363646"/>
                <a:chExt cx="735472" cy="4130706"/>
              </a:xfrm>
            </p:grpSpPr>
            <p:sp>
              <p:nvSpPr>
                <p:cNvPr id="1871" name="Google Shape;1871;p1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2" name="Google Shape;1872;p1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3" name="Google Shape;1873;p1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74" name="Google Shape;1874;p19"/>
              <p:cNvGrpSpPr/>
              <p:nvPr/>
            </p:nvGrpSpPr>
            <p:grpSpPr>
              <a:xfrm flipH="1" rot="-5400000">
                <a:off x="6471830" y="4278297"/>
                <a:ext cx="735472" cy="4130706"/>
                <a:chOff x="241781" y="1363646"/>
                <a:chExt cx="735472" cy="4130706"/>
              </a:xfrm>
            </p:grpSpPr>
            <p:sp>
              <p:nvSpPr>
                <p:cNvPr id="1875" name="Google Shape;1875;p1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6" name="Google Shape;1876;p1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7" name="Google Shape;1877;p1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78" name="Google Shape;1878;p19"/>
            <p:cNvGrpSpPr/>
            <p:nvPr/>
          </p:nvGrpSpPr>
          <p:grpSpPr>
            <a:xfrm rot="5400000">
              <a:off x="-1059356" y="3736857"/>
              <a:ext cx="4097991" cy="377960"/>
              <a:chOff x="259366" y="5975914"/>
              <a:chExt cx="8645553" cy="735472"/>
            </a:xfrm>
          </p:grpSpPr>
          <p:grpSp>
            <p:nvGrpSpPr>
              <p:cNvPr id="1879" name="Google Shape;1879;p19"/>
              <p:cNvGrpSpPr/>
              <p:nvPr/>
            </p:nvGrpSpPr>
            <p:grpSpPr>
              <a:xfrm rot="5400000">
                <a:off x="1956983" y="4278297"/>
                <a:ext cx="735472" cy="4130706"/>
                <a:chOff x="241781" y="1363646"/>
                <a:chExt cx="735472" cy="4130706"/>
              </a:xfrm>
            </p:grpSpPr>
            <p:sp>
              <p:nvSpPr>
                <p:cNvPr id="1880" name="Google Shape;1880;p1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1" name="Google Shape;1881;p1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p1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83" name="Google Shape;1883;p19"/>
              <p:cNvGrpSpPr/>
              <p:nvPr/>
            </p:nvGrpSpPr>
            <p:grpSpPr>
              <a:xfrm flipH="1" rot="-5400000">
                <a:off x="6471830" y="4278297"/>
                <a:ext cx="735472" cy="4130706"/>
                <a:chOff x="241781" y="1363646"/>
                <a:chExt cx="735472" cy="4130706"/>
              </a:xfrm>
            </p:grpSpPr>
            <p:sp>
              <p:nvSpPr>
                <p:cNvPr id="1884" name="Google Shape;1884;p1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p1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p1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sp>
        <p:nvSpPr>
          <p:cNvPr id="1887" name="Google Shape;1887;p19"/>
          <p:cNvSpPr/>
          <p:nvPr/>
        </p:nvSpPr>
        <p:spPr>
          <a:xfrm>
            <a:off x="6089285" y="1465147"/>
            <a:ext cx="5572224" cy="2650661"/>
          </a:xfrm>
          <a:custGeom>
            <a:rect b="b" l="l" r="r" t="t"/>
            <a:pathLst>
              <a:path extrusionOk="0" h="251307" w="460800">
                <a:moveTo>
                  <a:pt x="0" y="90453"/>
                </a:moveTo>
                <a:lnTo>
                  <a:pt x="0" y="0"/>
                </a:lnTo>
                <a:lnTo>
                  <a:pt x="460800" y="0"/>
                </a:lnTo>
                <a:lnTo>
                  <a:pt x="460800" y="251307"/>
                </a:lnTo>
                <a:lnTo>
                  <a:pt x="128000" y="251307"/>
                </a:lnTo>
              </a:path>
            </a:pathLst>
          </a:custGeom>
          <a:noFill/>
          <a:ln cap="rnd" cmpd="sng" w="76200">
            <a:solidFill>
              <a:schemeClr val="accent6"/>
            </a:solidFill>
            <a:prstDash val="solid"/>
            <a:round/>
            <a:headEnd len="sm" w="sm" type="none"/>
            <a:tailEnd len="sm" w="sm" type="none"/>
          </a:ln>
          <a:effectLst>
            <a:outerShdw rotWithShape="0" algn="tl" dir="5640000" dist="12700">
              <a:srgbClr val="000000">
                <a:alpha val="26666"/>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88" name="Google Shape;1888;p19"/>
          <p:cNvGrpSpPr/>
          <p:nvPr/>
        </p:nvGrpSpPr>
        <p:grpSpPr>
          <a:xfrm rot="5400000">
            <a:off x="5978288" y="2552083"/>
            <a:ext cx="235421" cy="235421"/>
            <a:chOff x="10013655" y="6531100"/>
            <a:chExt cx="544200" cy="544200"/>
          </a:xfrm>
        </p:grpSpPr>
        <p:grpSp>
          <p:nvGrpSpPr>
            <p:cNvPr id="1889" name="Google Shape;1889;p19"/>
            <p:cNvGrpSpPr/>
            <p:nvPr/>
          </p:nvGrpSpPr>
          <p:grpSpPr>
            <a:xfrm>
              <a:off x="10014777" y="6531719"/>
              <a:ext cx="542938" cy="542929"/>
              <a:chOff x="6818398" y="1294347"/>
              <a:chExt cx="249020" cy="249050"/>
            </a:xfrm>
          </p:grpSpPr>
          <p:sp>
            <p:nvSpPr>
              <p:cNvPr id="1890" name="Google Shape;1890;p19"/>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91" name="Google Shape;1891;p19"/>
              <p:cNvGrpSpPr/>
              <p:nvPr/>
            </p:nvGrpSpPr>
            <p:grpSpPr>
              <a:xfrm>
                <a:off x="6818823" y="1295895"/>
                <a:ext cx="248352" cy="246154"/>
                <a:chOff x="6818823" y="1295895"/>
                <a:chExt cx="248352" cy="246154"/>
              </a:xfrm>
            </p:grpSpPr>
            <p:grpSp>
              <p:nvGrpSpPr>
                <p:cNvPr id="1892" name="Google Shape;1892;p19"/>
                <p:cNvGrpSpPr/>
                <p:nvPr/>
              </p:nvGrpSpPr>
              <p:grpSpPr>
                <a:xfrm>
                  <a:off x="6818823" y="1295895"/>
                  <a:ext cx="248352" cy="246154"/>
                  <a:chOff x="6818823" y="1295895"/>
                  <a:chExt cx="248352" cy="246154"/>
                </a:xfrm>
              </p:grpSpPr>
              <p:sp>
                <p:nvSpPr>
                  <p:cNvPr id="1893" name="Google Shape;1893;p19"/>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p19"/>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p19"/>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p19"/>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7" name="Google Shape;1897;p19"/>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8" name="Google Shape;1898;p19"/>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p19"/>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p19"/>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01" name="Google Shape;1901;p19"/>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902" name="Google Shape;1902;p19"/>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
        <p:nvSpPr>
          <p:cNvPr id="1903" name="Google Shape;1903;p19"/>
          <p:cNvSpPr/>
          <p:nvPr/>
        </p:nvSpPr>
        <p:spPr>
          <a:xfrm rot="-10329073">
            <a:off x="5999379" y="2891991"/>
            <a:ext cx="193336" cy="33248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04" name="Google Shape;1904;p19"/>
          <p:cNvGrpSpPr/>
          <p:nvPr/>
        </p:nvGrpSpPr>
        <p:grpSpPr>
          <a:xfrm rot="5400000">
            <a:off x="5978300" y="3328958"/>
            <a:ext cx="235421" cy="235421"/>
            <a:chOff x="10013655" y="6531100"/>
            <a:chExt cx="544200" cy="544200"/>
          </a:xfrm>
        </p:grpSpPr>
        <p:grpSp>
          <p:nvGrpSpPr>
            <p:cNvPr id="1905" name="Google Shape;1905;p19"/>
            <p:cNvGrpSpPr/>
            <p:nvPr/>
          </p:nvGrpSpPr>
          <p:grpSpPr>
            <a:xfrm>
              <a:off x="10014777" y="6531719"/>
              <a:ext cx="542938" cy="542929"/>
              <a:chOff x="6818398" y="1294347"/>
              <a:chExt cx="249020" cy="249050"/>
            </a:xfrm>
          </p:grpSpPr>
          <p:sp>
            <p:nvSpPr>
              <p:cNvPr id="1906" name="Google Shape;1906;p19"/>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07" name="Google Shape;1907;p19"/>
              <p:cNvGrpSpPr/>
              <p:nvPr/>
            </p:nvGrpSpPr>
            <p:grpSpPr>
              <a:xfrm>
                <a:off x="6818823" y="1295895"/>
                <a:ext cx="248352" cy="246154"/>
                <a:chOff x="6818823" y="1295895"/>
                <a:chExt cx="248352" cy="246154"/>
              </a:xfrm>
            </p:grpSpPr>
            <p:grpSp>
              <p:nvGrpSpPr>
                <p:cNvPr id="1908" name="Google Shape;1908;p19"/>
                <p:cNvGrpSpPr/>
                <p:nvPr/>
              </p:nvGrpSpPr>
              <p:grpSpPr>
                <a:xfrm>
                  <a:off x="6818823" y="1295895"/>
                  <a:ext cx="248352" cy="246154"/>
                  <a:chOff x="6818823" y="1295895"/>
                  <a:chExt cx="248352" cy="246154"/>
                </a:xfrm>
              </p:grpSpPr>
              <p:sp>
                <p:nvSpPr>
                  <p:cNvPr id="1909" name="Google Shape;1909;p19"/>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p19"/>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p19"/>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2" name="Google Shape;1912;p19"/>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p19"/>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4" name="Google Shape;1914;p19"/>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5" name="Google Shape;1915;p19"/>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6" name="Google Shape;1916;p19"/>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17" name="Google Shape;1917;p19"/>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918" name="Google Shape;1918;p19"/>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
        <p:nvSpPr>
          <p:cNvPr id="1919" name="Google Shape;1919;p19"/>
          <p:cNvSpPr/>
          <p:nvPr/>
        </p:nvSpPr>
        <p:spPr>
          <a:xfrm rot="-10329073">
            <a:off x="5999391" y="3668866"/>
            <a:ext cx="193336" cy="33248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20" name="Google Shape;1920;p19"/>
          <p:cNvGrpSpPr/>
          <p:nvPr/>
        </p:nvGrpSpPr>
        <p:grpSpPr>
          <a:xfrm>
            <a:off x="6491323" y="4017007"/>
            <a:ext cx="235421" cy="235421"/>
            <a:chOff x="10013655" y="6531100"/>
            <a:chExt cx="544200" cy="544200"/>
          </a:xfrm>
        </p:grpSpPr>
        <p:grpSp>
          <p:nvGrpSpPr>
            <p:cNvPr id="1921" name="Google Shape;1921;p19"/>
            <p:cNvGrpSpPr/>
            <p:nvPr/>
          </p:nvGrpSpPr>
          <p:grpSpPr>
            <a:xfrm>
              <a:off x="10014777" y="6531719"/>
              <a:ext cx="542938" cy="542929"/>
              <a:chOff x="6818398" y="1294347"/>
              <a:chExt cx="249020" cy="249050"/>
            </a:xfrm>
          </p:grpSpPr>
          <p:sp>
            <p:nvSpPr>
              <p:cNvPr id="1922" name="Google Shape;1922;p19"/>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23" name="Google Shape;1923;p19"/>
              <p:cNvGrpSpPr/>
              <p:nvPr/>
            </p:nvGrpSpPr>
            <p:grpSpPr>
              <a:xfrm>
                <a:off x="6818823" y="1295895"/>
                <a:ext cx="248352" cy="246154"/>
                <a:chOff x="6818823" y="1295895"/>
                <a:chExt cx="248352" cy="246154"/>
              </a:xfrm>
            </p:grpSpPr>
            <p:grpSp>
              <p:nvGrpSpPr>
                <p:cNvPr id="1924" name="Google Shape;1924;p19"/>
                <p:cNvGrpSpPr/>
                <p:nvPr/>
              </p:nvGrpSpPr>
              <p:grpSpPr>
                <a:xfrm>
                  <a:off x="6818823" y="1295895"/>
                  <a:ext cx="248352" cy="246154"/>
                  <a:chOff x="6818823" y="1295895"/>
                  <a:chExt cx="248352" cy="246154"/>
                </a:xfrm>
              </p:grpSpPr>
              <p:sp>
                <p:nvSpPr>
                  <p:cNvPr id="1925" name="Google Shape;1925;p19"/>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6" name="Google Shape;1926;p19"/>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7" name="Google Shape;1927;p19"/>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p19"/>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9" name="Google Shape;1929;p19"/>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0" name="Google Shape;1930;p19"/>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1" name="Google Shape;1931;p19"/>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2" name="Google Shape;1932;p19"/>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33" name="Google Shape;1933;p19"/>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934" name="Google Shape;1934;p19"/>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
        <p:nvSpPr>
          <p:cNvPr id="1935" name="Google Shape;1935;p19"/>
          <p:cNvSpPr/>
          <p:nvPr/>
        </p:nvSpPr>
        <p:spPr>
          <a:xfrm rot="5870927">
            <a:off x="6900806" y="3968427"/>
            <a:ext cx="193336" cy="33248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36" name="Google Shape;1936;p19"/>
          <p:cNvGrpSpPr/>
          <p:nvPr/>
        </p:nvGrpSpPr>
        <p:grpSpPr>
          <a:xfrm>
            <a:off x="7268198" y="4016957"/>
            <a:ext cx="235421" cy="235421"/>
            <a:chOff x="10013655" y="6531100"/>
            <a:chExt cx="544200" cy="544200"/>
          </a:xfrm>
        </p:grpSpPr>
        <p:grpSp>
          <p:nvGrpSpPr>
            <p:cNvPr id="1937" name="Google Shape;1937;p19"/>
            <p:cNvGrpSpPr/>
            <p:nvPr/>
          </p:nvGrpSpPr>
          <p:grpSpPr>
            <a:xfrm>
              <a:off x="10014777" y="6531719"/>
              <a:ext cx="542938" cy="542929"/>
              <a:chOff x="6818398" y="1294347"/>
              <a:chExt cx="249020" cy="249050"/>
            </a:xfrm>
          </p:grpSpPr>
          <p:sp>
            <p:nvSpPr>
              <p:cNvPr id="1938" name="Google Shape;1938;p19"/>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39" name="Google Shape;1939;p19"/>
              <p:cNvGrpSpPr/>
              <p:nvPr/>
            </p:nvGrpSpPr>
            <p:grpSpPr>
              <a:xfrm>
                <a:off x="6818823" y="1295895"/>
                <a:ext cx="248352" cy="246154"/>
                <a:chOff x="6818823" y="1295895"/>
                <a:chExt cx="248352" cy="246154"/>
              </a:xfrm>
            </p:grpSpPr>
            <p:grpSp>
              <p:nvGrpSpPr>
                <p:cNvPr id="1940" name="Google Shape;1940;p19"/>
                <p:cNvGrpSpPr/>
                <p:nvPr/>
              </p:nvGrpSpPr>
              <p:grpSpPr>
                <a:xfrm>
                  <a:off x="6818823" y="1295895"/>
                  <a:ext cx="248352" cy="246154"/>
                  <a:chOff x="6818823" y="1295895"/>
                  <a:chExt cx="248352" cy="246154"/>
                </a:xfrm>
              </p:grpSpPr>
              <p:sp>
                <p:nvSpPr>
                  <p:cNvPr id="1941" name="Google Shape;1941;p19"/>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p19"/>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p19"/>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p19"/>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p19"/>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p19"/>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p19"/>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8" name="Google Shape;1948;p19"/>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49" name="Google Shape;1949;p19"/>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950" name="Google Shape;1950;p19"/>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1951" name="Google Shape;1951;p19"/>
          <p:cNvGrpSpPr/>
          <p:nvPr/>
        </p:nvGrpSpPr>
        <p:grpSpPr>
          <a:xfrm>
            <a:off x="10422744" y="3906725"/>
            <a:ext cx="1690034" cy="2923442"/>
            <a:chOff x="534735" y="128294"/>
            <a:chExt cx="3574522" cy="6183254"/>
          </a:xfrm>
        </p:grpSpPr>
        <p:grpSp>
          <p:nvGrpSpPr>
            <p:cNvPr id="1952" name="Google Shape;1952;p19"/>
            <p:cNvGrpSpPr/>
            <p:nvPr/>
          </p:nvGrpSpPr>
          <p:grpSpPr>
            <a:xfrm>
              <a:off x="534735" y="128294"/>
              <a:ext cx="1284766" cy="2168356"/>
              <a:chOff x="6178326" y="942680"/>
              <a:chExt cx="1284766" cy="2168356"/>
            </a:xfrm>
          </p:grpSpPr>
          <p:sp>
            <p:nvSpPr>
              <p:cNvPr id="1953" name="Google Shape;1953;p19"/>
              <p:cNvSpPr/>
              <p:nvPr/>
            </p:nvSpPr>
            <p:spPr>
              <a:xfrm>
                <a:off x="6178326" y="1171879"/>
                <a:ext cx="1212142" cy="1936490"/>
              </a:xfrm>
              <a:custGeom>
                <a:rect b="b" l="l" r="r" t="t"/>
                <a:pathLst>
                  <a:path extrusionOk="0" h="801030" w="501403">
                    <a:moveTo>
                      <a:pt x="407090" y="801031"/>
                    </a:moveTo>
                    <a:lnTo>
                      <a:pt x="501403" y="749521"/>
                    </a:lnTo>
                    <a:lnTo>
                      <a:pt x="94312" y="4173"/>
                    </a:lnTo>
                    <a:cubicBezTo>
                      <a:pt x="94312" y="4173"/>
                      <a:pt x="72978" y="-8178"/>
                      <a:pt x="35172" y="9617"/>
                    </a:cubicBezTo>
                    <a:cubicBezTo>
                      <a:pt x="-362" y="26343"/>
                      <a:pt x="0" y="55683"/>
                      <a:pt x="0" y="55683"/>
                    </a:cubicBezTo>
                    <a:lnTo>
                      <a:pt x="407090" y="801031"/>
                    </a:lnTo>
                    <a:close/>
                  </a:path>
                </a:pathLst>
              </a:custGeom>
              <a:solidFill>
                <a:srgbClr val="EBC69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p19"/>
              <p:cNvSpPr/>
              <p:nvPr/>
            </p:nvSpPr>
            <p:spPr>
              <a:xfrm>
                <a:off x="6185505" y="1176732"/>
                <a:ext cx="308081" cy="164431"/>
              </a:xfrm>
              <a:custGeom>
                <a:rect b="b" l="l" r="r" t="t"/>
                <a:pathLst>
                  <a:path extrusionOk="0" h="68017" w="127438">
                    <a:moveTo>
                      <a:pt x="57959" y="381"/>
                    </a:moveTo>
                    <a:cubicBezTo>
                      <a:pt x="50347" y="1183"/>
                      <a:pt x="41689" y="3266"/>
                      <a:pt x="32158" y="7569"/>
                    </a:cubicBezTo>
                    <a:cubicBezTo>
                      <a:pt x="-1941" y="22963"/>
                      <a:pt x="-151" y="54929"/>
                      <a:pt x="90" y="58066"/>
                    </a:cubicBezTo>
                    <a:lnTo>
                      <a:pt x="127439" y="68017"/>
                    </a:lnTo>
                    <a:lnTo>
                      <a:pt x="94450" y="7753"/>
                    </a:lnTo>
                    <a:cubicBezTo>
                      <a:pt x="94450" y="7753"/>
                      <a:pt x="80798" y="-2025"/>
                      <a:pt x="57959" y="381"/>
                    </a:cubicBez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19"/>
              <p:cNvSpPr/>
              <p:nvPr/>
            </p:nvSpPr>
            <p:spPr>
              <a:xfrm>
                <a:off x="6328323" y="1580944"/>
                <a:ext cx="500780" cy="374693"/>
              </a:xfrm>
              <a:custGeom>
                <a:rect b="b" l="l" r="r" t="t"/>
                <a:pathLst>
                  <a:path extrusionOk="0" h="154992" w="207148">
                    <a:moveTo>
                      <a:pt x="0" y="0"/>
                    </a:moveTo>
                    <a:lnTo>
                      <a:pt x="79247" y="145040"/>
                    </a:lnTo>
                    <a:lnTo>
                      <a:pt x="207148" y="154993"/>
                    </a:lnTo>
                    <a:lnTo>
                      <a:pt x="128085" y="10136"/>
                    </a:lnTo>
                    <a:lnTo>
                      <a:pt x="127901" y="10136"/>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p19"/>
              <p:cNvSpPr/>
              <p:nvPr/>
            </p:nvSpPr>
            <p:spPr>
              <a:xfrm>
                <a:off x="6645608" y="2161593"/>
                <a:ext cx="500333" cy="374253"/>
              </a:xfrm>
              <a:custGeom>
                <a:rect b="b" l="l" r="r" t="t"/>
                <a:pathLst>
                  <a:path extrusionOk="0" h="154810" w="206963">
                    <a:moveTo>
                      <a:pt x="0" y="0"/>
                    </a:moveTo>
                    <a:lnTo>
                      <a:pt x="79065" y="144858"/>
                    </a:lnTo>
                    <a:lnTo>
                      <a:pt x="206963" y="154810"/>
                    </a:lnTo>
                    <a:lnTo>
                      <a:pt x="127903" y="9952"/>
                    </a:lnTo>
                    <a:lnTo>
                      <a:pt x="127715" y="9952"/>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p19"/>
              <p:cNvSpPr/>
              <p:nvPr/>
            </p:nvSpPr>
            <p:spPr>
              <a:xfrm>
                <a:off x="6342912" y="1174556"/>
                <a:ext cx="1043156" cy="1852894"/>
              </a:xfrm>
              <a:custGeom>
                <a:rect b="b" l="l" r="r" t="t"/>
                <a:pathLst>
                  <a:path extrusionOk="0" h="1852894" w="1043156">
                    <a:moveTo>
                      <a:pt x="21598" y="133"/>
                    </a:moveTo>
                    <a:cubicBezTo>
                      <a:pt x="45921" y="2220"/>
                      <a:pt x="58817" y="9686"/>
                      <a:pt x="58817" y="9686"/>
                    </a:cubicBezTo>
                    <a:lnTo>
                      <a:pt x="1043156" y="1811925"/>
                    </a:lnTo>
                    <a:lnTo>
                      <a:pt x="994403" y="1852894"/>
                    </a:lnTo>
                    <a:lnTo>
                      <a:pt x="0" y="10112"/>
                    </a:lnTo>
                    <a:lnTo>
                      <a:pt x="2127" y="7721"/>
                    </a:lnTo>
                    <a:cubicBezTo>
                      <a:pt x="19818" y="4470"/>
                      <a:pt x="9436" y="-911"/>
                      <a:pt x="21598" y="133"/>
                    </a:cubicBez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p19"/>
              <p:cNvSpPr/>
              <p:nvPr/>
            </p:nvSpPr>
            <p:spPr>
              <a:xfrm>
                <a:off x="6182365" y="1231876"/>
                <a:ext cx="1038131" cy="1879160"/>
              </a:xfrm>
              <a:custGeom>
                <a:rect b="b" l="l" r="r" t="t"/>
                <a:pathLst>
                  <a:path extrusionOk="0" h="1879160" w="1038131">
                    <a:moveTo>
                      <a:pt x="35510" y="0"/>
                    </a:moveTo>
                    <a:lnTo>
                      <a:pt x="1038131" y="1852984"/>
                    </a:lnTo>
                    <a:lnTo>
                      <a:pt x="984337" y="1879160"/>
                    </a:lnTo>
                    <a:lnTo>
                      <a:pt x="0" y="76921"/>
                    </a:lnTo>
                    <a:cubicBezTo>
                      <a:pt x="0" y="76921"/>
                      <a:pt x="-492" y="37015"/>
                      <a:pt x="35510" y="0"/>
                    </a:cubicBez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59" name="Google Shape;1959;p19"/>
              <p:cNvGrpSpPr/>
              <p:nvPr/>
            </p:nvGrpSpPr>
            <p:grpSpPr>
              <a:xfrm>
                <a:off x="6783747" y="942680"/>
                <a:ext cx="678863" cy="2094518"/>
                <a:chOff x="588278" y="172398"/>
                <a:chExt cx="280754" cy="866219"/>
              </a:xfrm>
            </p:grpSpPr>
            <p:sp>
              <p:nvSpPr>
                <p:cNvPr id="1960" name="Google Shape;1960;p19"/>
                <p:cNvSpPr/>
                <p:nvPr/>
              </p:nvSpPr>
              <p:spPr>
                <a:xfrm>
                  <a:off x="588278" y="172398"/>
                  <a:ext cx="280754" cy="866219"/>
                </a:xfrm>
                <a:custGeom>
                  <a:rect b="b" l="l" r="r" t="t"/>
                  <a:pathLst>
                    <a:path extrusionOk="0" h="866219" w="280754">
                      <a:moveTo>
                        <a:pt x="175615" y="866219"/>
                      </a:moveTo>
                      <a:lnTo>
                        <a:pt x="280755" y="843995"/>
                      </a:lnTo>
                      <a:lnTo>
                        <a:pt x="105141" y="13080"/>
                      </a:lnTo>
                      <a:cubicBezTo>
                        <a:pt x="105141" y="13080"/>
                        <a:pt x="88254" y="-4883"/>
                        <a:pt x="46933" y="1292"/>
                      </a:cubicBezTo>
                      <a:cubicBezTo>
                        <a:pt x="8088" y="7096"/>
                        <a:pt x="0" y="35301"/>
                        <a:pt x="0" y="35301"/>
                      </a:cubicBezTo>
                      <a:lnTo>
                        <a:pt x="175615" y="866219"/>
                      </a:lnTo>
                      <a:close/>
                    </a:path>
                  </a:pathLst>
                </a:custGeom>
                <a:solidFill>
                  <a:srgbClr val="EBC69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p19"/>
                <p:cNvSpPr/>
                <p:nvPr/>
              </p:nvSpPr>
              <p:spPr>
                <a:xfrm>
                  <a:off x="589946" y="172819"/>
                  <a:ext cx="119109" cy="86108"/>
                </a:xfrm>
                <a:custGeom>
                  <a:rect b="b" l="l" r="r" t="t"/>
                  <a:pathLst>
                    <a:path extrusionOk="0" h="86108" w="119109">
                      <a:moveTo>
                        <a:pt x="72013" y="1352"/>
                      </a:moveTo>
                      <a:cubicBezTo>
                        <a:pt x="64490" y="-68"/>
                        <a:pt x="55600" y="-563"/>
                        <a:pt x="45235" y="818"/>
                      </a:cubicBezTo>
                      <a:cubicBezTo>
                        <a:pt x="8146" y="5759"/>
                        <a:pt x="671" y="36890"/>
                        <a:pt x="0" y="39964"/>
                      </a:cubicBezTo>
                      <a:lnTo>
                        <a:pt x="119109" y="86109"/>
                      </a:lnTo>
                      <a:lnTo>
                        <a:pt x="104839" y="18904"/>
                      </a:lnTo>
                      <a:cubicBezTo>
                        <a:pt x="104839" y="18904"/>
                        <a:pt x="94577" y="5613"/>
                        <a:pt x="72013" y="1352"/>
                      </a:cubicBez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p19"/>
                <p:cNvSpPr/>
                <p:nvPr/>
              </p:nvSpPr>
              <p:spPr>
                <a:xfrm>
                  <a:off x="615064" y="334235"/>
                  <a:ext cx="153844" cy="208003"/>
                </a:xfrm>
                <a:custGeom>
                  <a:rect b="b" l="l" r="r" t="t"/>
                  <a:pathLst>
                    <a:path extrusionOk="0" h="208003" w="153844">
                      <a:moveTo>
                        <a:pt x="0" y="0"/>
                      </a:moveTo>
                      <a:lnTo>
                        <a:pt x="34205" y="161701"/>
                      </a:lnTo>
                      <a:lnTo>
                        <a:pt x="153845" y="208004"/>
                      </a:lnTo>
                      <a:lnTo>
                        <a:pt x="119762" y="46533"/>
                      </a:lnTo>
                      <a:lnTo>
                        <a:pt x="119586" y="46480"/>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p19"/>
                <p:cNvSpPr/>
                <p:nvPr/>
              </p:nvSpPr>
              <p:spPr>
                <a:xfrm>
                  <a:off x="671705" y="601959"/>
                  <a:ext cx="153717" cy="207773"/>
                </a:xfrm>
                <a:custGeom>
                  <a:rect b="b" l="l" r="r" t="t"/>
                  <a:pathLst>
                    <a:path extrusionOk="0" h="207773" w="153717">
                      <a:moveTo>
                        <a:pt x="0" y="0"/>
                      </a:moveTo>
                      <a:lnTo>
                        <a:pt x="34077" y="161473"/>
                      </a:lnTo>
                      <a:lnTo>
                        <a:pt x="153717" y="207773"/>
                      </a:lnTo>
                      <a:lnTo>
                        <a:pt x="119640" y="46302"/>
                      </a:lnTo>
                      <a:lnTo>
                        <a:pt x="119458" y="46253"/>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64" name="Google Shape;1964;p19"/>
              <p:cNvSpPr/>
              <p:nvPr/>
            </p:nvSpPr>
            <p:spPr>
              <a:xfrm>
                <a:off x="6958867" y="945326"/>
                <a:ext cx="504225" cy="2056000"/>
              </a:xfrm>
              <a:custGeom>
                <a:rect b="b" l="l" r="r" t="t"/>
                <a:pathLst>
                  <a:path extrusionOk="0" h="2056000" w="504225">
                    <a:moveTo>
                      <a:pt x="2990" y="0"/>
                    </a:moveTo>
                    <a:cubicBezTo>
                      <a:pt x="56625" y="5916"/>
                      <a:pt x="79593" y="30348"/>
                      <a:pt x="79593" y="30348"/>
                    </a:cubicBezTo>
                    <a:lnTo>
                      <a:pt x="504225" y="2039486"/>
                    </a:lnTo>
                    <a:lnTo>
                      <a:pt x="426097" y="2056000"/>
                    </a:lnTo>
                    <a:lnTo>
                      <a:pt x="0" y="86"/>
                    </a:lnTo>
                    <a:lnTo>
                      <a:pt x="2990" y="0"/>
                    </a:ln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5" name="Google Shape;1965;p19"/>
              <p:cNvSpPr/>
              <p:nvPr/>
            </p:nvSpPr>
            <p:spPr>
              <a:xfrm>
                <a:off x="6783979" y="1001492"/>
                <a:ext cx="481586" cy="2057078"/>
              </a:xfrm>
              <a:custGeom>
                <a:rect b="b" l="l" r="r" t="t"/>
                <a:pathLst>
                  <a:path extrusionOk="0" h="2057078" w="481586">
                    <a:moveTo>
                      <a:pt x="36660" y="0"/>
                    </a:moveTo>
                    <a:lnTo>
                      <a:pt x="481586" y="2056563"/>
                    </a:lnTo>
                    <a:lnTo>
                      <a:pt x="424634" y="2057078"/>
                    </a:lnTo>
                    <a:lnTo>
                      <a:pt x="0" y="47933"/>
                    </a:lnTo>
                    <a:cubicBezTo>
                      <a:pt x="0" y="47933"/>
                      <a:pt x="4889" y="30883"/>
                      <a:pt x="21519" y="12079"/>
                    </a:cubicBezTo>
                    <a:lnTo>
                      <a:pt x="36660" y="0"/>
                    </a:ln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66" name="Google Shape;1966;p19"/>
            <p:cNvSpPr/>
            <p:nvPr/>
          </p:nvSpPr>
          <p:spPr>
            <a:xfrm>
              <a:off x="3059919" y="2630479"/>
              <a:ext cx="1049338" cy="1675688"/>
            </a:xfrm>
            <a:custGeom>
              <a:rect b="b" l="l" r="r" t="t"/>
              <a:pathLst>
                <a:path extrusionOk="0" h="693149" w="434059">
                  <a:moveTo>
                    <a:pt x="109421" y="76215"/>
                  </a:moveTo>
                  <a:cubicBezTo>
                    <a:pt x="109421" y="76215"/>
                    <a:pt x="189586" y="-3823"/>
                    <a:pt x="261572" y="143"/>
                  </a:cubicBezTo>
                  <a:cubicBezTo>
                    <a:pt x="507507" y="13690"/>
                    <a:pt x="477286" y="300267"/>
                    <a:pt x="254279" y="465964"/>
                  </a:cubicBezTo>
                  <a:cubicBezTo>
                    <a:pt x="90943" y="587317"/>
                    <a:pt x="0" y="693149"/>
                    <a:pt x="0" y="693149"/>
                  </a:cubicBezTo>
                  <a:lnTo>
                    <a:pt x="41686" y="546208"/>
                  </a:lnTo>
                  <a:cubicBezTo>
                    <a:pt x="41686" y="546208"/>
                    <a:pt x="114655" y="478844"/>
                    <a:pt x="213632" y="398229"/>
                  </a:cubicBezTo>
                  <a:cubicBezTo>
                    <a:pt x="342854" y="292974"/>
                    <a:pt x="364738" y="119983"/>
                    <a:pt x="267826" y="96016"/>
                  </a:cubicBezTo>
                  <a:cubicBezTo>
                    <a:pt x="170908" y="72043"/>
                    <a:pt x="100045" y="168962"/>
                    <a:pt x="100045" y="168962"/>
                  </a:cubicBezTo>
                  <a:lnTo>
                    <a:pt x="109421" y="76215"/>
                  </a:lnTo>
                  <a:close/>
                </a:path>
              </a:pathLst>
            </a:custGeom>
            <a:solidFill>
              <a:srgbClr val="B61C1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19"/>
            <p:cNvSpPr/>
            <p:nvPr/>
          </p:nvSpPr>
          <p:spPr>
            <a:xfrm>
              <a:off x="3059417" y="2629229"/>
              <a:ext cx="1049338" cy="1675688"/>
            </a:xfrm>
            <a:custGeom>
              <a:rect b="b" l="l" r="r" t="t"/>
              <a:pathLst>
                <a:path extrusionOk="0" h="693149" w="434059">
                  <a:moveTo>
                    <a:pt x="109421" y="76215"/>
                  </a:moveTo>
                  <a:cubicBezTo>
                    <a:pt x="109421" y="76215"/>
                    <a:pt x="189586" y="-3823"/>
                    <a:pt x="261572" y="143"/>
                  </a:cubicBezTo>
                  <a:cubicBezTo>
                    <a:pt x="507507" y="13690"/>
                    <a:pt x="477286" y="300267"/>
                    <a:pt x="254279" y="465964"/>
                  </a:cubicBezTo>
                  <a:cubicBezTo>
                    <a:pt x="90943" y="587317"/>
                    <a:pt x="0" y="693149"/>
                    <a:pt x="0" y="693149"/>
                  </a:cubicBezTo>
                  <a:lnTo>
                    <a:pt x="41686" y="546208"/>
                  </a:lnTo>
                  <a:cubicBezTo>
                    <a:pt x="41686" y="546208"/>
                    <a:pt x="114655" y="478844"/>
                    <a:pt x="213632" y="398229"/>
                  </a:cubicBezTo>
                  <a:cubicBezTo>
                    <a:pt x="342854" y="292974"/>
                    <a:pt x="364738" y="119983"/>
                    <a:pt x="267826" y="96016"/>
                  </a:cubicBezTo>
                  <a:cubicBezTo>
                    <a:pt x="170908" y="72043"/>
                    <a:pt x="100045" y="168962"/>
                    <a:pt x="100045" y="168962"/>
                  </a:cubicBezTo>
                  <a:lnTo>
                    <a:pt x="109421" y="76215"/>
                  </a:lnTo>
                  <a:close/>
                </a:path>
              </a:pathLst>
            </a:custGeom>
            <a:solidFill>
              <a:srgbClr val="000000">
                <a:alpha val="3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19"/>
            <p:cNvSpPr/>
            <p:nvPr/>
          </p:nvSpPr>
          <p:spPr>
            <a:xfrm>
              <a:off x="877033" y="2359862"/>
              <a:ext cx="2587559" cy="2801428"/>
            </a:xfrm>
            <a:custGeom>
              <a:rect b="b" l="l" r="r" t="t"/>
              <a:pathLst>
                <a:path extrusionOk="0" h="1158812" w="1070345">
                  <a:moveTo>
                    <a:pt x="0" y="22813"/>
                  </a:moveTo>
                  <a:lnTo>
                    <a:pt x="127268" y="977477"/>
                  </a:lnTo>
                  <a:cubicBezTo>
                    <a:pt x="127268" y="977477"/>
                    <a:pt x="285952" y="1166826"/>
                    <a:pt x="567732" y="1158549"/>
                  </a:cubicBezTo>
                  <a:cubicBezTo>
                    <a:pt x="822588" y="1151056"/>
                    <a:pt x="959109" y="979638"/>
                    <a:pt x="959109" y="979638"/>
                  </a:cubicBezTo>
                  <a:lnTo>
                    <a:pt x="1070345" y="0"/>
                  </a:lnTo>
                  <a:lnTo>
                    <a:pt x="0" y="2281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19"/>
            <p:cNvSpPr/>
            <p:nvPr/>
          </p:nvSpPr>
          <p:spPr>
            <a:xfrm>
              <a:off x="877033" y="2358927"/>
              <a:ext cx="2587559" cy="2801428"/>
            </a:xfrm>
            <a:custGeom>
              <a:rect b="b" l="l" r="r" t="t"/>
              <a:pathLst>
                <a:path extrusionOk="0" h="1158812" w="1070345">
                  <a:moveTo>
                    <a:pt x="0" y="22813"/>
                  </a:moveTo>
                  <a:lnTo>
                    <a:pt x="127268" y="977477"/>
                  </a:lnTo>
                  <a:cubicBezTo>
                    <a:pt x="127268" y="977477"/>
                    <a:pt x="285952" y="1166826"/>
                    <a:pt x="567732" y="1158549"/>
                  </a:cubicBezTo>
                  <a:cubicBezTo>
                    <a:pt x="822588" y="1151056"/>
                    <a:pt x="959109" y="979638"/>
                    <a:pt x="959109" y="979638"/>
                  </a:cubicBezTo>
                  <a:lnTo>
                    <a:pt x="1070345" y="0"/>
                  </a:lnTo>
                  <a:lnTo>
                    <a:pt x="0" y="22813"/>
                  </a:lnTo>
                  <a:close/>
                </a:path>
              </a:pathLst>
            </a:custGeom>
            <a:gradFill>
              <a:gsLst>
                <a:gs pos="0">
                  <a:srgbClr val="FFFDF7">
                    <a:alpha val="25490"/>
                  </a:srgbClr>
                </a:gs>
                <a:gs pos="32000">
                  <a:srgbClr val="0C0C0C">
                    <a:alpha val="22352"/>
                  </a:srgbClr>
                </a:gs>
                <a:gs pos="54000">
                  <a:srgbClr val="0C0C0C">
                    <a:alpha val="0"/>
                  </a:srgbClr>
                </a:gs>
                <a:gs pos="89000">
                  <a:srgbClr val="0C0C0C">
                    <a:alpha val="46274"/>
                  </a:srgbClr>
                </a:gs>
                <a:gs pos="100000">
                  <a:srgbClr val="0C0C0C">
                    <a:alpha val="46274"/>
                  </a:srgbClr>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19"/>
            <p:cNvSpPr/>
            <p:nvPr/>
          </p:nvSpPr>
          <p:spPr>
            <a:xfrm>
              <a:off x="960602" y="2002314"/>
              <a:ext cx="2419516" cy="635505"/>
            </a:xfrm>
            <a:custGeom>
              <a:rect b="b" l="l" r="r" t="t"/>
              <a:pathLst>
                <a:path extrusionOk="0" h="262877" w="1000834">
                  <a:moveTo>
                    <a:pt x="0" y="131439"/>
                  </a:moveTo>
                  <a:cubicBezTo>
                    <a:pt x="0" y="58846"/>
                    <a:pt x="238719" y="0"/>
                    <a:pt x="533190" y="0"/>
                  </a:cubicBezTo>
                  <a:cubicBezTo>
                    <a:pt x="827660" y="0"/>
                    <a:pt x="985610" y="78149"/>
                    <a:pt x="999789" y="133315"/>
                  </a:cubicBezTo>
                  <a:cubicBezTo>
                    <a:pt x="1016676" y="199040"/>
                    <a:pt x="827660" y="262877"/>
                    <a:pt x="533190" y="262877"/>
                  </a:cubicBezTo>
                  <a:cubicBezTo>
                    <a:pt x="238719" y="262877"/>
                    <a:pt x="0" y="204032"/>
                    <a:pt x="0" y="131439"/>
                  </a:cubicBezTo>
                  <a:close/>
                </a:path>
              </a:pathLst>
            </a:custGeom>
            <a:solidFill>
              <a:srgbClr val="E3D2B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p19"/>
            <p:cNvSpPr/>
            <p:nvPr/>
          </p:nvSpPr>
          <p:spPr>
            <a:xfrm>
              <a:off x="921975" y="2179083"/>
              <a:ext cx="2459482" cy="489689"/>
            </a:xfrm>
            <a:custGeom>
              <a:rect b="b" l="l" r="r" t="t"/>
              <a:pathLst>
                <a:path extrusionOk="0" h="202560" w="1017366">
                  <a:moveTo>
                    <a:pt x="0" y="113273"/>
                  </a:moveTo>
                  <a:cubicBezTo>
                    <a:pt x="0" y="113273"/>
                    <a:pt x="107800" y="-3519"/>
                    <a:pt x="488916" y="82"/>
                  </a:cubicBezTo>
                  <a:cubicBezTo>
                    <a:pt x="870031" y="3682"/>
                    <a:pt x="1017367" y="109417"/>
                    <a:pt x="1017367" y="109417"/>
                  </a:cubicBezTo>
                  <a:cubicBezTo>
                    <a:pt x="1017367" y="109417"/>
                    <a:pt x="778341" y="201587"/>
                    <a:pt x="524001" y="202553"/>
                  </a:cubicBezTo>
                  <a:cubicBezTo>
                    <a:pt x="269656" y="203512"/>
                    <a:pt x="0" y="113273"/>
                    <a:pt x="0" y="113273"/>
                  </a:cubicBezTo>
                  <a:close/>
                </a:path>
              </a:pathLst>
            </a:custGeom>
            <a:solidFill>
              <a:srgbClr val="83403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p19"/>
            <p:cNvSpPr/>
            <p:nvPr/>
          </p:nvSpPr>
          <p:spPr>
            <a:xfrm>
              <a:off x="788771" y="1863771"/>
              <a:ext cx="2766261" cy="903420"/>
            </a:xfrm>
            <a:custGeom>
              <a:rect b="b" l="l" r="r" t="t"/>
              <a:pathLst>
                <a:path extrusionOk="0" h="373700" w="1144265">
                  <a:moveTo>
                    <a:pt x="572059" y="0"/>
                  </a:moveTo>
                  <a:cubicBezTo>
                    <a:pt x="425567" y="0"/>
                    <a:pt x="287978" y="16055"/>
                    <a:pt x="185060" y="44479"/>
                  </a:cubicBezTo>
                  <a:cubicBezTo>
                    <a:pt x="69372" y="76437"/>
                    <a:pt x="0" y="121753"/>
                    <a:pt x="0" y="186780"/>
                  </a:cubicBezTo>
                  <a:cubicBezTo>
                    <a:pt x="0" y="251808"/>
                    <a:pt x="69372" y="297270"/>
                    <a:pt x="185060" y="329222"/>
                  </a:cubicBezTo>
                  <a:cubicBezTo>
                    <a:pt x="287978" y="357652"/>
                    <a:pt x="425567" y="373701"/>
                    <a:pt x="572059" y="373701"/>
                  </a:cubicBezTo>
                  <a:cubicBezTo>
                    <a:pt x="718557" y="373701"/>
                    <a:pt x="856286" y="357652"/>
                    <a:pt x="959203" y="329222"/>
                  </a:cubicBezTo>
                  <a:cubicBezTo>
                    <a:pt x="1074891" y="297270"/>
                    <a:pt x="1144265" y="251808"/>
                    <a:pt x="1144265" y="186780"/>
                  </a:cubicBezTo>
                  <a:cubicBezTo>
                    <a:pt x="1144265" y="121753"/>
                    <a:pt x="1074891" y="76437"/>
                    <a:pt x="959203" y="44479"/>
                  </a:cubicBezTo>
                  <a:cubicBezTo>
                    <a:pt x="856286" y="16055"/>
                    <a:pt x="718557" y="0"/>
                    <a:pt x="572059" y="0"/>
                  </a:cubicBezTo>
                  <a:close/>
                  <a:moveTo>
                    <a:pt x="572059" y="79521"/>
                  </a:moveTo>
                  <a:cubicBezTo>
                    <a:pt x="711816" y="79521"/>
                    <a:pt x="842551" y="94762"/>
                    <a:pt x="938036" y="121134"/>
                  </a:cubicBezTo>
                  <a:cubicBezTo>
                    <a:pt x="982934" y="133539"/>
                    <a:pt x="1018037" y="147985"/>
                    <a:pt x="1040868" y="162899"/>
                  </a:cubicBezTo>
                  <a:cubicBezTo>
                    <a:pt x="1050772" y="169365"/>
                    <a:pt x="1057791" y="175577"/>
                    <a:pt x="1061744" y="180915"/>
                  </a:cubicBezTo>
                  <a:cubicBezTo>
                    <a:pt x="1063129" y="182785"/>
                    <a:pt x="1064016" y="184267"/>
                    <a:pt x="1064465" y="185493"/>
                  </a:cubicBezTo>
                  <a:cubicBezTo>
                    <a:pt x="1064702" y="186137"/>
                    <a:pt x="1064750" y="186489"/>
                    <a:pt x="1064750" y="186780"/>
                  </a:cubicBezTo>
                  <a:cubicBezTo>
                    <a:pt x="1064750" y="187072"/>
                    <a:pt x="1064702" y="187570"/>
                    <a:pt x="1064465" y="188207"/>
                  </a:cubicBezTo>
                  <a:cubicBezTo>
                    <a:pt x="1064016" y="189434"/>
                    <a:pt x="1063129" y="190916"/>
                    <a:pt x="1061744" y="192786"/>
                  </a:cubicBezTo>
                  <a:cubicBezTo>
                    <a:pt x="1057791" y="198123"/>
                    <a:pt x="1050772" y="204335"/>
                    <a:pt x="1040868" y="210808"/>
                  </a:cubicBezTo>
                  <a:cubicBezTo>
                    <a:pt x="1018037" y="225715"/>
                    <a:pt x="982934" y="240021"/>
                    <a:pt x="938036" y="252427"/>
                  </a:cubicBezTo>
                  <a:cubicBezTo>
                    <a:pt x="842551" y="278798"/>
                    <a:pt x="711816" y="294185"/>
                    <a:pt x="572059" y="294185"/>
                  </a:cubicBezTo>
                  <a:cubicBezTo>
                    <a:pt x="432308" y="294185"/>
                    <a:pt x="301713" y="278798"/>
                    <a:pt x="206228" y="252427"/>
                  </a:cubicBezTo>
                  <a:cubicBezTo>
                    <a:pt x="161330" y="240021"/>
                    <a:pt x="126088" y="225715"/>
                    <a:pt x="103257" y="210808"/>
                  </a:cubicBezTo>
                  <a:cubicBezTo>
                    <a:pt x="93350" y="204335"/>
                    <a:pt x="86475" y="198123"/>
                    <a:pt x="82520" y="192786"/>
                  </a:cubicBezTo>
                  <a:cubicBezTo>
                    <a:pt x="81135" y="190916"/>
                    <a:pt x="80252" y="189434"/>
                    <a:pt x="79802" y="188207"/>
                  </a:cubicBezTo>
                  <a:cubicBezTo>
                    <a:pt x="79566" y="187570"/>
                    <a:pt x="79517" y="187072"/>
                    <a:pt x="79517" y="186780"/>
                  </a:cubicBezTo>
                  <a:cubicBezTo>
                    <a:pt x="79517" y="186489"/>
                    <a:pt x="79566" y="186137"/>
                    <a:pt x="79802" y="185493"/>
                  </a:cubicBezTo>
                  <a:cubicBezTo>
                    <a:pt x="80252" y="184267"/>
                    <a:pt x="81135" y="182785"/>
                    <a:pt x="82520" y="180915"/>
                  </a:cubicBezTo>
                  <a:cubicBezTo>
                    <a:pt x="86475" y="175577"/>
                    <a:pt x="93350" y="169365"/>
                    <a:pt x="103257" y="162899"/>
                  </a:cubicBezTo>
                  <a:cubicBezTo>
                    <a:pt x="126088" y="147985"/>
                    <a:pt x="161330" y="133539"/>
                    <a:pt x="206228" y="121134"/>
                  </a:cubicBezTo>
                  <a:cubicBezTo>
                    <a:pt x="301713" y="94762"/>
                    <a:pt x="432308" y="79521"/>
                    <a:pt x="572059" y="79521"/>
                  </a:cubicBezTo>
                  <a:close/>
                </a:path>
              </a:pathLst>
            </a:custGeom>
            <a:solidFill>
              <a:srgbClr val="FBEF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73" name="Google Shape;1973;p19"/>
            <p:cNvGrpSpPr/>
            <p:nvPr/>
          </p:nvGrpSpPr>
          <p:grpSpPr>
            <a:xfrm>
              <a:off x="2600848" y="716379"/>
              <a:ext cx="1432300" cy="1629103"/>
              <a:chOff x="1176759" y="327870"/>
              <a:chExt cx="592349" cy="673740"/>
            </a:xfrm>
          </p:grpSpPr>
          <p:sp>
            <p:nvSpPr>
              <p:cNvPr id="1974" name="Google Shape;1974;p19"/>
              <p:cNvSpPr/>
              <p:nvPr/>
            </p:nvSpPr>
            <p:spPr>
              <a:xfrm>
                <a:off x="1176759" y="328095"/>
                <a:ext cx="592123" cy="673515"/>
              </a:xfrm>
              <a:custGeom>
                <a:rect b="b" l="l" r="r" t="t"/>
                <a:pathLst>
                  <a:path extrusionOk="0" h="673515" w="592123">
                    <a:moveTo>
                      <a:pt x="310489" y="17939"/>
                    </a:moveTo>
                    <a:cubicBezTo>
                      <a:pt x="322366" y="12663"/>
                      <a:pt x="334487" y="8568"/>
                      <a:pt x="347104" y="5526"/>
                    </a:cubicBezTo>
                    <a:cubicBezTo>
                      <a:pt x="347445" y="5444"/>
                      <a:pt x="347815" y="5567"/>
                      <a:pt x="348155" y="5484"/>
                    </a:cubicBezTo>
                    <a:cubicBezTo>
                      <a:pt x="360342" y="2589"/>
                      <a:pt x="372650" y="540"/>
                      <a:pt x="385256" y="10"/>
                    </a:cubicBezTo>
                    <a:cubicBezTo>
                      <a:pt x="386701" y="-51"/>
                      <a:pt x="388140" y="183"/>
                      <a:pt x="389586" y="155"/>
                    </a:cubicBezTo>
                    <a:cubicBezTo>
                      <a:pt x="389986" y="149"/>
                      <a:pt x="390357" y="428"/>
                      <a:pt x="390757" y="425"/>
                    </a:cubicBezTo>
                    <a:cubicBezTo>
                      <a:pt x="403630" y="302"/>
                      <a:pt x="416473" y="1506"/>
                      <a:pt x="428854" y="4188"/>
                    </a:cubicBezTo>
                    <a:cubicBezTo>
                      <a:pt x="440221" y="6647"/>
                      <a:pt x="451012" y="10380"/>
                      <a:pt x="461747" y="14904"/>
                    </a:cubicBezTo>
                    <a:cubicBezTo>
                      <a:pt x="462701" y="15282"/>
                      <a:pt x="463496" y="15988"/>
                      <a:pt x="464444" y="16378"/>
                    </a:cubicBezTo>
                    <a:cubicBezTo>
                      <a:pt x="470613" y="19133"/>
                      <a:pt x="476527" y="22370"/>
                      <a:pt x="482520" y="25572"/>
                    </a:cubicBezTo>
                    <a:cubicBezTo>
                      <a:pt x="482648" y="25648"/>
                      <a:pt x="482818" y="25691"/>
                      <a:pt x="482945" y="25766"/>
                    </a:cubicBezTo>
                    <a:cubicBezTo>
                      <a:pt x="499826" y="35300"/>
                      <a:pt x="515802" y="46753"/>
                      <a:pt x="529859" y="60385"/>
                    </a:cubicBezTo>
                    <a:cubicBezTo>
                      <a:pt x="529968" y="60492"/>
                      <a:pt x="530175" y="60470"/>
                      <a:pt x="530290" y="60578"/>
                    </a:cubicBezTo>
                    <a:cubicBezTo>
                      <a:pt x="530466" y="60751"/>
                      <a:pt x="530661" y="60908"/>
                      <a:pt x="530837" y="61084"/>
                    </a:cubicBezTo>
                    <a:cubicBezTo>
                      <a:pt x="539635" y="69709"/>
                      <a:pt x="549296" y="77365"/>
                      <a:pt x="556437" y="87374"/>
                    </a:cubicBezTo>
                    <a:cubicBezTo>
                      <a:pt x="562449" y="95800"/>
                      <a:pt x="567944" y="104795"/>
                      <a:pt x="572571" y="114039"/>
                    </a:cubicBezTo>
                    <a:cubicBezTo>
                      <a:pt x="577556" y="123883"/>
                      <a:pt x="581722" y="134061"/>
                      <a:pt x="584849" y="144651"/>
                    </a:cubicBezTo>
                    <a:cubicBezTo>
                      <a:pt x="585286" y="146129"/>
                      <a:pt x="585043" y="147574"/>
                      <a:pt x="585444" y="149056"/>
                    </a:cubicBezTo>
                    <a:cubicBezTo>
                      <a:pt x="589688" y="164706"/>
                      <a:pt x="591370" y="180224"/>
                      <a:pt x="592032" y="195706"/>
                    </a:cubicBezTo>
                    <a:cubicBezTo>
                      <a:pt x="592044" y="195955"/>
                      <a:pt x="591947" y="196196"/>
                      <a:pt x="591959" y="196447"/>
                    </a:cubicBezTo>
                    <a:cubicBezTo>
                      <a:pt x="592627" y="213454"/>
                      <a:pt x="591194" y="230363"/>
                      <a:pt x="588699" y="247178"/>
                    </a:cubicBezTo>
                    <a:cubicBezTo>
                      <a:pt x="588644" y="247524"/>
                      <a:pt x="588790" y="247884"/>
                      <a:pt x="588735" y="248230"/>
                    </a:cubicBezTo>
                    <a:cubicBezTo>
                      <a:pt x="587417" y="256941"/>
                      <a:pt x="586634" y="265659"/>
                      <a:pt x="584709" y="274323"/>
                    </a:cubicBezTo>
                    <a:cubicBezTo>
                      <a:pt x="582317" y="285110"/>
                      <a:pt x="578473" y="295597"/>
                      <a:pt x="575437" y="306314"/>
                    </a:cubicBezTo>
                    <a:cubicBezTo>
                      <a:pt x="575315" y="306369"/>
                      <a:pt x="575243" y="306381"/>
                      <a:pt x="575121" y="306436"/>
                    </a:cubicBezTo>
                    <a:cubicBezTo>
                      <a:pt x="572322" y="316309"/>
                      <a:pt x="569784" y="326152"/>
                      <a:pt x="566699" y="335971"/>
                    </a:cubicBezTo>
                    <a:cubicBezTo>
                      <a:pt x="561180" y="353532"/>
                      <a:pt x="556698" y="371384"/>
                      <a:pt x="551397" y="388756"/>
                    </a:cubicBezTo>
                    <a:cubicBezTo>
                      <a:pt x="539927" y="426416"/>
                      <a:pt x="500172" y="447705"/>
                      <a:pt x="462506" y="436235"/>
                    </a:cubicBezTo>
                    <a:cubicBezTo>
                      <a:pt x="454266" y="433727"/>
                      <a:pt x="447156" y="429477"/>
                      <a:pt x="440647" y="424552"/>
                    </a:cubicBezTo>
                    <a:cubicBezTo>
                      <a:pt x="437046" y="421783"/>
                      <a:pt x="434265" y="418279"/>
                      <a:pt x="431301" y="414909"/>
                    </a:cubicBezTo>
                    <a:cubicBezTo>
                      <a:pt x="429031" y="412383"/>
                      <a:pt x="426656" y="409851"/>
                      <a:pt x="424774" y="407052"/>
                    </a:cubicBezTo>
                    <a:cubicBezTo>
                      <a:pt x="421786" y="402437"/>
                      <a:pt x="419321" y="397561"/>
                      <a:pt x="417445" y="392369"/>
                    </a:cubicBezTo>
                    <a:cubicBezTo>
                      <a:pt x="416850" y="390803"/>
                      <a:pt x="416473" y="389194"/>
                      <a:pt x="415987" y="387578"/>
                    </a:cubicBezTo>
                    <a:cubicBezTo>
                      <a:pt x="414257" y="381500"/>
                      <a:pt x="412933" y="375282"/>
                      <a:pt x="412824" y="368834"/>
                    </a:cubicBezTo>
                    <a:cubicBezTo>
                      <a:pt x="412818" y="368639"/>
                      <a:pt x="412587" y="368409"/>
                      <a:pt x="412587" y="368214"/>
                    </a:cubicBezTo>
                    <a:cubicBezTo>
                      <a:pt x="412526" y="361164"/>
                      <a:pt x="412751" y="354121"/>
                      <a:pt x="414913" y="347034"/>
                    </a:cubicBezTo>
                    <a:cubicBezTo>
                      <a:pt x="415902" y="343780"/>
                      <a:pt x="416983" y="340568"/>
                      <a:pt x="418003" y="337319"/>
                    </a:cubicBezTo>
                    <a:cubicBezTo>
                      <a:pt x="418744" y="334969"/>
                      <a:pt x="419285" y="332558"/>
                      <a:pt x="419934" y="330178"/>
                    </a:cubicBezTo>
                    <a:cubicBezTo>
                      <a:pt x="420323" y="328976"/>
                      <a:pt x="420669" y="327755"/>
                      <a:pt x="421058" y="326553"/>
                    </a:cubicBezTo>
                    <a:cubicBezTo>
                      <a:pt x="421398" y="325496"/>
                      <a:pt x="421647" y="324409"/>
                      <a:pt x="421987" y="323353"/>
                    </a:cubicBezTo>
                    <a:cubicBezTo>
                      <a:pt x="424227" y="316418"/>
                      <a:pt x="426098" y="309369"/>
                      <a:pt x="428326" y="302440"/>
                    </a:cubicBezTo>
                    <a:cubicBezTo>
                      <a:pt x="433882" y="285201"/>
                      <a:pt x="439894" y="268088"/>
                      <a:pt x="444296" y="250468"/>
                    </a:cubicBezTo>
                    <a:cubicBezTo>
                      <a:pt x="444569" y="249389"/>
                      <a:pt x="444964" y="248348"/>
                      <a:pt x="445225" y="247269"/>
                    </a:cubicBezTo>
                    <a:cubicBezTo>
                      <a:pt x="447763" y="236813"/>
                      <a:pt x="449500" y="225639"/>
                      <a:pt x="450247" y="214391"/>
                    </a:cubicBezTo>
                    <a:cubicBezTo>
                      <a:pt x="450313" y="213432"/>
                      <a:pt x="450204" y="212497"/>
                      <a:pt x="450241" y="211544"/>
                    </a:cubicBezTo>
                    <a:cubicBezTo>
                      <a:pt x="450526" y="205976"/>
                      <a:pt x="450678" y="200394"/>
                      <a:pt x="449694" y="195015"/>
                    </a:cubicBezTo>
                    <a:cubicBezTo>
                      <a:pt x="449482" y="193885"/>
                      <a:pt x="449724" y="192662"/>
                      <a:pt x="449451" y="191546"/>
                    </a:cubicBezTo>
                    <a:cubicBezTo>
                      <a:pt x="448134" y="186169"/>
                      <a:pt x="444654" y="181932"/>
                      <a:pt x="441928" y="177296"/>
                    </a:cubicBezTo>
                    <a:cubicBezTo>
                      <a:pt x="439881" y="173813"/>
                      <a:pt x="438874" y="169782"/>
                      <a:pt x="436129" y="166667"/>
                    </a:cubicBezTo>
                    <a:cubicBezTo>
                      <a:pt x="430245" y="159978"/>
                      <a:pt x="423341" y="153761"/>
                      <a:pt x="415423" y="149566"/>
                    </a:cubicBezTo>
                    <a:cubicBezTo>
                      <a:pt x="411955" y="147726"/>
                      <a:pt x="408342" y="148742"/>
                      <a:pt x="404815" y="147877"/>
                    </a:cubicBezTo>
                    <a:cubicBezTo>
                      <a:pt x="394668" y="145379"/>
                      <a:pt x="384637" y="145816"/>
                      <a:pt x="374836" y="149591"/>
                    </a:cubicBezTo>
                    <a:cubicBezTo>
                      <a:pt x="374423" y="149751"/>
                      <a:pt x="374126" y="150206"/>
                      <a:pt x="373707" y="150373"/>
                    </a:cubicBezTo>
                    <a:cubicBezTo>
                      <a:pt x="367039" y="153098"/>
                      <a:pt x="360718" y="155838"/>
                      <a:pt x="354707" y="160402"/>
                    </a:cubicBezTo>
                    <a:cubicBezTo>
                      <a:pt x="354616" y="160470"/>
                      <a:pt x="354488" y="160451"/>
                      <a:pt x="354397" y="160520"/>
                    </a:cubicBezTo>
                    <a:cubicBezTo>
                      <a:pt x="354021" y="160804"/>
                      <a:pt x="353644" y="161008"/>
                      <a:pt x="353268" y="161303"/>
                    </a:cubicBezTo>
                    <a:cubicBezTo>
                      <a:pt x="347068" y="166072"/>
                      <a:pt x="341403" y="171087"/>
                      <a:pt x="336387" y="176940"/>
                    </a:cubicBezTo>
                    <a:cubicBezTo>
                      <a:pt x="330618" y="183646"/>
                      <a:pt x="325621" y="190675"/>
                      <a:pt x="322014" y="197328"/>
                    </a:cubicBezTo>
                    <a:cubicBezTo>
                      <a:pt x="319239" y="202459"/>
                      <a:pt x="317679" y="208273"/>
                      <a:pt x="315389" y="213720"/>
                    </a:cubicBezTo>
                    <a:cubicBezTo>
                      <a:pt x="309433" y="227879"/>
                      <a:pt x="303810" y="242315"/>
                      <a:pt x="298424" y="256453"/>
                    </a:cubicBezTo>
                    <a:cubicBezTo>
                      <a:pt x="298369" y="256600"/>
                      <a:pt x="298284" y="256737"/>
                      <a:pt x="298229" y="256883"/>
                    </a:cubicBezTo>
                    <a:cubicBezTo>
                      <a:pt x="296602" y="261149"/>
                      <a:pt x="295090" y="265453"/>
                      <a:pt x="293463" y="269722"/>
                    </a:cubicBezTo>
                    <a:cubicBezTo>
                      <a:pt x="290554" y="277366"/>
                      <a:pt x="287573" y="284983"/>
                      <a:pt x="284676" y="292628"/>
                    </a:cubicBezTo>
                    <a:cubicBezTo>
                      <a:pt x="277396" y="311828"/>
                      <a:pt x="270231" y="331071"/>
                      <a:pt x="263029" y="350307"/>
                    </a:cubicBezTo>
                    <a:cubicBezTo>
                      <a:pt x="262859" y="350745"/>
                      <a:pt x="262610" y="351151"/>
                      <a:pt x="262446" y="351595"/>
                    </a:cubicBezTo>
                    <a:cubicBezTo>
                      <a:pt x="258687" y="361632"/>
                      <a:pt x="255524" y="371888"/>
                      <a:pt x="251838" y="381956"/>
                    </a:cubicBezTo>
                    <a:cubicBezTo>
                      <a:pt x="248425" y="391282"/>
                      <a:pt x="245565" y="400816"/>
                      <a:pt x="242201" y="410167"/>
                    </a:cubicBezTo>
                    <a:cubicBezTo>
                      <a:pt x="239457" y="417806"/>
                      <a:pt x="236864" y="425499"/>
                      <a:pt x="234156" y="433150"/>
                    </a:cubicBezTo>
                    <a:cubicBezTo>
                      <a:pt x="228405" y="449351"/>
                      <a:pt x="222952" y="465649"/>
                      <a:pt x="217318" y="481886"/>
                    </a:cubicBezTo>
                    <a:cubicBezTo>
                      <a:pt x="213340" y="493362"/>
                      <a:pt x="209333" y="504814"/>
                      <a:pt x="205398" y="516303"/>
                    </a:cubicBezTo>
                    <a:cubicBezTo>
                      <a:pt x="201973" y="526298"/>
                      <a:pt x="198391" y="536232"/>
                      <a:pt x="194984" y="546233"/>
                    </a:cubicBezTo>
                    <a:cubicBezTo>
                      <a:pt x="192270" y="554218"/>
                      <a:pt x="189246" y="562087"/>
                      <a:pt x="186544" y="570078"/>
                    </a:cubicBezTo>
                    <a:cubicBezTo>
                      <a:pt x="180429" y="588149"/>
                      <a:pt x="173920" y="606080"/>
                      <a:pt x="167817" y="624157"/>
                    </a:cubicBezTo>
                    <a:cubicBezTo>
                      <a:pt x="167635" y="624685"/>
                      <a:pt x="167532" y="625238"/>
                      <a:pt x="167349" y="625760"/>
                    </a:cubicBezTo>
                    <a:cubicBezTo>
                      <a:pt x="167301" y="625906"/>
                      <a:pt x="167210" y="626045"/>
                      <a:pt x="167155" y="626191"/>
                    </a:cubicBezTo>
                    <a:cubicBezTo>
                      <a:pt x="164107" y="635227"/>
                      <a:pt x="160846" y="644195"/>
                      <a:pt x="157792" y="653231"/>
                    </a:cubicBezTo>
                    <a:cubicBezTo>
                      <a:pt x="115068" y="684199"/>
                      <a:pt x="81464" y="673664"/>
                      <a:pt x="47205" y="661191"/>
                    </a:cubicBezTo>
                    <a:cubicBezTo>
                      <a:pt x="31994" y="655659"/>
                      <a:pt x="16656" y="650340"/>
                      <a:pt x="0" y="648409"/>
                    </a:cubicBezTo>
                    <a:cubicBezTo>
                      <a:pt x="3862" y="637212"/>
                      <a:pt x="7687" y="626045"/>
                      <a:pt x="11531" y="614848"/>
                    </a:cubicBezTo>
                    <a:cubicBezTo>
                      <a:pt x="14300" y="606797"/>
                      <a:pt x="17087" y="598745"/>
                      <a:pt x="19850" y="590693"/>
                    </a:cubicBezTo>
                    <a:cubicBezTo>
                      <a:pt x="21313" y="586443"/>
                      <a:pt x="22850" y="582222"/>
                      <a:pt x="24301" y="577972"/>
                    </a:cubicBezTo>
                    <a:cubicBezTo>
                      <a:pt x="26633" y="571189"/>
                      <a:pt x="28861" y="564346"/>
                      <a:pt x="31193" y="557563"/>
                    </a:cubicBezTo>
                    <a:cubicBezTo>
                      <a:pt x="36208" y="542966"/>
                      <a:pt x="41279" y="528332"/>
                      <a:pt x="46325" y="513746"/>
                    </a:cubicBezTo>
                    <a:cubicBezTo>
                      <a:pt x="46385" y="513716"/>
                      <a:pt x="46568" y="513655"/>
                      <a:pt x="46634" y="513625"/>
                    </a:cubicBezTo>
                    <a:cubicBezTo>
                      <a:pt x="53842" y="492785"/>
                      <a:pt x="60880" y="471800"/>
                      <a:pt x="68191" y="450996"/>
                    </a:cubicBezTo>
                    <a:cubicBezTo>
                      <a:pt x="70911" y="443273"/>
                      <a:pt x="73820" y="435616"/>
                      <a:pt x="76552" y="427898"/>
                    </a:cubicBezTo>
                    <a:cubicBezTo>
                      <a:pt x="76637" y="427855"/>
                      <a:pt x="76783" y="427819"/>
                      <a:pt x="76868" y="427776"/>
                    </a:cubicBezTo>
                    <a:cubicBezTo>
                      <a:pt x="81762" y="413968"/>
                      <a:pt x="86911" y="400275"/>
                      <a:pt x="91890" y="386492"/>
                    </a:cubicBezTo>
                    <a:cubicBezTo>
                      <a:pt x="97981" y="369605"/>
                      <a:pt x="104308" y="352833"/>
                      <a:pt x="110550" y="335995"/>
                    </a:cubicBezTo>
                    <a:cubicBezTo>
                      <a:pt x="120569" y="308992"/>
                      <a:pt x="129927" y="281758"/>
                      <a:pt x="140444" y="254905"/>
                    </a:cubicBezTo>
                    <a:cubicBezTo>
                      <a:pt x="143868" y="246152"/>
                      <a:pt x="147329" y="237349"/>
                      <a:pt x="150785" y="228562"/>
                    </a:cubicBezTo>
                    <a:cubicBezTo>
                      <a:pt x="153547" y="221535"/>
                      <a:pt x="156456" y="214593"/>
                      <a:pt x="159231" y="207566"/>
                    </a:cubicBezTo>
                    <a:cubicBezTo>
                      <a:pt x="163743" y="196141"/>
                      <a:pt x="168115" y="184662"/>
                      <a:pt x="172632" y="173302"/>
                    </a:cubicBezTo>
                    <a:cubicBezTo>
                      <a:pt x="174976" y="167406"/>
                      <a:pt x="177964" y="161894"/>
                      <a:pt x="180386" y="156128"/>
                    </a:cubicBezTo>
                    <a:cubicBezTo>
                      <a:pt x="184576" y="146173"/>
                      <a:pt x="188414" y="136084"/>
                      <a:pt x="193764" y="126502"/>
                    </a:cubicBezTo>
                    <a:cubicBezTo>
                      <a:pt x="197012" y="120689"/>
                      <a:pt x="201220" y="115414"/>
                      <a:pt x="204912" y="109827"/>
                    </a:cubicBezTo>
                    <a:cubicBezTo>
                      <a:pt x="204991" y="109700"/>
                      <a:pt x="205021" y="109526"/>
                      <a:pt x="205106" y="109398"/>
                    </a:cubicBezTo>
                    <a:cubicBezTo>
                      <a:pt x="217008" y="91423"/>
                      <a:pt x="230421" y="74473"/>
                      <a:pt x="246264" y="60013"/>
                    </a:cubicBezTo>
                    <a:cubicBezTo>
                      <a:pt x="252324" y="54481"/>
                      <a:pt x="258906" y="49792"/>
                      <a:pt x="265488" y="44915"/>
                    </a:cubicBezTo>
                    <a:cubicBezTo>
                      <a:pt x="272453" y="39742"/>
                      <a:pt x="279679" y="35059"/>
                      <a:pt x="287166" y="30669"/>
                    </a:cubicBezTo>
                    <a:cubicBezTo>
                      <a:pt x="294780" y="26209"/>
                      <a:pt x="302401" y="21528"/>
                      <a:pt x="310489" y="17939"/>
                    </a:cubicBezTo>
                    <a:close/>
                  </a:path>
                </a:pathLst>
              </a:custGeom>
              <a:solidFill>
                <a:srgbClr val="DD140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75" name="Google Shape;1975;p19"/>
              <p:cNvGrpSpPr/>
              <p:nvPr/>
            </p:nvGrpSpPr>
            <p:grpSpPr>
              <a:xfrm>
                <a:off x="1176777" y="327870"/>
                <a:ext cx="592331" cy="660985"/>
                <a:chOff x="1176777" y="327870"/>
                <a:chExt cx="592331" cy="660985"/>
              </a:xfrm>
            </p:grpSpPr>
            <p:sp>
              <p:nvSpPr>
                <p:cNvPr id="1976" name="Google Shape;1976;p19"/>
                <p:cNvSpPr/>
                <p:nvPr/>
              </p:nvSpPr>
              <p:spPr>
                <a:xfrm>
                  <a:off x="1589461" y="663684"/>
                  <a:ext cx="154112" cy="103370"/>
                </a:xfrm>
                <a:custGeom>
                  <a:rect b="b" l="l" r="r" t="t"/>
                  <a:pathLst>
                    <a:path extrusionOk="0" h="103370" w="154112">
                      <a:moveTo>
                        <a:pt x="0" y="32243"/>
                      </a:moveTo>
                      <a:cubicBezTo>
                        <a:pt x="24107" y="31041"/>
                        <a:pt x="50551" y="28752"/>
                        <a:pt x="80056" y="22643"/>
                      </a:cubicBezTo>
                      <a:cubicBezTo>
                        <a:pt x="104077" y="17670"/>
                        <a:pt x="129526" y="8896"/>
                        <a:pt x="154112" y="0"/>
                      </a:cubicBezTo>
                      <a:cubicBezTo>
                        <a:pt x="148586" y="17567"/>
                        <a:pt x="144111" y="35413"/>
                        <a:pt x="138804" y="52785"/>
                      </a:cubicBezTo>
                      <a:cubicBezTo>
                        <a:pt x="127340" y="90451"/>
                        <a:pt x="87579" y="111734"/>
                        <a:pt x="49920" y="100264"/>
                      </a:cubicBezTo>
                      <a:cubicBezTo>
                        <a:pt x="19346" y="90955"/>
                        <a:pt x="255" y="62665"/>
                        <a:pt x="0" y="32243"/>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p19"/>
                <p:cNvSpPr/>
                <p:nvPr/>
              </p:nvSpPr>
              <p:spPr>
                <a:xfrm>
                  <a:off x="1594878" y="602037"/>
                  <a:ext cx="166705" cy="63000"/>
                </a:xfrm>
                <a:custGeom>
                  <a:rect b="b" l="l" r="r" t="t"/>
                  <a:pathLst>
                    <a:path extrusionOk="0" h="63000" w="166705">
                      <a:moveTo>
                        <a:pt x="3983" y="49028"/>
                      </a:moveTo>
                      <a:cubicBezTo>
                        <a:pt x="30810" y="45039"/>
                        <a:pt x="59465" y="40059"/>
                        <a:pt x="87840" y="31583"/>
                      </a:cubicBezTo>
                      <a:cubicBezTo>
                        <a:pt x="117060" y="22857"/>
                        <a:pt x="143188" y="11223"/>
                        <a:pt x="166706" y="0"/>
                      </a:cubicBezTo>
                      <a:cubicBezTo>
                        <a:pt x="164313" y="10792"/>
                        <a:pt x="160470" y="21278"/>
                        <a:pt x="157428" y="31996"/>
                      </a:cubicBezTo>
                      <a:cubicBezTo>
                        <a:pt x="157312" y="32044"/>
                        <a:pt x="157239" y="32062"/>
                        <a:pt x="157118" y="32111"/>
                      </a:cubicBezTo>
                      <a:cubicBezTo>
                        <a:pt x="137231" y="40679"/>
                        <a:pt x="115888" y="48706"/>
                        <a:pt x="92728" y="53953"/>
                      </a:cubicBezTo>
                      <a:cubicBezTo>
                        <a:pt x="61341" y="61063"/>
                        <a:pt x="29304" y="62800"/>
                        <a:pt x="0" y="63000"/>
                      </a:cubicBezTo>
                      <a:cubicBezTo>
                        <a:pt x="1123" y="59436"/>
                        <a:pt x="2028" y="55817"/>
                        <a:pt x="3054" y="52228"/>
                      </a:cubicBezTo>
                      <a:cubicBezTo>
                        <a:pt x="3394" y="51172"/>
                        <a:pt x="3643" y="50091"/>
                        <a:pt x="3983" y="490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p19"/>
                <p:cNvSpPr/>
                <p:nvPr/>
              </p:nvSpPr>
              <p:spPr>
                <a:xfrm>
                  <a:off x="1605200" y="523421"/>
                  <a:ext cx="163908" cy="106732"/>
                </a:xfrm>
                <a:custGeom>
                  <a:rect b="b" l="l" r="r" t="t"/>
                  <a:pathLst>
                    <a:path extrusionOk="0" h="106732" w="163908">
                      <a:moveTo>
                        <a:pt x="15970" y="54763"/>
                      </a:moveTo>
                      <a:cubicBezTo>
                        <a:pt x="35856" y="49483"/>
                        <a:pt x="55275" y="44798"/>
                        <a:pt x="75811" y="37846"/>
                      </a:cubicBezTo>
                      <a:cubicBezTo>
                        <a:pt x="107715" y="27038"/>
                        <a:pt x="139496" y="12124"/>
                        <a:pt x="163706" y="0"/>
                      </a:cubicBezTo>
                      <a:cubicBezTo>
                        <a:pt x="164459" y="17609"/>
                        <a:pt x="163050" y="35120"/>
                        <a:pt x="160409" y="52524"/>
                      </a:cubicBezTo>
                      <a:cubicBezTo>
                        <a:pt x="135306" y="64530"/>
                        <a:pt x="105431" y="78407"/>
                        <a:pt x="76018" y="88333"/>
                      </a:cubicBezTo>
                      <a:cubicBezTo>
                        <a:pt x="47175" y="98067"/>
                        <a:pt x="21350" y="102986"/>
                        <a:pt x="0" y="106732"/>
                      </a:cubicBezTo>
                      <a:cubicBezTo>
                        <a:pt x="5556" y="89493"/>
                        <a:pt x="11568" y="72380"/>
                        <a:pt x="15970" y="54763"/>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p19"/>
                <p:cNvSpPr/>
                <p:nvPr/>
              </p:nvSpPr>
              <p:spPr>
                <a:xfrm>
                  <a:off x="1626562" y="415089"/>
                  <a:ext cx="135755" cy="127016"/>
                </a:xfrm>
                <a:custGeom>
                  <a:rect b="b" l="l" r="r" t="t"/>
                  <a:pathLst>
                    <a:path extrusionOk="0" h="127016" w="135755">
                      <a:moveTo>
                        <a:pt x="106749" y="0"/>
                      </a:moveTo>
                      <a:cubicBezTo>
                        <a:pt x="112761" y="8426"/>
                        <a:pt x="118256" y="17421"/>
                        <a:pt x="122877" y="26665"/>
                      </a:cubicBezTo>
                      <a:cubicBezTo>
                        <a:pt x="127868" y="36509"/>
                        <a:pt x="132028" y="46689"/>
                        <a:pt x="135161" y="57278"/>
                      </a:cubicBezTo>
                      <a:cubicBezTo>
                        <a:pt x="135598" y="58756"/>
                        <a:pt x="135355" y="60201"/>
                        <a:pt x="135756" y="61682"/>
                      </a:cubicBezTo>
                      <a:cubicBezTo>
                        <a:pt x="118074" y="73501"/>
                        <a:pt x="98491" y="86420"/>
                        <a:pt x="74992" y="97821"/>
                      </a:cubicBezTo>
                      <a:cubicBezTo>
                        <a:pt x="49403" y="110234"/>
                        <a:pt x="23275" y="119601"/>
                        <a:pt x="559" y="127016"/>
                      </a:cubicBezTo>
                      <a:cubicBezTo>
                        <a:pt x="990" y="120489"/>
                        <a:pt x="1160" y="113945"/>
                        <a:pt x="0" y="107641"/>
                      </a:cubicBezTo>
                      <a:cubicBezTo>
                        <a:pt x="20773" y="92261"/>
                        <a:pt x="44278" y="73733"/>
                        <a:pt x="64657" y="52583"/>
                      </a:cubicBezTo>
                      <a:cubicBezTo>
                        <a:pt x="81586" y="35015"/>
                        <a:pt x="95163" y="16831"/>
                        <a:pt x="10674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0" name="Google Shape;1980;p19"/>
                <p:cNvSpPr/>
                <p:nvPr/>
              </p:nvSpPr>
              <p:spPr>
                <a:xfrm>
                  <a:off x="1566460" y="327870"/>
                  <a:ext cx="141245" cy="177141"/>
                </a:xfrm>
                <a:custGeom>
                  <a:rect b="b" l="l" r="r" t="t"/>
                  <a:pathLst>
                    <a:path extrusionOk="0" h="177141" w="141245">
                      <a:moveTo>
                        <a:pt x="0" y="0"/>
                      </a:moveTo>
                      <a:cubicBezTo>
                        <a:pt x="401" y="-7"/>
                        <a:pt x="765" y="273"/>
                        <a:pt x="1172" y="270"/>
                      </a:cubicBezTo>
                      <a:cubicBezTo>
                        <a:pt x="14045" y="148"/>
                        <a:pt x="26888" y="1353"/>
                        <a:pt x="39269" y="4033"/>
                      </a:cubicBezTo>
                      <a:cubicBezTo>
                        <a:pt x="50636" y="6493"/>
                        <a:pt x="61426" y="10225"/>
                        <a:pt x="72162" y="14749"/>
                      </a:cubicBezTo>
                      <a:cubicBezTo>
                        <a:pt x="79418" y="17626"/>
                        <a:pt x="86031" y="21732"/>
                        <a:pt x="92929" y="25418"/>
                      </a:cubicBezTo>
                      <a:cubicBezTo>
                        <a:pt x="110089" y="35074"/>
                        <a:pt x="126453" y="46543"/>
                        <a:pt x="140699" y="60423"/>
                      </a:cubicBezTo>
                      <a:cubicBezTo>
                        <a:pt x="140881" y="60597"/>
                        <a:pt x="141069" y="60754"/>
                        <a:pt x="141245" y="60929"/>
                      </a:cubicBezTo>
                      <a:cubicBezTo>
                        <a:pt x="132538" y="81330"/>
                        <a:pt x="122282" y="102336"/>
                        <a:pt x="108182" y="120429"/>
                      </a:cubicBezTo>
                      <a:cubicBezTo>
                        <a:pt x="92109" y="141052"/>
                        <a:pt x="71858" y="159994"/>
                        <a:pt x="52342" y="177141"/>
                      </a:cubicBezTo>
                      <a:cubicBezTo>
                        <a:pt x="50296" y="173659"/>
                        <a:pt x="49288" y="169628"/>
                        <a:pt x="46543" y="166512"/>
                      </a:cubicBezTo>
                      <a:cubicBezTo>
                        <a:pt x="40659" y="159824"/>
                        <a:pt x="33755" y="153607"/>
                        <a:pt x="25837" y="149411"/>
                      </a:cubicBezTo>
                      <a:cubicBezTo>
                        <a:pt x="22370" y="147571"/>
                        <a:pt x="18751" y="148589"/>
                        <a:pt x="15229" y="147722"/>
                      </a:cubicBezTo>
                      <a:cubicBezTo>
                        <a:pt x="19996" y="124826"/>
                        <a:pt x="23530" y="100444"/>
                        <a:pt x="20743" y="76557"/>
                      </a:cubicBezTo>
                      <a:cubicBezTo>
                        <a:pt x="17470" y="48559"/>
                        <a:pt x="9084" y="23291"/>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p19"/>
                <p:cNvSpPr/>
                <p:nvPr/>
              </p:nvSpPr>
              <p:spPr>
                <a:xfrm>
                  <a:off x="1464040" y="332888"/>
                  <a:ext cx="87827" cy="156129"/>
                </a:xfrm>
                <a:custGeom>
                  <a:rect b="b" l="l" r="r" t="t"/>
                  <a:pathLst>
                    <a:path extrusionOk="0" h="156129" w="87827">
                      <a:moveTo>
                        <a:pt x="23317" y="12766"/>
                      </a:moveTo>
                      <a:cubicBezTo>
                        <a:pt x="35504" y="7354"/>
                        <a:pt x="47903" y="3060"/>
                        <a:pt x="60874" y="0"/>
                      </a:cubicBezTo>
                      <a:cubicBezTo>
                        <a:pt x="69727" y="21723"/>
                        <a:pt x="78993" y="48180"/>
                        <a:pt x="83790" y="75732"/>
                      </a:cubicBezTo>
                      <a:cubicBezTo>
                        <a:pt x="87567" y="97394"/>
                        <a:pt x="88186" y="121333"/>
                        <a:pt x="87670" y="144418"/>
                      </a:cubicBezTo>
                      <a:cubicBezTo>
                        <a:pt x="80062" y="147353"/>
                        <a:pt x="72854" y="150830"/>
                        <a:pt x="66102" y="156130"/>
                      </a:cubicBezTo>
                      <a:cubicBezTo>
                        <a:pt x="59113" y="130077"/>
                        <a:pt x="50436" y="101586"/>
                        <a:pt x="37951" y="78812"/>
                      </a:cubicBezTo>
                      <a:cubicBezTo>
                        <a:pt x="26396" y="57728"/>
                        <a:pt x="12660" y="41355"/>
                        <a:pt x="0" y="25496"/>
                      </a:cubicBezTo>
                      <a:cubicBezTo>
                        <a:pt x="7608" y="21036"/>
                        <a:pt x="15235" y="16355"/>
                        <a:pt x="23317" y="127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p19"/>
                <p:cNvSpPr/>
                <p:nvPr/>
              </p:nvSpPr>
              <p:spPr>
                <a:xfrm>
                  <a:off x="1381780" y="372630"/>
                  <a:ext cx="131481" cy="168803"/>
                </a:xfrm>
                <a:custGeom>
                  <a:rect b="b" l="l" r="r" t="t"/>
                  <a:pathLst>
                    <a:path extrusionOk="0" h="168803" w="131481">
                      <a:moveTo>
                        <a:pt x="60582" y="0"/>
                      </a:moveTo>
                      <a:cubicBezTo>
                        <a:pt x="76595" y="21419"/>
                        <a:pt x="95528" y="48912"/>
                        <a:pt x="109822" y="77537"/>
                      </a:cubicBezTo>
                      <a:cubicBezTo>
                        <a:pt x="119191" y="96290"/>
                        <a:pt x="125852" y="114749"/>
                        <a:pt x="131481" y="132025"/>
                      </a:cubicBezTo>
                      <a:cubicBezTo>
                        <a:pt x="125712" y="138731"/>
                        <a:pt x="120709" y="145759"/>
                        <a:pt x="117108" y="152413"/>
                      </a:cubicBezTo>
                      <a:cubicBezTo>
                        <a:pt x="114333" y="157543"/>
                        <a:pt x="112773" y="163359"/>
                        <a:pt x="110483" y="168804"/>
                      </a:cubicBezTo>
                      <a:cubicBezTo>
                        <a:pt x="100252" y="148119"/>
                        <a:pt x="86310" y="124708"/>
                        <a:pt x="64748" y="105254"/>
                      </a:cubicBezTo>
                      <a:cubicBezTo>
                        <a:pt x="45815" y="88174"/>
                        <a:pt x="22333" y="75403"/>
                        <a:pt x="0" y="64911"/>
                      </a:cubicBezTo>
                      <a:cubicBezTo>
                        <a:pt x="11968" y="46795"/>
                        <a:pt x="25400" y="29664"/>
                        <a:pt x="41358" y="15098"/>
                      </a:cubicBezTo>
                      <a:cubicBezTo>
                        <a:pt x="47418" y="9566"/>
                        <a:pt x="54006" y="4877"/>
                        <a:pt x="60582"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3" name="Google Shape;1983;p19"/>
                <p:cNvSpPr/>
                <p:nvPr/>
              </p:nvSpPr>
              <p:spPr>
                <a:xfrm>
                  <a:off x="1336105" y="483842"/>
                  <a:ext cx="138998" cy="113593"/>
                </a:xfrm>
                <a:custGeom>
                  <a:rect b="b" l="l" r="r" t="t"/>
                  <a:pathLst>
                    <a:path extrusionOk="0" h="113593" w="138998">
                      <a:moveTo>
                        <a:pt x="21155" y="0"/>
                      </a:moveTo>
                      <a:cubicBezTo>
                        <a:pt x="40161" y="10880"/>
                        <a:pt x="62550" y="24269"/>
                        <a:pt x="82782" y="41520"/>
                      </a:cubicBezTo>
                      <a:cubicBezTo>
                        <a:pt x="103088" y="58832"/>
                        <a:pt x="122713" y="81412"/>
                        <a:pt x="138998" y="100755"/>
                      </a:cubicBezTo>
                      <a:cubicBezTo>
                        <a:pt x="137371" y="105022"/>
                        <a:pt x="135859" y="109327"/>
                        <a:pt x="134232" y="113594"/>
                      </a:cubicBezTo>
                      <a:cubicBezTo>
                        <a:pt x="111953" y="98050"/>
                        <a:pt x="83304" y="79990"/>
                        <a:pt x="58603" y="69887"/>
                      </a:cubicBezTo>
                      <a:cubicBezTo>
                        <a:pt x="37423" y="61224"/>
                        <a:pt x="17579" y="55930"/>
                        <a:pt x="0" y="51439"/>
                      </a:cubicBezTo>
                      <a:cubicBezTo>
                        <a:pt x="4512" y="40013"/>
                        <a:pt x="8884" y="28533"/>
                        <a:pt x="13401" y="17174"/>
                      </a:cubicBezTo>
                      <a:cubicBezTo>
                        <a:pt x="15745" y="11279"/>
                        <a:pt x="18727" y="5768"/>
                        <a:pt x="21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p19"/>
                <p:cNvSpPr/>
                <p:nvPr/>
              </p:nvSpPr>
              <p:spPr>
                <a:xfrm>
                  <a:off x="1287425" y="556277"/>
                  <a:ext cx="174119" cy="121742"/>
                </a:xfrm>
                <a:custGeom>
                  <a:rect b="b" l="l" r="r" t="t"/>
                  <a:pathLst>
                    <a:path extrusionOk="0" h="121742" w="174119">
                      <a:moveTo>
                        <a:pt x="40234" y="0"/>
                      </a:moveTo>
                      <a:cubicBezTo>
                        <a:pt x="63029" y="6468"/>
                        <a:pt x="88836" y="14009"/>
                        <a:pt x="112505" y="25392"/>
                      </a:cubicBezTo>
                      <a:cubicBezTo>
                        <a:pt x="137286" y="37311"/>
                        <a:pt x="158010" y="51560"/>
                        <a:pt x="174120" y="64069"/>
                      </a:cubicBezTo>
                      <a:cubicBezTo>
                        <a:pt x="166845" y="83263"/>
                        <a:pt x="159680" y="102506"/>
                        <a:pt x="152473" y="121743"/>
                      </a:cubicBezTo>
                      <a:cubicBezTo>
                        <a:pt x="135173" y="115622"/>
                        <a:pt x="114163" y="108803"/>
                        <a:pt x="88217" y="104364"/>
                      </a:cubicBezTo>
                      <a:cubicBezTo>
                        <a:pt x="61918" y="99864"/>
                        <a:pt x="28673" y="102858"/>
                        <a:pt x="0" y="107436"/>
                      </a:cubicBezTo>
                      <a:cubicBezTo>
                        <a:pt x="10013" y="80427"/>
                        <a:pt x="19376" y="53194"/>
                        <a:pt x="29893" y="26342"/>
                      </a:cubicBezTo>
                      <a:cubicBezTo>
                        <a:pt x="33318" y="17590"/>
                        <a:pt x="36779" y="8787"/>
                        <a:pt x="40234"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5" name="Google Shape;1985;p19"/>
                <p:cNvSpPr/>
                <p:nvPr/>
              </p:nvSpPr>
              <p:spPr>
                <a:xfrm>
                  <a:off x="1253427" y="696040"/>
                  <a:ext cx="175285" cy="59570"/>
                </a:xfrm>
                <a:custGeom>
                  <a:rect b="b" l="l" r="r" t="t"/>
                  <a:pathLst>
                    <a:path extrusionOk="0" h="59570" w="175285">
                      <a:moveTo>
                        <a:pt x="15332" y="18170"/>
                      </a:moveTo>
                      <a:cubicBezTo>
                        <a:pt x="41151" y="7356"/>
                        <a:pt x="74542" y="-2232"/>
                        <a:pt x="111200" y="458"/>
                      </a:cubicBezTo>
                      <a:cubicBezTo>
                        <a:pt x="134954" y="2200"/>
                        <a:pt x="156371" y="7659"/>
                        <a:pt x="175286" y="13628"/>
                      </a:cubicBezTo>
                      <a:cubicBezTo>
                        <a:pt x="171867" y="22961"/>
                        <a:pt x="169013" y="32488"/>
                        <a:pt x="165649" y="41840"/>
                      </a:cubicBezTo>
                      <a:cubicBezTo>
                        <a:pt x="145751" y="37340"/>
                        <a:pt x="123794" y="33612"/>
                        <a:pt x="100792" y="33235"/>
                      </a:cubicBezTo>
                      <a:cubicBezTo>
                        <a:pt x="57631" y="32525"/>
                        <a:pt x="22838" y="47730"/>
                        <a:pt x="0" y="59570"/>
                      </a:cubicBezTo>
                      <a:cubicBezTo>
                        <a:pt x="4912" y="45708"/>
                        <a:pt x="10341" y="32003"/>
                        <a:pt x="15332" y="1817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6" name="Google Shape;1986;p19"/>
                <p:cNvSpPr/>
                <p:nvPr/>
              </p:nvSpPr>
              <p:spPr>
                <a:xfrm>
                  <a:off x="1223199" y="757811"/>
                  <a:ext cx="187824" cy="83648"/>
                </a:xfrm>
                <a:custGeom>
                  <a:rect b="b" l="l" r="r" t="t"/>
                  <a:pathLst>
                    <a:path extrusionOk="0" h="83648" w="187824">
                      <a:moveTo>
                        <a:pt x="22176" y="20783"/>
                      </a:moveTo>
                      <a:cubicBezTo>
                        <a:pt x="46112" y="11984"/>
                        <a:pt x="81592" y="2384"/>
                        <a:pt x="127625" y="168"/>
                      </a:cubicBezTo>
                      <a:cubicBezTo>
                        <a:pt x="145241" y="-682"/>
                        <a:pt x="166888" y="1917"/>
                        <a:pt x="187825" y="3052"/>
                      </a:cubicBezTo>
                      <a:cubicBezTo>
                        <a:pt x="182081" y="19253"/>
                        <a:pt x="176622" y="35550"/>
                        <a:pt x="170993" y="51794"/>
                      </a:cubicBezTo>
                      <a:cubicBezTo>
                        <a:pt x="156875" y="50907"/>
                        <a:pt x="140049" y="48393"/>
                        <a:pt x="128797" y="48509"/>
                      </a:cubicBezTo>
                      <a:cubicBezTo>
                        <a:pt x="75568" y="49049"/>
                        <a:pt x="21981" y="73149"/>
                        <a:pt x="0" y="83648"/>
                      </a:cubicBezTo>
                      <a:cubicBezTo>
                        <a:pt x="7214" y="62784"/>
                        <a:pt x="14233" y="41841"/>
                        <a:pt x="21556" y="21020"/>
                      </a:cubicBezTo>
                      <a:cubicBezTo>
                        <a:pt x="21945" y="20874"/>
                        <a:pt x="21781" y="20929"/>
                        <a:pt x="22176" y="20783"/>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7" name="Google Shape;1987;p19"/>
                <p:cNvSpPr/>
                <p:nvPr/>
              </p:nvSpPr>
              <p:spPr>
                <a:xfrm>
                  <a:off x="1196724" y="844021"/>
                  <a:ext cx="185547" cy="74390"/>
                </a:xfrm>
                <a:custGeom>
                  <a:rect b="b" l="l" r="r" t="t"/>
                  <a:pathLst>
                    <a:path extrusionOk="0" h="74390" w="185547">
                      <a:moveTo>
                        <a:pt x="29292" y="34120"/>
                      </a:moveTo>
                      <a:cubicBezTo>
                        <a:pt x="63983" y="21744"/>
                        <a:pt x="108716" y="8179"/>
                        <a:pt x="149175" y="2702"/>
                      </a:cubicBezTo>
                      <a:cubicBezTo>
                        <a:pt x="160524" y="1166"/>
                        <a:pt x="173288" y="729"/>
                        <a:pt x="185548" y="0"/>
                      </a:cubicBezTo>
                      <a:cubicBezTo>
                        <a:pt x="182123" y="9989"/>
                        <a:pt x="178535" y="19923"/>
                        <a:pt x="175134" y="29930"/>
                      </a:cubicBezTo>
                      <a:cubicBezTo>
                        <a:pt x="163967" y="30944"/>
                        <a:pt x="151756" y="31290"/>
                        <a:pt x="142041" y="32820"/>
                      </a:cubicBezTo>
                      <a:cubicBezTo>
                        <a:pt x="82794" y="42123"/>
                        <a:pt x="27981" y="63211"/>
                        <a:pt x="0" y="74390"/>
                      </a:cubicBezTo>
                      <a:cubicBezTo>
                        <a:pt x="3795" y="63345"/>
                        <a:pt x="7542" y="52300"/>
                        <a:pt x="11337" y="41261"/>
                      </a:cubicBezTo>
                      <a:cubicBezTo>
                        <a:pt x="19601" y="38024"/>
                        <a:pt x="18763" y="37872"/>
                        <a:pt x="29292" y="3412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8" name="Google Shape;1988;p19"/>
                <p:cNvSpPr/>
                <p:nvPr/>
              </p:nvSpPr>
              <p:spPr>
                <a:xfrm>
                  <a:off x="1176777" y="897742"/>
                  <a:ext cx="186549" cy="91113"/>
                </a:xfrm>
                <a:custGeom>
                  <a:rect b="b" l="l" r="r" t="t"/>
                  <a:pathLst>
                    <a:path extrusionOk="0" h="91113" w="186549">
                      <a:moveTo>
                        <a:pt x="11531" y="44770"/>
                      </a:moveTo>
                      <a:cubicBezTo>
                        <a:pt x="34454" y="34879"/>
                        <a:pt x="70984" y="22170"/>
                        <a:pt x="127589" y="9819"/>
                      </a:cubicBezTo>
                      <a:cubicBezTo>
                        <a:pt x="145471" y="5914"/>
                        <a:pt x="166171" y="2969"/>
                        <a:pt x="186550" y="0"/>
                      </a:cubicBezTo>
                      <a:cubicBezTo>
                        <a:pt x="180435" y="18071"/>
                        <a:pt x="173920" y="36008"/>
                        <a:pt x="167817" y="54085"/>
                      </a:cubicBezTo>
                      <a:cubicBezTo>
                        <a:pt x="167641" y="54607"/>
                        <a:pt x="167532" y="55160"/>
                        <a:pt x="167356" y="55682"/>
                      </a:cubicBezTo>
                      <a:cubicBezTo>
                        <a:pt x="167301" y="55834"/>
                        <a:pt x="167210" y="55967"/>
                        <a:pt x="167161" y="56113"/>
                      </a:cubicBezTo>
                      <a:cubicBezTo>
                        <a:pt x="163894" y="56696"/>
                        <a:pt x="159832" y="56987"/>
                        <a:pt x="156675" y="57583"/>
                      </a:cubicBezTo>
                      <a:cubicBezTo>
                        <a:pt x="110666" y="66199"/>
                        <a:pt x="76030" y="78744"/>
                        <a:pt x="47205" y="91113"/>
                      </a:cubicBezTo>
                      <a:cubicBezTo>
                        <a:pt x="32000" y="85581"/>
                        <a:pt x="16662" y="80262"/>
                        <a:pt x="0" y="78331"/>
                      </a:cubicBezTo>
                      <a:cubicBezTo>
                        <a:pt x="3862" y="67140"/>
                        <a:pt x="7687" y="55967"/>
                        <a:pt x="11531" y="4477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1989" name="Google Shape;1989;p19"/>
            <p:cNvPicPr preferRelativeResize="0"/>
            <p:nvPr/>
          </p:nvPicPr>
          <p:blipFill rotWithShape="1">
            <a:blip r:embed="rId5">
              <a:alphaModFix/>
            </a:blip>
            <a:srcRect b="0" l="0" r="0" t="0"/>
            <a:stretch/>
          </p:blipFill>
          <p:spPr>
            <a:xfrm>
              <a:off x="931840" y="2789938"/>
              <a:ext cx="2496240" cy="588814"/>
            </a:xfrm>
            <a:custGeom>
              <a:rect b="b" l="l" r="r" t="t"/>
              <a:pathLst>
                <a:path extrusionOk="0" h="243563" w="1032571">
                  <a:moveTo>
                    <a:pt x="-136" y="144"/>
                  </a:moveTo>
                  <a:lnTo>
                    <a:pt x="1032436" y="144"/>
                  </a:lnTo>
                  <a:lnTo>
                    <a:pt x="1032436" y="243708"/>
                  </a:lnTo>
                  <a:lnTo>
                    <a:pt x="-136" y="243708"/>
                  </a:lnTo>
                  <a:close/>
                </a:path>
              </a:pathLst>
            </a:custGeom>
            <a:noFill/>
            <a:ln>
              <a:noFill/>
            </a:ln>
          </p:spPr>
        </p:pic>
        <p:pic>
          <p:nvPicPr>
            <p:cNvPr id="1990" name="Google Shape;1990;p19"/>
            <p:cNvPicPr preferRelativeResize="0"/>
            <p:nvPr/>
          </p:nvPicPr>
          <p:blipFill rotWithShape="1">
            <a:blip r:embed="rId5">
              <a:alphaModFix/>
            </a:blip>
            <a:srcRect b="0" l="0" r="0" t="0"/>
            <a:stretch/>
          </p:blipFill>
          <p:spPr>
            <a:xfrm>
              <a:off x="1008585" y="3508909"/>
              <a:ext cx="2326455" cy="588814"/>
            </a:xfrm>
            <a:custGeom>
              <a:rect b="b" l="l" r="r" t="t"/>
              <a:pathLst>
                <a:path extrusionOk="0" h="243563" w="962339">
                  <a:moveTo>
                    <a:pt x="-136" y="193"/>
                  </a:moveTo>
                  <a:lnTo>
                    <a:pt x="962203" y="193"/>
                  </a:lnTo>
                  <a:lnTo>
                    <a:pt x="962203" y="243757"/>
                  </a:lnTo>
                  <a:lnTo>
                    <a:pt x="-136" y="243757"/>
                  </a:lnTo>
                  <a:close/>
                </a:path>
              </a:pathLst>
            </a:custGeom>
            <a:noFill/>
            <a:ln>
              <a:noFill/>
            </a:ln>
          </p:spPr>
        </p:pic>
        <p:pic>
          <p:nvPicPr>
            <p:cNvPr id="1991" name="Google Shape;1991;p19"/>
            <p:cNvPicPr preferRelativeResize="0"/>
            <p:nvPr/>
          </p:nvPicPr>
          <p:blipFill rotWithShape="1">
            <a:blip r:embed="rId5">
              <a:alphaModFix/>
            </a:blip>
            <a:srcRect b="0" l="0" r="0" t="0"/>
            <a:stretch/>
          </p:blipFill>
          <p:spPr>
            <a:xfrm>
              <a:off x="1102042" y="4234104"/>
              <a:ext cx="2160334" cy="588814"/>
            </a:xfrm>
            <a:custGeom>
              <a:rect b="b" l="l" r="r" t="t"/>
              <a:pathLst>
                <a:path extrusionOk="0" h="243563" w="893623">
                  <a:moveTo>
                    <a:pt x="-136" y="243"/>
                  </a:moveTo>
                  <a:lnTo>
                    <a:pt x="893488" y="243"/>
                  </a:lnTo>
                  <a:lnTo>
                    <a:pt x="893488" y="243806"/>
                  </a:lnTo>
                  <a:lnTo>
                    <a:pt x="-136" y="243806"/>
                  </a:lnTo>
                  <a:close/>
                </a:path>
              </a:pathLst>
            </a:custGeom>
            <a:noFill/>
            <a:ln>
              <a:noFill/>
            </a:ln>
          </p:spPr>
        </p:pic>
        <p:sp>
          <p:nvSpPr>
            <p:cNvPr id="1992" name="Google Shape;1992;p19"/>
            <p:cNvSpPr/>
            <p:nvPr/>
          </p:nvSpPr>
          <p:spPr>
            <a:xfrm>
              <a:off x="2602165" y="711292"/>
              <a:ext cx="1422038" cy="1746995"/>
            </a:xfrm>
            <a:custGeom>
              <a:rect b="b" l="l" r="r" t="t"/>
              <a:pathLst>
                <a:path extrusionOk="0" h="1700238" w="1383979">
                  <a:moveTo>
                    <a:pt x="868654" y="80"/>
                  </a:moveTo>
                  <a:cubicBezTo>
                    <a:pt x="838231" y="2300"/>
                    <a:pt x="808589" y="8262"/>
                    <a:pt x="779357" y="16159"/>
                  </a:cubicBezTo>
                  <a:cubicBezTo>
                    <a:pt x="778547" y="16378"/>
                    <a:pt x="777795" y="15930"/>
                    <a:pt x="776976" y="16159"/>
                  </a:cubicBezTo>
                  <a:cubicBezTo>
                    <a:pt x="746724" y="24445"/>
                    <a:pt x="717778" y="35275"/>
                    <a:pt x="689469" y="48896"/>
                  </a:cubicBezTo>
                  <a:cubicBezTo>
                    <a:pt x="670191" y="58164"/>
                    <a:pt x="651865" y="70003"/>
                    <a:pt x="633805" y="81338"/>
                  </a:cubicBezTo>
                  <a:cubicBezTo>
                    <a:pt x="616031" y="92501"/>
                    <a:pt x="599068" y="104341"/>
                    <a:pt x="582608" y="117362"/>
                  </a:cubicBezTo>
                  <a:cubicBezTo>
                    <a:pt x="567073" y="129630"/>
                    <a:pt x="551595" y="141641"/>
                    <a:pt x="537365" y="155462"/>
                  </a:cubicBezTo>
                  <a:cubicBezTo>
                    <a:pt x="500151" y="191571"/>
                    <a:pt x="468947" y="233481"/>
                    <a:pt x="441515" y="277801"/>
                  </a:cubicBezTo>
                  <a:cubicBezTo>
                    <a:pt x="441324" y="278115"/>
                    <a:pt x="441115" y="278372"/>
                    <a:pt x="440924" y="278687"/>
                  </a:cubicBezTo>
                  <a:cubicBezTo>
                    <a:pt x="432418" y="292460"/>
                    <a:pt x="422741" y="305480"/>
                    <a:pt x="415321" y="319768"/>
                  </a:cubicBezTo>
                  <a:cubicBezTo>
                    <a:pt x="403110" y="343314"/>
                    <a:pt x="394652" y="368031"/>
                    <a:pt x="385260" y="392396"/>
                  </a:cubicBezTo>
                  <a:cubicBezTo>
                    <a:pt x="379831" y="406503"/>
                    <a:pt x="372925" y="419942"/>
                    <a:pt x="367696" y="434363"/>
                  </a:cubicBezTo>
                  <a:cubicBezTo>
                    <a:pt x="357619" y="462148"/>
                    <a:pt x="347988" y="490361"/>
                    <a:pt x="337940" y="518307"/>
                  </a:cubicBezTo>
                  <a:cubicBezTo>
                    <a:pt x="331758" y="535490"/>
                    <a:pt x="325338" y="552311"/>
                    <a:pt x="319185" y="569494"/>
                  </a:cubicBezTo>
                  <a:lnTo>
                    <a:pt x="295963" y="634093"/>
                  </a:lnTo>
                  <a:cubicBezTo>
                    <a:pt x="272541" y="699749"/>
                    <a:pt x="252082" y="766043"/>
                    <a:pt x="229888" y="832032"/>
                  </a:cubicBezTo>
                  <a:cubicBezTo>
                    <a:pt x="216039" y="873180"/>
                    <a:pt x="201989" y="914309"/>
                    <a:pt x="188512" y="955562"/>
                  </a:cubicBezTo>
                  <a:cubicBezTo>
                    <a:pt x="177510" y="989223"/>
                    <a:pt x="165975" y="1022742"/>
                    <a:pt x="155174" y="1056470"/>
                  </a:cubicBezTo>
                  <a:cubicBezTo>
                    <a:pt x="154974" y="1056574"/>
                    <a:pt x="154774" y="1056651"/>
                    <a:pt x="154583" y="1056765"/>
                  </a:cubicBezTo>
                  <a:cubicBezTo>
                    <a:pt x="148545" y="1075615"/>
                    <a:pt x="142116" y="1094446"/>
                    <a:pt x="136124" y="1113315"/>
                  </a:cubicBezTo>
                  <a:cubicBezTo>
                    <a:pt x="119998" y="1164112"/>
                    <a:pt x="104368" y="1215118"/>
                    <a:pt x="88499" y="1266020"/>
                  </a:cubicBezTo>
                  <a:cubicBezTo>
                    <a:pt x="88347" y="1266096"/>
                    <a:pt x="88061" y="1266229"/>
                    <a:pt x="87908" y="1266315"/>
                  </a:cubicBezTo>
                  <a:cubicBezTo>
                    <a:pt x="76793" y="1301929"/>
                    <a:pt x="65620" y="1337819"/>
                    <a:pt x="54571" y="1373471"/>
                  </a:cubicBezTo>
                  <a:cubicBezTo>
                    <a:pt x="49437" y="1390026"/>
                    <a:pt x="44513" y="1406609"/>
                    <a:pt x="39388" y="1423182"/>
                  </a:cubicBezTo>
                  <a:cubicBezTo>
                    <a:pt x="36188" y="1433555"/>
                    <a:pt x="32778" y="1443756"/>
                    <a:pt x="29558" y="1454138"/>
                  </a:cubicBezTo>
                  <a:cubicBezTo>
                    <a:pt x="23482" y="1473789"/>
                    <a:pt x="16034" y="1472354"/>
                    <a:pt x="11108" y="1513365"/>
                  </a:cubicBezTo>
                  <a:cubicBezTo>
                    <a:pt x="6182" y="1554376"/>
                    <a:pt x="8506" y="1672866"/>
                    <a:pt x="0" y="1700203"/>
                  </a:cubicBezTo>
                  <a:cubicBezTo>
                    <a:pt x="62806" y="1702832"/>
                    <a:pt x="323190" y="1557846"/>
                    <a:pt x="387946" y="1529138"/>
                  </a:cubicBezTo>
                  <a:cubicBezTo>
                    <a:pt x="388051" y="1528786"/>
                    <a:pt x="388422" y="1528310"/>
                    <a:pt x="388537" y="1527957"/>
                  </a:cubicBezTo>
                  <a:cubicBezTo>
                    <a:pt x="388927" y="1526671"/>
                    <a:pt x="389041" y="1525366"/>
                    <a:pt x="389432" y="1524081"/>
                  </a:cubicBezTo>
                  <a:cubicBezTo>
                    <a:pt x="402843" y="1479951"/>
                    <a:pt x="417359" y="1436346"/>
                    <a:pt x="430808" y="1392226"/>
                  </a:cubicBezTo>
                  <a:cubicBezTo>
                    <a:pt x="436742" y="1372728"/>
                    <a:pt x="443296" y="1353374"/>
                    <a:pt x="449258" y="1333876"/>
                  </a:cubicBezTo>
                  <a:cubicBezTo>
                    <a:pt x="456745" y="1309463"/>
                    <a:pt x="464946" y="1285060"/>
                    <a:pt x="472471" y="1260657"/>
                  </a:cubicBezTo>
                  <a:cubicBezTo>
                    <a:pt x="481129" y="1232606"/>
                    <a:pt x="489911" y="1204726"/>
                    <a:pt x="498665" y="1176713"/>
                  </a:cubicBezTo>
                  <a:cubicBezTo>
                    <a:pt x="511076" y="1137061"/>
                    <a:pt x="522896" y="1097218"/>
                    <a:pt x="535583" y="1057651"/>
                  </a:cubicBezTo>
                  <a:cubicBezTo>
                    <a:pt x="541565" y="1038972"/>
                    <a:pt x="547366" y="1020360"/>
                    <a:pt x="553433" y="1001701"/>
                  </a:cubicBezTo>
                  <a:cubicBezTo>
                    <a:pt x="560873" y="978850"/>
                    <a:pt x="567006" y="955438"/>
                    <a:pt x="574569" y="932645"/>
                  </a:cubicBezTo>
                  <a:cubicBezTo>
                    <a:pt x="582732" y="908042"/>
                    <a:pt x="589752" y="883057"/>
                    <a:pt x="598087" y="858521"/>
                  </a:cubicBezTo>
                  <a:cubicBezTo>
                    <a:pt x="598458" y="857445"/>
                    <a:pt x="598915" y="856626"/>
                    <a:pt x="599277" y="855549"/>
                  </a:cubicBezTo>
                  <a:cubicBezTo>
                    <a:pt x="615260" y="808534"/>
                    <a:pt x="631033" y="761385"/>
                    <a:pt x="647198" y="714456"/>
                  </a:cubicBezTo>
                  <a:cubicBezTo>
                    <a:pt x="653636" y="695767"/>
                    <a:pt x="660380" y="677184"/>
                    <a:pt x="666847" y="658496"/>
                  </a:cubicBezTo>
                  <a:cubicBezTo>
                    <a:pt x="670458" y="648066"/>
                    <a:pt x="673944" y="637674"/>
                    <a:pt x="677563" y="627245"/>
                  </a:cubicBezTo>
                  <a:cubicBezTo>
                    <a:pt x="677687" y="626892"/>
                    <a:pt x="677735" y="626416"/>
                    <a:pt x="677858" y="626054"/>
                  </a:cubicBezTo>
                  <a:cubicBezTo>
                    <a:pt x="689832" y="591497"/>
                    <a:pt x="702309" y="556226"/>
                    <a:pt x="715663" y="521574"/>
                  </a:cubicBezTo>
                  <a:cubicBezTo>
                    <a:pt x="720788" y="508249"/>
                    <a:pt x="724217" y="493999"/>
                    <a:pt x="730541" y="481388"/>
                  </a:cubicBezTo>
                  <a:cubicBezTo>
                    <a:pt x="738761" y="465053"/>
                    <a:pt x="750144" y="447717"/>
                    <a:pt x="763583" y="431087"/>
                  </a:cubicBezTo>
                  <a:cubicBezTo>
                    <a:pt x="775261" y="416580"/>
                    <a:pt x="788844" y="404083"/>
                    <a:pt x="803465" y="392101"/>
                  </a:cubicBezTo>
                  <a:cubicBezTo>
                    <a:pt x="804351" y="391358"/>
                    <a:pt x="805255" y="390729"/>
                    <a:pt x="806151" y="390015"/>
                  </a:cubicBezTo>
                  <a:cubicBezTo>
                    <a:pt x="806361" y="389843"/>
                    <a:pt x="806531" y="389882"/>
                    <a:pt x="806741" y="389720"/>
                  </a:cubicBezTo>
                  <a:cubicBezTo>
                    <a:pt x="820914" y="378242"/>
                    <a:pt x="836069" y="371193"/>
                    <a:pt x="851985" y="364116"/>
                  </a:cubicBezTo>
                  <a:cubicBezTo>
                    <a:pt x="852976" y="363678"/>
                    <a:pt x="853671" y="362754"/>
                    <a:pt x="854671" y="362326"/>
                  </a:cubicBezTo>
                  <a:cubicBezTo>
                    <a:pt x="878055" y="352486"/>
                    <a:pt x="902296" y="350496"/>
                    <a:pt x="926994" y="355782"/>
                  </a:cubicBezTo>
                  <a:cubicBezTo>
                    <a:pt x="935576" y="357611"/>
                    <a:pt x="944082" y="354868"/>
                    <a:pt x="952598" y="359059"/>
                  </a:cubicBezTo>
                  <a:cubicBezTo>
                    <a:pt x="972038" y="368603"/>
                    <a:pt x="989078" y="383214"/>
                    <a:pt x="1003794" y="398940"/>
                  </a:cubicBezTo>
                  <a:cubicBezTo>
                    <a:pt x="1010653" y="406265"/>
                    <a:pt x="1013472" y="415980"/>
                    <a:pt x="1018673" y="424238"/>
                  </a:cubicBezTo>
                  <a:cubicBezTo>
                    <a:pt x="1025606" y="435240"/>
                    <a:pt x="1034446" y="445279"/>
                    <a:pt x="1038027" y="458176"/>
                  </a:cubicBezTo>
                  <a:cubicBezTo>
                    <a:pt x="1038761" y="460852"/>
                    <a:pt x="1038332" y="463796"/>
                    <a:pt x="1038913" y="466510"/>
                  </a:cubicBezTo>
                  <a:cubicBezTo>
                    <a:pt x="1041704" y="479436"/>
                    <a:pt x="1041571" y="492923"/>
                    <a:pt x="1041294" y="506401"/>
                  </a:cubicBezTo>
                  <a:cubicBezTo>
                    <a:pt x="1041275" y="508696"/>
                    <a:pt x="1041675" y="510925"/>
                    <a:pt x="1041590" y="513240"/>
                  </a:cubicBezTo>
                  <a:cubicBezTo>
                    <a:pt x="1040628" y="540472"/>
                    <a:pt x="1037123" y="567561"/>
                    <a:pt x="1031769" y="593012"/>
                  </a:cubicBezTo>
                  <a:cubicBezTo>
                    <a:pt x="1031217" y="595641"/>
                    <a:pt x="1030560" y="598127"/>
                    <a:pt x="1029988" y="600755"/>
                  </a:cubicBezTo>
                  <a:cubicBezTo>
                    <a:pt x="1020654" y="643647"/>
                    <a:pt x="1007309" y="685490"/>
                    <a:pt x="995165" y="727552"/>
                  </a:cubicBezTo>
                  <a:cubicBezTo>
                    <a:pt x="990278" y="744459"/>
                    <a:pt x="986363" y="761538"/>
                    <a:pt x="981468" y="778454"/>
                  </a:cubicBezTo>
                  <a:cubicBezTo>
                    <a:pt x="980725" y="781035"/>
                    <a:pt x="980125" y="783912"/>
                    <a:pt x="979382" y="786493"/>
                  </a:cubicBezTo>
                  <a:cubicBezTo>
                    <a:pt x="978534" y="789427"/>
                    <a:pt x="977848" y="792179"/>
                    <a:pt x="977001" y="795123"/>
                  </a:cubicBezTo>
                  <a:cubicBezTo>
                    <a:pt x="975610" y="800914"/>
                    <a:pt x="974448" y="806943"/>
                    <a:pt x="972838" y="812687"/>
                  </a:cubicBezTo>
                  <a:cubicBezTo>
                    <a:pt x="970609" y="820602"/>
                    <a:pt x="968143" y="828251"/>
                    <a:pt x="965990" y="836194"/>
                  </a:cubicBezTo>
                  <a:cubicBezTo>
                    <a:pt x="961303" y="853473"/>
                    <a:pt x="961160" y="870665"/>
                    <a:pt x="961827" y="887696"/>
                  </a:cubicBezTo>
                  <a:cubicBezTo>
                    <a:pt x="961846" y="888172"/>
                    <a:pt x="962694" y="888706"/>
                    <a:pt x="962713" y="889182"/>
                  </a:cubicBezTo>
                  <a:cubicBezTo>
                    <a:pt x="963456" y="904746"/>
                    <a:pt x="967009" y="919557"/>
                    <a:pt x="971648" y="934130"/>
                  </a:cubicBezTo>
                  <a:cubicBezTo>
                    <a:pt x="972924" y="937988"/>
                    <a:pt x="973972" y="941989"/>
                    <a:pt x="975515" y="945732"/>
                  </a:cubicBezTo>
                  <a:cubicBezTo>
                    <a:pt x="980430" y="958134"/>
                    <a:pt x="986716" y="969640"/>
                    <a:pt x="994269" y="980565"/>
                  </a:cubicBezTo>
                  <a:cubicBezTo>
                    <a:pt x="999032" y="987194"/>
                    <a:pt x="1004966" y="993090"/>
                    <a:pt x="1010634" y="999015"/>
                  </a:cubicBezTo>
                  <a:cubicBezTo>
                    <a:pt x="1018044" y="1006940"/>
                    <a:pt x="1024950" y="1015217"/>
                    <a:pt x="1033855" y="1021637"/>
                  </a:cubicBezTo>
                  <a:cubicBezTo>
                    <a:pt x="1049943" y="1033048"/>
                    <a:pt x="1067640" y="1042982"/>
                    <a:pt x="1087729" y="1048430"/>
                  </a:cubicBezTo>
                  <a:cubicBezTo>
                    <a:pt x="1179578" y="1073357"/>
                    <a:pt x="1273857" y="1018827"/>
                    <a:pt x="1298765" y="926987"/>
                  </a:cubicBezTo>
                  <a:cubicBezTo>
                    <a:pt x="1310300" y="884610"/>
                    <a:pt x="1319768" y="841252"/>
                    <a:pt x="1331807" y="798399"/>
                  </a:cubicBezTo>
                  <a:cubicBezTo>
                    <a:pt x="1338541" y="774453"/>
                    <a:pt x="1343922" y="750441"/>
                    <a:pt x="1349971" y="726362"/>
                  </a:cubicBezTo>
                  <a:cubicBezTo>
                    <a:pt x="1350257" y="726228"/>
                    <a:pt x="1350571" y="726200"/>
                    <a:pt x="1350857" y="726066"/>
                  </a:cubicBezTo>
                  <a:cubicBezTo>
                    <a:pt x="1357410" y="699949"/>
                    <a:pt x="1365811" y="674327"/>
                    <a:pt x="1370802" y="648076"/>
                  </a:cubicBezTo>
                  <a:cubicBezTo>
                    <a:pt x="1374803" y="627006"/>
                    <a:pt x="1375993" y="605823"/>
                    <a:pt x="1378546" y="584677"/>
                  </a:cubicBezTo>
                  <a:cubicBezTo>
                    <a:pt x="1378641" y="583839"/>
                    <a:pt x="1378441" y="583144"/>
                    <a:pt x="1378546" y="582296"/>
                  </a:cubicBezTo>
                  <a:cubicBezTo>
                    <a:pt x="1383337" y="541491"/>
                    <a:pt x="1385576" y="500410"/>
                    <a:pt x="1382708" y="459366"/>
                  </a:cubicBezTo>
                  <a:cubicBezTo>
                    <a:pt x="1382661" y="458757"/>
                    <a:pt x="1382756" y="458185"/>
                    <a:pt x="1382708" y="457576"/>
                  </a:cubicBezTo>
                  <a:cubicBezTo>
                    <a:pt x="1379965" y="420219"/>
                    <a:pt x="1374774" y="382862"/>
                    <a:pt x="1363363" y="345362"/>
                  </a:cubicBezTo>
                  <a:cubicBezTo>
                    <a:pt x="1362277" y="341818"/>
                    <a:pt x="1362744" y="338189"/>
                    <a:pt x="1361573" y="334646"/>
                  </a:cubicBezTo>
                  <a:cubicBezTo>
                    <a:pt x="1353229" y="309291"/>
                    <a:pt x="1342513" y="285135"/>
                    <a:pt x="1329721" y="261723"/>
                  </a:cubicBezTo>
                  <a:cubicBezTo>
                    <a:pt x="1317872" y="239729"/>
                    <a:pt x="1303794" y="218232"/>
                    <a:pt x="1288649" y="198324"/>
                  </a:cubicBezTo>
                  <a:cubicBezTo>
                    <a:pt x="1270657" y="174664"/>
                    <a:pt x="1246853" y="156900"/>
                    <a:pt x="1224946" y="136707"/>
                  </a:cubicBezTo>
                  <a:cubicBezTo>
                    <a:pt x="1224518" y="136297"/>
                    <a:pt x="1223908" y="135926"/>
                    <a:pt x="1223460" y="135516"/>
                  </a:cubicBezTo>
                  <a:cubicBezTo>
                    <a:pt x="1223184" y="135259"/>
                    <a:pt x="1222841" y="135469"/>
                    <a:pt x="1222565" y="135221"/>
                  </a:cubicBezTo>
                  <a:cubicBezTo>
                    <a:pt x="1187598" y="103322"/>
                    <a:pt x="1147975" y="76938"/>
                    <a:pt x="1106483" y="55144"/>
                  </a:cubicBezTo>
                  <a:cubicBezTo>
                    <a:pt x="1106160" y="54983"/>
                    <a:pt x="1105921" y="54725"/>
                    <a:pt x="1105588" y="54554"/>
                  </a:cubicBezTo>
                  <a:cubicBezTo>
                    <a:pt x="1090882" y="47258"/>
                    <a:pt x="1076346" y="39914"/>
                    <a:pt x="1061240" y="33713"/>
                  </a:cubicBezTo>
                  <a:cubicBezTo>
                    <a:pt x="1058915" y="32846"/>
                    <a:pt x="1057020" y="31284"/>
                    <a:pt x="1054696" y="30446"/>
                  </a:cubicBezTo>
                  <a:cubicBezTo>
                    <a:pt x="1028417" y="20312"/>
                    <a:pt x="1001965" y="12034"/>
                    <a:pt x="974324" y="6929"/>
                  </a:cubicBezTo>
                  <a:cubicBezTo>
                    <a:pt x="944206" y="1366"/>
                    <a:pt x="913155" y="-567"/>
                    <a:pt x="882046" y="680"/>
                  </a:cubicBezTo>
                  <a:cubicBezTo>
                    <a:pt x="881084" y="719"/>
                    <a:pt x="880046" y="33"/>
                    <a:pt x="879074" y="80"/>
                  </a:cubicBezTo>
                  <a:cubicBezTo>
                    <a:pt x="875588" y="252"/>
                    <a:pt x="872140" y="-167"/>
                    <a:pt x="868654" y="80"/>
                  </a:cubicBezTo>
                  <a:close/>
                  <a:moveTo>
                    <a:pt x="885323" y="81043"/>
                  </a:moveTo>
                  <a:cubicBezTo>
                    <a:pt x="906849" y="79595"/>
                    <a:pt x="928937" y="80233"/>
                    <a:pt x="951407" y="83129"/>
                  </a:cubicBezTo>
                  <a:cubicBezTo>
                    <a:pt x="1070441" y="98474"/>
                    <a:pt x="1158480" y="162653"/>
                    <a:pt x="1210963" y="263209"/>
                  </a:cubicBezTo>
                  <a:cubicBezTo>
                    <a:pt x="1251854" y="341561"/>
                    <a:pt x="1269447" y="438021"/>
                    <a:pt x="1269894" y="548959"/>
                  </a:cubicBezTo>
                  <a:cubicBezTo>
                    <a:pt x="1270256" y="638456"/>
                    <a:pt x="1259446" y="732734"/>
                    <a:pt x="1241024" y="826669"/>
                  </a:cubicBezTo>
                  <a:cubicBezTo>
                    <a:pt x="1234719" y="858807"/>
                    <a:pt x="1227870" y="888792"/>
                    <a:pt x="1221079" y="915671"/>
                  </a:cubicBezTo>
                  <a:cubicBezTo>
                    <a:pt x="1216935" y="932111"/>
                    <a:pt x="1213601" y="944160"/>
                    <a:pt x="1211554" y="951095"/>
                  </a:cubicBezTo>
                  <a:cubicBezTo>
                    <a:pt x="1196733" y="1001377"/>
                    <a:pt x="1143974" y="1029914"/>
                    <a:pt x="1093682" y="1015093"/>
                  </a:cubicBezTo>
                  <a:cubicBezTo>
                    <a:pt x="1043400" y="1000263"/>
                    <a:pt x="1014567" y="947504"/>
                    <a:pt x="1029388" y="897221"/>
                  </a:cubicBezTo>
                  <a:cubicBezTo>
                    <a:pt x="1029655" y="896316"/>
                    <a:pt x="1035055" y="877438"/>
                    <a:pt x="1037132" y="869237"/>
                  </a:cubicBezTo>
                  <a:cubicBezTo>
                    <a:pt x="1043114" y="845529"/>
                    <a:pt x="1049077" y="818716"/>
                    <a:pt x="1054696" y="790065"/>
                  </a:cubicBezTo>
                  <a:cubicBezTo>
                    <a:pt x="1070889" y="707455"/>
                    <a:pt x="1080594" y="625273"/>
                    <a:pt x="1080290" y="549854"/>
                  </a:cubicBezTo>
                  <a:cubicBezTo>
                    <a:pt x="1079594" y="377166"/>
                    <a:pt x="1031436" y="285002"/>
                    <a:pt x="926994" y="271543"/>
                  </a:cubicBezTo>
                  <a:cubicBezTo>
                    <a:pt x="842879" y="260704"/>
                    <a:pt x="752820" y="331874"/>
                    <a:pt x="653751" y="503124"/>
                  </a:cubicBezTo>
                  <a:cubicBezTo>
                    <a:pt x="558596" y="667612"/>
                    <a:pt x="433087" y="1142286"/>
                    <a:pt x="352818" y="1258571"/>
                  </a:cubicBezTo>
                  <a:cubicBezTo>
                    <a:pt x="272549" y="1374856"/>
                    <a:pt x="149367" y="1342614"/>
                    <a:pt x="172138" y="1200831"/>
                  </a:cubicBezTo>
                  <a:cubicBezTo>
                    <a:pt x="288391" y="836566"/>
                    <a:pt x="385641" y="587306"/>
                    <a:pt x="489444" y="407874"/>
                  </a:cubicBezTo>
                  <a:cubicBezTo>
                    <a:pt x="605992" y="206401"/>
                    <a:pt x="734628" y="91197"/>
                    <a:pt x="885323" y="81043"/>
                  </a:cubicBezTo>
                  <a:close/>
                </a:path>
              </a:pathLst>
            </a:custGeom>
            <a:solidFill>
              <a:srgbClr val="0C0C0C">
                <a:alpha val="7058"/>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93" name="Google Shape;1993;p19"/>
            <p:cNvGrpSpPr/>
            <p:nvPr/>
          </p:nvGrpSpPr>
          <p:grpSpPr>
            <a:xfrm>
              <a:off x="1255350" y="1427098"/>
              <a:ext cx="1841953" cy="1151991"/>
              <a:chOff x="620308" y="621798"/>
              <a:chExt cx="761767" cy="476423"/>
            </a:xfrm>
          </p:grpSpPr>
          <p:sp>
            <p:nvSpPr>
              <p:cNvPr id="1994" name="Google Shape;1994;p19"/>
              <p:cNvSpPr/>
              <p:nvPr/>
            </p:nvSpPr>
            <p:spPr>
              <a:xfrm>
                <a:off x="692563" y="804042"/>
                <a:ext cx="675457" cy="121990"/>
              </a:xfrm>
              <a:custGeom>
                <a:rect b="b" l="l" r="r" t="t"/>
                <a:pathLst>
                  <a:path extrusionOk="0" h="121990" w="675457">
                    <a:moveTo>
                      <a:pt x="307052" y="0"/>
                    </a:moveTo>
                    <a:cubicBezTo>
                      <a:pt x="301272" y="0"/>
                      <a:pt x="295782" y="376"/>
                      <a:pt x="290032" y="431"/>
                    </a:cubicBezTo>
                    <a:cubicBezTo>
                      <a:pt x="279017" y="522"/>
                      <a:pt x="268318" y="1014"/>
                      <a:pt x="257424" y="1287"/>
                    </a:cubicBezTo>
                    <a:cubicBezTo>
                      <a:pt x="238886" y="1755"/>
                      <a:pt x="220026" y="1737"/>
                      <a:pt x="201937" y="2714"/>
                    </a:cubicBezTo>
                    <a:cubicBezTo>
                      <a:pt x="147864" y="5641"/>
                      <a:pt x="97167" y="11391"/>
                      <a:pt x="49051" y="18593"/>
                    </a:cubicBezTo>
                    <a:cubicBezTo>
                      <a:pt x="46677" y="18945"/>
                      <a:pt x="44260" y="19225"/>
                      <a:pt x="41904" y="19595"/>
                    </a:cubicBezTo>
                    <a:cubicBezTo>
                      <a:pt x="38850" y="21623"/>
                      <a:pt x="35638" y="23499"/>
                      <a:pt x="32893" y="25886"/>
                    </a:cubicBezTo>
                    <a:cubicBezTo>
                      <a:pt x="20409" y="36712"/>
                      <a:pt x="17919" y="52020"/>
                      <a:pt x="20451" y="67219"/>
                    </a:cubicBezTo>
                    <a:cubicBezTo>
                      <a:pt x="21344" y="72569"/>
                      <a:pt x="23196" y="77706"/>
                      <a:pt x="25169" y="82806"/>
                    </a:cubicBezTo>
                    <a:cubicBezTo>
                      <a:pt x="21872" y="83814"/>
                      <a:pt x="18575" y="84677"/>
                      <a:pt x="15442" y="86668"/>
                    </a:cubicBezTo>
                    <a:cubicBezTo>
                      <a:pt x="11974" y="88860"/>
                      <a:pt x="9072" y="91538"/>
                      <a:pt x="6722" y="94392"/>
                    </a:cubicBezTo>
                    <a:cubicBezTo>
                      <a:pt x="4421" y="97210"/>
                      <a:pt x="2599" y="100191"/>
                      <a:pt x="1287" y="103258"/>
                    </a:cubicBezTo>
                    <a:cubicBezTo>
                      <a:pt x="1263" y="103312"/>
                      <a:pt x="1166" y="103343"/>
                      <a:pt x="1142" y="103397"/>
                    </a:cubicBezTo>
                    <a:cubicBezTo>
                      <a:pt x="540" y="104836"/>
                      <a:pt x="407" y="106263"/>
                      <a:pt x="0" y="107690"/>
                    </a:cubicBezTo>
                    <a:cubicBezTo>
                      <a:pt x="11331" y="105377"/>
                      <a:pt x="22637" y="103160"/>
                      <a:pt x="34611" y="101114"/>
                    </a:cubicBezTo>
                    <a:cubicBezTo>
                      <a:pt x="39530" y="100270"/>
                      <a:pt x="44886" y="99620"/>
                      <a:pt x="49913" y="98825"/>
                    </a:cubicBezTo>
                    <a:cubicBezTo>
                      <a:pt x="55312" y="97969"/>
                      <a:pt x="60849" y="97191"/>
                      <a:pt x="66357" y="96390"/>
                    </a:cubicBezTo>
                    <a:cubicBezTo>
                      <a:pt x="77426" y="94787"/>
                      <a:pt x="87913" y="92911"/>
                      <a:pt x="99396" y="91532"/>
                    </a:cubicBezTo>
                    <a:cubicBezTo>
                      <a:pt x="153651" y="84998"/>
                      <a:pt x="212435" y="81464"/>
                      <a:pt x="273303" y="80371"/>
                    </a:cubicBezTo>
                    <a:cubicBezTo>
                      <a:pt x="284646" y="80171"/>
                      <a:pt x="295570" y="79515"/>
                      <a:pt x="307052" y="79515"/>
                    </a:cubicBezTo>
                    <a:cubicBezTo>
                      <a:pt x="309390" y="79515"/>
                      <a:pt x="311588" y="79649"/>
                      <a:pt x="313920" y="79661"/>
                    </a:cubicBezTo>
                    <a:cubicBezTo>
                      <a:pt x="336545" y="79740"/>
                      <a:pt x="358544" y="80657"/>
                      <a:pt x="380562" y="81519"/>
                    </a:cubicBezTo>
                    <a:cubicBezTo>
                      <a:pt x="391152" y="81932"/>
                      <a:pt x="402046" y="81926"/>
                      <a:pt x="412453" y="82521"/>
                    </a:cubicBezTo>
                    <a:cubicBezTo>
                      <a:pt x="424646" y="83213"/>
                      <a:pt x="436013" y="84452"/>
                      <a:pt x="447921" y="85381"/>
                    </a:cubicBezTo>
                    <a:cubicBezTo>
                      <a:pt x="471724" y="87227"/>
                      <a:pt x="495284" y="89352"/>
                      <a:pt x="517715" y="92103"/>
                    </a:cubicBezTo>
                    <a:cubicBezTo>
                      <a:pt x="521182" y="92528"/>
                      <a:pt x="524291" y="93087"/>
                      <a:pt x="527728" y="93530"/>
                    </a:cubicBezTo>
                    <a:cubicBezTo>
                      <a:pt x="542095" y="95400"/>
                      <a:pt x="555963" y="97459"/>
                      <a:pt x="569632" y="99681"/>
                    </a:cubicBezTo>
                    <a:cubicBezTo>
                      <a:pt x="576858" y="100859"/>
                      <a:pt x="584782" y="101697"/>
                      <a:pt x="591795" y="102972"/>
                    </a:cubicBezTo>
                    <a:cubicBezTo>
                      <a:pt x="602719" y="104952"/>
                      <a:pt x="612192" y="107484"/>
                      <a:pt x="622545" y="109694"/>
                    </a:cubicBezTo>
                    <a:cubicBezTo>
                      <a:pt x="631331" y="111564"/>
                      <a:pt x="639942" y="113526"/>
                      <a:pt x="648285" y="115554"/>
                    </a:cubicBezTo>
                    <a:cubicBezTo>
                      <a:pt x="656264" y="117497"/>
                      <a:pt x="665336" y="119051"/>
                      <a:pt x="672883" y="121134"/>
                    </a:cubicBezTo>
                    <a:cubicBezTo>
                      <a:pt x="672926" y="121146"/>
                      <a:pt x="672987" y="121122"/>
                      <a:pt x="673029" y="121134"/>
                    </a:cubicBezTo>
                    <a:cubicBezTo>
                      <a:pt x="673952" y="121389"/>
                      <a:pt x="674547" y="121735"/>
                      <a:pt x="675458" y="121990"/>
                    </a:cubicBezTo>
                    <a:cubicBezTo>
                      <a:pt x="663648" y="103440"/>
                      <a:pt x="647216" y="91569"/>
                      <a:pt x="636705" y="85381"/>
                    </a:cubicBezTo>
                    <a:cubicBezTo>
                      <a:pt x="636663" y="85460"/>
                      <a:pt x="636602" y="85581"/>
                      <a:pt x="636560" y="85666"/>
                    </a:cubicBezTo>
                    <a:lnTo>
                      <a:pt x="629698" y="68792"/>
                    </a:lnTo>
                    <a:cubicBezTo>
                      <a:pt x="626243" y="62489"/>
                      <a:pt x="622090" y="56526"/>
                      <a:pt x="617110" y="51055"/>
                    </a:cubicBezTo>
                    <a:cubicBezTo>
                      <a:pt x="593216" y="24756"/>
                      <a:pt x="559534" y="18016"/>
                      <a:pt x="548889" y="16304"/>
                    </a:cubicBezTo>
                    <a:lnTo>
                      <a:pt x="544032" y="16018"/>
                    </a:lnTo>
                    <a:lnTo>
                      <a:pt x="543886" y="15448"/>
                    </a:lnTo>
                    <a:cubicBezTo>
                      <a:pt x="542568" y="15272"/>
                      <a:pt x="541348" y="15047"/>
                      <a:pt x="540024" y="14871"/>
                    </a:cubicBezTo>
                    <a:cubicBezTo>
                      <a:pt x="539435" y="14798"/>
                      <a:pt x="538901" y="14664"/>
                      <a:pt x="538312" y="14585"/>
                    </a:cubicBezTo>
                    <a:cubicBezTo>
                      <a:pt x="522852" y="12575"/>
                      <a:pt x="507198" y="10893"/>
                      <a:pt x="491113" y="9297"/>
                    </a:cubicBezTo>
                    <a:cubicBezTo>
                      <a:pt x="474991" y="7693"/>
                      <a:pt x="458578" y="6327"/>
                      <a:pt x="441916" y="5149"/>
                    </a:cubicBezTo>
                    <a:cubicBezTo>
                      <a:pt x="428952" y="4232"/>
                      <a:pt x="416255" y="3224"/>
                      <a:pt x="403017" y="2575"/>
                    </a:cubicBezTo>
                    <a:cubicBezTo>
                      <a:pt x="394771" y="2168"/>
                      <a:pt x="386185" y="2162"/>
                      <a:pt x="377848" y="1858"/>
                    </a:cubicBezTo>
                    <a:cubicBezTo>
                      <a:pt x="361356" y="1263"/>
                      <a:pt x="344870" y="753"/>
                      <a:pt x="328074" y="571"/>
                    </a:cubicBezTo>
                    <a:cubicBezTo>
                      <a:pt x="324892" y="540"/>
                      <a:pt x="321832" y="304"/>
                      <a:pt x="318638" y="285"/>
                    </a:cubicBezTo>
                    <a:cubicBezTo>
                      <a:pt x="314715" y="261"/>
                      <a:pt x="310987" y="0"/>
                      <a:pt x="307052" y="0"/>
                    </a:cubicBezTo>
                    <a:close/>
                  </a:path>
                </a:pathLst>
              </a:custGeom>
              <a:solidFill>
                <a:srgbClr val="FBEF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p19"/>
              <p:cNvSpPr/>
              <p:nvPr/>
            </p:nvSpPr>
            <p:spPr>
              <a:xfrm>
                <a:off x="620308" y="627830"/>
                <a:ext cx="761767" cy="470391"/>
              </a:xfrm>
              <a:custGeom>
                <a:rect b="b" l="l" r="r" t="t"/>
                <a:pathLst>
                  <a:path extrusionOk="0" h="470391" w="761767">
                    <a:moveTo>
                      <a:pt x="378591" y="161"/>
                    </a:moveTo>
                    <a:cubicBezTo>
                      <a:pt x="375786" y="410"/>
                      <a:pt x="373187" y="1200"/>
                      <a:pt x="370582" y="1874"/>
                    </a:cubicBezTo>
                    <a:cubicBezTo>
                      <a:pt x="367637" y="2299"/>
                      <a:pt x="364692" y="2742"/>
                      <a:pt x="361716" y="3161"/>
                    </a:cubicBezTo>
                    <a:cubicBezTo>
                      <a:pt x="318428" y="9294"/>
                      <a:pt x="276997" y="31075"/>
                      <a:pt x="271763" y="58224"/>
                    </a:cubicBezTo>
                    <a:cubicBezTo>
                      <a:pt x="271599" y="59025"/>
                      <a:pt x="270937" y="65164"/>
                      <a:pt x="271472" y="72809"/>
                    </a:cubicBezTo>
                    <a:cubicBezTo>
                      <a:pt x="271496" y="72949"/>
                      <a:pt x="271593" y="73100"/>
                      <a:pt x="271617" y="73240"/>
                    </a:cubicBezTo>
                    <a:cubicBezTo>
                      <a:pt x="272419" y="83812"/>
                      <a:pt x="275734" y="97438"/>
                      <a:pt x="288923" y="107281"/>
                    </a:cubicBezTo>
                    <a:lnTo>
                      <a:pt x="292214" y="108993"/>
                    </a:lnTo>
                    <a:lnTo>
                      <a:pt x="288352" y="109139"/>
                    </a:lnTo>
                    <a:cubicBezTo>
                      <a:pt x="279353" y="109995"/>
                      <a:pt x="270518" y="111319"/>
                      <a:pt x="262181" y="113140"/>
                    </a:cubicBezTo>
                    <a:cubicBezTo>
                      <a:pt x="222912" y="121733"/>
                      <a:pt x="168943" y="146629"/>
                      <a:pt x="160636" y="177214"/>
                    </a:cubicBezTo>
                    <a:lnTo>
                      <a:pt x="160636" y="177639"/>
                    </a:lnTo>
                    <a:lnTo>
                      <a:pt x="160496" y="181501"/>
                    </a:lnTo>
                    <a:lnTo>
                      <a:pt x="141472" y="186225"/>
                    </a:lnTo>
                    <a:cubicBezTo>
                      <a:pt x="134374" y="188502"/>
                      <a:pt x="127597" y="191417"/>
                      <a:pt x="121306" y="194805"/>
                    </a:cubicBezTo>
                    <a:cubicBezTo>
                      <a:pt x="115635" y="197860"/>
                      <a:pt x="110352" y="201309"/>
                      <a:pt x="105579" y="205389"/>
                    </a:cubicBezTo>
                    <a:cubicBezTo>
                      <a:pt x="94000" y="215256"/>
                      <a:pt x="91085" y="229010"/>
                      <a:pt x="92706" y="242855"/>
                    </a:cubicBezTo>
                    <a:cubicBezTo>
                      <a:pt x="92718" y="242952"/>
                      <a:pt x="92688" y="243049"/>
                      <a:pt x="92706" y="243140"/>
                    </a:cubicBezTo>
                    <a:cubicBezTo>
                      <a:pt x="92718" y="243237"/>
                      <a:pt x="92694" y="243334"/>
                      <a:pt x="92706" y="243431"/>
                    </a:cubicBezTo>
                    <a:cubicBezTo>
                      <a:pt x="93599" y="248781"/>
                      <a:pt x="95451" y="253918"/>
                      <a:pt x="97424" y="259019"/>
                    </a:cubicBezTo>
                    <a:cubicBezTo>
                      <a:pt x="94127" y="260027"/>
                      <a:pt x="90830" y="260889"/>
                      <a:pt x="87697" y="262881"/>
                    </a:cubicBezTo>
                    <a:cubicBezTo>
                      <a:pt x="84229" y="265073"/>
                      <a:pt x="81327" y="267750"/>
                      <a:pt x="78977" y="270604"/>
                    </a:cubicBezTo>
                    <a:cubicBezTo>
                      <a:pt x="76676" y="273422"/>
                      <a:pt x="74854" y="276403"/>
                      <a:pt x="73542" y="279470"/>
                    </a:cubicBezTo>
                    <a:cubicBezTo>
                      <a:pt x="73518" y="279524"/>
                      <a:pt x="73421" y="279555"/>
                      <a:pt x="73397" y="279609"/>
                    </a:cubicBezTo>
                    <a:cubicBezTo>
                      <a:pt x="72796" y="281049"/>
                      <a:pt x="72662" y="282476"/>
                      <a:pt x="72255" y="283903"/>
                    </a:cubicBezTo>
                    <a:cubicBezTo>
                      <a:pt x="70865" y="288681"/>
                      <a:pt x="70239" y="293278"/>
                      <a:pt x="70822" y="297061"/>
                    </a:cubicBezTo>
                    <a:cubicBezTo>
                      <a:pt x="70986" y="298178"/>
                      <a:pt x="71921" y="299119"/>
                      <a:pt x="72255" y="300206"/>
                    </a:cubicBezTo>
                    <a:lnTo>
                      <a:pt x="72109" y="307645"/>
                    </a:lnTo>
                    <a:cubicBezTo>
                      <a:pt x="68897" y="307511"/>
                      <a:pt x="42489" y="306655"/>
                      <a:pt x="25487" y="324519"/>
                    </a:cubicBezTo>
                    <a:cubicBezTo>
                      <a:pt x="20678" y="329571"/>
                      <a:pt x="17909" y="334891"/>
                      <a:pt x="16191" y="339536"/>
                    </a:cubicBezTo>
                    <a:cubicBezTo>
                      <a:pt x="16172" y="339584"/>
                      <a:pt x="16063" y="339627"/>
                      <a:pt x="16051" y="339676"/>
                    </a:cubicBezTo>
                    <a:lnTo>
                      <a:pt x="15766" y="341394"/>
                    </a:lnTo>
                    <a:lnTo>
                      <a:pt x="12906" y="342681"/>
                    </a:lnTo>
                    <a:cubicBezTo>
                      <a:pt x="4058" y="348857"/>
                      <a:pt x="615" y="359507"/>
                      <a:pt x="33" y="370571"/>
                    </a:cubicBezTo>
                    <a:cubicBezTo>
                      <a:pt x="-301" y="381470"/>
                      <a:pt x="1988" y="392595"/>
                      <a:pt x="4465" y="400173"/>
                    </a:cubicBezTo>
                    <a:cubicBezTo>
                      <a:pt x="8005" y="411042"/>
                      <a:pt x="14697" y="421225"/>
                      <a:pt x="23198" y="430922"/>
                    </a:cubicBezTo>
                    <a:cubicBezTo>
                      <a:pt x="23222" y="430947"/>
                      <a:pt x="23319" y="430898"/>
                      <a:pt x="23344" y="430922"/>
                    </a:cubicBezTo>
                    <a:cubicBezTo>
                      <a:pt x="54172" y="439023"/>
                      <a:pt x="88899" y="445629"/>
                      <a:pt x="125739" y="451373"/>
                    </a:cubicBezTo>
                    <a:cubicBezTo>
                      <a:pt x="129322" y="451932"/>
                      <a:pt x="132977" y="452412"/>
                      <a:pt x="136608" y="452946"/>
                    </a:cubicBezTo>
                    <a:cubicBezTo>
                      <a:pt x="136639" y="452970"/>
                      <a:pt x="136730" y="452922"/>
                      <a:pt x="136754" y="452946"/>
                    </a:cubicBezTo>
                    <a:cubicBezTo>
                      <a:pt x="210312" y="463779"/>
                      <a:pt x="292439" y="470391"/>
                      <a:pt x="379307" y="470391"/>
                    </a:cubicBezTo>
                    <a:cubicBezTo>
                      <a:pt x="416160" y="470391"/>
                      <a:pt x="452168" y="469165"/>
                      <a:pt x="487283" y="467107"/>
                    </a:cubicBezTo>
                    <a:cubicBezTo>
                      <a:pt x="487423" y="467082"/>
                      <a:pt x="487575" y="467125"/>
                      <a:pt x="487714" y="467107"/>
                    </a:cubicBezTo>
                    <a:cubicBezTo>
                      <a:pt x="519684" y="465224"/>
                      <a:pt x="550908" y="462558"/>
                      <a:pt x="580673" y="459097"/>
                    </a:cubicBezTo>
                    <a:cubicBezTo>
                      <a:pt x="580716" y="459079"/>
                      <a:pt x="580777" y="459109"/>
                      <a:pt x="580819" y="459097"/>
                    </a:cubicBezTo>
                    <a:cubicBezTo>
                      <a:pt x="601434" y="456693"/>
                      <a:pt x="620477" y="453480"/>
                      <a:pt x="639738" y="450371"/>
                    </a:cubicBezTo>
                    <a:cubicBezTo>
                      <a:pt x="639774" y="450353"/>
                      <a:pt x="639847" y="450390"/>
                      <a:pt x="639883" y="450371"/>
                    </a:cubicBezTo>
                    <a:cubicBezTo>
                      <a:pt x="663753" y="446516"/>
                      <a:pt x="686008" y="442089"/>
                      <a:pt x="707388" y="437213"/>
                    </a:cubicBezTo>
                    <a:cubicBezTo>
                      <a:pt x="707412" y="437189"/>
                      <a:pt x="707503" y="437237"/>
                      <a:pt x="707527" y="437213"/>
                    </a:cubicBezTo>
                    <a:cubicBezTo>
                      <a:pt x="713539" y="435847"/>
                      <a:pt x="719757" y="434511"/>
                      <a:pt x="725550" y="433066"/>
                    </a:cubicBezTo>
                    <a:cubicBezTo>
                      <a:pt x="733188" y="424789"/>
                      <a:pt x="740074" y="415845"/>
                      <a:pt x="745284" y="405753"/>
                    </a:cubicBezTo>
                    <a:cubicBezTo>
                      <a:pt x="749438" y="397744"/>
                      <a:pt x="759918" y="377208"/>
                      <a:pt x="761588" y="352263"/>
                    </a:cubicBezTo>
                    <a:cubicBezTo>
                      <a:pt x="761588" y="352215"/>
                      <a:pt x="761588" y="352166"/>
                      <a:pt x="761588" y="352124"/>
                    </a:cubicBezTo>
                    <a:cubicBezTo>
                      <a:pt x="761880" y="347673"/>
                      <a:pt x="761807" y="343076"/>
                      <a:pt x="761442" y="338388"/>
                    </a:cubicBezTo>
                    <a:cubicBezTo>
                      <a:pt x="760422" y="327889"/>
                      <a:pt x="757435" y="316978"/>
                      <a:pt x="751575" y="306072"/>
                    </a:cubicBezTo>
                    <a:cubicBezTo>
                      <a:pt x="749753" y="302666"/>
                      <a:pt x="747264" y="300340"/>
                      <a:pt x="745139" y="297346"/>
                    </a:cubicBezTo>
                    <a:cubicBezTo>
                      <a:pt x="736977" y="285809"/>
                      <a:pt x="727578" y="276379"/>
                      <a:pt x="718967" y="270313"/>
                    </a:cubicBezTo>
                    <a:lnTo>
                      <a:pt x="709817" y="264453"/>
                    </a:lnTo>
                    <a:lnTo>
                      <a:pt x="708815" y="261879"/>
                    </a:lnTo>
                    <a:lnTo>
                      <a:pt x="701953" y="245004"/>
                    </a:lnTo>
                    <a:cubicBezTo>
                      <a:pt x="698498" y="238701"/>
                      <a:pt x="694345" y="232738"/>
                      <a:pt x="689366" y="227267"/>
                    </a:cubicBezTo>
                    <a:cubicBezTo>
                      <a:pt x="665471" y="200969"/>
                      <a:pt x="631789" y="194228"/>
                      <a:pt x="621145" y="192516"/>
                    </a:cubicBezTo>
                    <a:lnTo>
                      <a:pt x="616287" y="192231"/>
                    </a:lnTo>
                    <a:lnTo>
                      <a:pt x="616141" y="191660"/>
                    </a:lnTo>
                    <a:lnTo>
                      <a:pt x="615856" y="190512"/>
                    </a:lnTo>
                    <a:cubicBezTo>
                      <a:pt x="613985" y="183833"/>
                      <a:pt x="611071" y="178082"/>
                      <a:pt x="608132" y="172350"/>
                    </a:cubicBezTo>
                    <a:cubicBezTo>
                      <a:pt x="608114" y="172314"/>
                      <a:pt x="608150" y="172247"/>
                      <a:pt x="608132" y="172205"/>
                    </a:cubicBezTo>
                    <a:cubicBezTo>
                      <a:pt x="596133" y="148790"/>
                      <a:pt x="577388" y="132814"/>
                      <a:pt x="564801" y="124295"/>
                    </a:cubicBezTo>
                    <a:lnTo>
                      <a:pt x="562943" y="123153"/>
                    </a:lnTo>
                    <a:lnTo>
                      <a:pt x="562511" y="122722"/>
                    </a:lnTo>
                    <a:lnTo>
                      <a:pt x="561655" y="122297"/>
                    </a:lnTo>
                    <a:lnTo>
                      <a:pt x="553500" y="117288"/>
                    </a:lnTo>
                    <a:lnTo>
                      <a:pt x="546208" y="114142"/>
                    </a:lnTo>
                    <a:lnTo>
                      <a:pt x="531762" y="106418"/>
                    </a:lnTo>
                    <a:lnTo>
                      <a:pt x="518464" y="101846"/>
                    </a:lnTo>
                    <a:lnTo>
                      <a:pt x="517887" y="101700"/>
                    </a:lnTo>
                    <a:lnTo>
                      <a:pt x="516606" y="101269"/>
                    </a:lnTo>
                    <a:lnTo>
                      <a:pt x="501012" y="95980"/>
                    </a:lnTo>
                    <a:lnTo>
                      <a:pt x="491291" y="93691"/>
                    </a:lnTo>
                    <a:lnTo>
                      <a:pt x="480422" y="90400"/>
                    </a:lnTo>
                    <a:cubicBezTo>
                      <a:pt x="456795" y="84291"/>
                      <a:pt x="437880" y="81043"/>
                      <a:pt x="435657" y="80679"/>
                    </a:cubicBezTo>
                    <a:lnTo>
                      <a:pt x="412346" y="75669"/>
                    </a:lnTo>
                    <a:lnTo>
                      <a:pt x="412200" y="75529"/>
                    </a:lnTo>
                    <a:lnTo>
                      <a:pt x="400475" y="70526"/>
                    </a:lnTo>
                    <a:cubicBezTo>
                      <a:pt x="396868" y="68425"/>
                      <a:pt x="393547" y="65874"/>
                      <a:pt x="390608" y="62656"/>
                    </a:cubicBezTo>
                    <a:cubicBezTo>
                      <a:pt x="388428" y="61776"/>
                      <a:pt x="387547" y="60932"/>
                      <a:pt x="385598" y="60082"/>
                    </a:cubicBezTo>
                    <a:cubicBezTo>
                      <a:pt x="387420" y="60877"/>
                      <a:pt x="388306" y="61551"/>
                      <a:pt x="390322" y="62371"/>
                    </a:cubicBezTo>
                    <a:cubicBezTo>
                      <a:pt x="382356" y="53475"/>
                      <a:pt x="374031" y="35702"/>
                      <a:pt x="384602" y="25616"/>
                    </a:cubicBezTo>
                    <a:cubicBezTo>
                      <a:pt x="388027" y="22355"/>
                      <a:pt x="393055" y="20533"/>
                      <a:pt x="398757" y="19750"/>
                    </a:cubicBezTo>
                    <a:cubicBezTo>
                      <a:pt x="404416" y="19434"/>
                      <a:pt x="410500" y="19908"/>
                      <a:pt x="416633" y="22039"/>
                    </a:cubicBezTo>
                    <a:cubicBezTo>
                      <a:pt x="416597" y="21960"/>
                      <a:pt x="416396" y="21705"/>
                      <a:pt x="416348" y="21614"/>
                    </a:cubicBezTo>
                    <a:cubicBezTo>
                      <a:pt x="417623" y="21942"/>
                      <a:pt x="418801" y="21602"/>
                      <a:pt x="420070" y="22039"/>
                    </a:cubicBezTo>
                    <a:cubicBezTo>
                      <a:pt x="418309" y="18481"/>
                      <a:pt x="412310" y="7588"/>
                      <a:pt x="398757" y="2450"/>
                    </a:cubicBezTo>
                    <a:cubicBezTo>
                      <a:pt x="393037" y="289"/>
                      <a:pt x="387220" y="-337"/>
                      <a:pt x="381597" y="161"/>
                    </a:cubicBezTo>
                    <a:lnTo>
                      <a:pt x="380595" y="447"/>
                    </a:lnTo>
                    <a:cubicBezTo>
                      <a:pt x="379933" y="471"/>
                      <a:pt x="379247" y="101"/>
                      <a:pt x="378591" y="161"/>
                    </a:cubicBezTo>
                    <a:close/>
                  </a:path>
                </a:pathLst>
              </a:custGeom>
              <a:solidFill>
                <a:srgbClr val="E9D9C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p19"/>
              <p:cNvSpPr/>
              <p:nvPr/>
            </p:nvSpPr>
            <p:spPr>
              <a:xfrm>
                <a:off x="620308" y="889423"/>
                <a:ext cx="761767" cy="208798"/>
              </a:xfrm>
              <a:custGeom>
                <a:rect b="b" l="l" r="r" t="t"/>
                <a:pathLst>
                  <a:path extrusionOk="0" h="208798" w="761767">
                    <a:moveTo>
                      <a:pt x="708960" y="0"/>
                    </a:moveTo>
                    <a:cubicBezTo>
                      <a:pt x="708918" y="79"/>
                      <a:pt x="708857" y="200"/>
                      <a:pt x="708815" y="285"/>
                    </a:cubicBezTo>
                    <a:cubicBezTo>
                      <a:pt x="705153" y="7444"/>
                      <a:pt x="700423" y="15557"/>
                      <a:pt x="694800" y="24313"/>
                    </a:cubicBezTo>
                    <a:cubicBezTo>
                      <a:pt x="678952" y="48978"/>
                      <a:pt x="654833" y="78325"/>
                      <a:pt x="617574" y="103397"/>
                    </a:cubicBezTo>
                    <a:cubicBezTo>
                      <a:pt x="507066" y="177618"/>
                      <a:pt x="365724" y="158435"/>
                      <a:pt x="327967" y="153311"/>
                    </a:cubicBezTo>
                    <a:cubicBezTo>
                      <a:pt x="300241" y="149522"/>
                      <a:pt x="226537" y="137177"/>
                      <a:pt x="140616" y="107119"/>
                    </a:cubicBezTo>
                    <a:cubicBezTo>
                      <a:pt x="82517" y="86820"/>
                      <a:pt x="39417" y="65938"/>
                      <a:pt x="16191" y="77943"/>
                    </a:cubicBezTo>
                    <a:cubicBezTo>
                      <a:pt x="16172" y="77991"/>
                      <a:pt x="16063" y="78034"/>
                      <a:pt x="16051" y="78082"/>
                    </a:cubicBezTo>
                    <a:cubicBezTo>
                      <a:pt x="15061" y="78604"/>
                      <a:pt x="13816" y="78726"/>
                      <a:pt x="12906" y="79370"/>
                    </a:cubicBezTo>
                    <a:cubicBezTo>
                      <a:pt x="3676" y="85873"/>
                      <a:pt x="385" y="97301"/>
                      <a:pt x="33" y="108977"/>
                    </a:cubicBezTo>
                    <a:cubicBezTo>
                      <a:pt x="-301" y="119877"/>
                      <a:pt x="1988" y="131001"/>
                      <a:pt x="4465" y="138579"/>
                    </a:cubicBezTo>
                    <a:cubicBezTo>
                      <a:pt x="8005" y="149449"/>
                      <a:pt x="14697" y="159632"/>
                      <a:pt x="23198" y="169329"/>
                    </a:cubicBezTo>
                    <a:cubicBezTo>
                      <a:pt x="23222" y="169353"/>
                      <a:pt x="23319" y="169305"/>
                      <a:pt x="23344" y="169329"/>
                    </a:cubicBezTo>
                    <a:cubicBezTo>
                      <a:pt x="54172" y="177429"/>
                      <a:pt x="88899" y="184036"/>
                      <a:pt x="125739" y="189780"/>
                    </a:cubicBezTo>
                    <a:cubicBezTo>
                      <a:pt x="129322" y="190339"/>
                      <a:pt x="132977" y="190818"/>
                      <a:pt x="136608" y="191353"/>
                    </a:cubicBezTo>
                    <a:cubicBezTo>
                      <a:pt x="136639" y="191377"/>
                      <a:pt x="136730" y="191328"/>
                      <a:pt x="136754" y="191353"/>
                    </a:cubicBezTo>
                    <a:cubicBezTo>
                      <a:pt x="210312" y="202186"/>
                      <a:pt x="292439" y="208798"/>
                      <a:pt x="379307" y="208798"/>
                    </a:cubicBezTo>
                    <a:cubicBezTo>
                      <a:pt x="416160" y="208798"/>
                      <a:pt x="452168" y="207572"/>
                      <a:pt x="487283" y="205513"/>
                    </a:cubicBezTo>
                    <a:cubicBezTo>
                      <a:pt x="487423" y="205489"/>
                      <a:pt x="487575" y="205531"/>
                      <a:pt x="487714" y="205513"/>
                    </a:cubicBezTo>
                    <a:cubicBezTo>
                      <a:pt x="519684" y="203631"/>
                      <a:pt x="550908" y="200965"/>
                      <a:pt x="580673" y="197504"/>
                    </a:cubicBezTo>
                    <a:cubicBezTo>
                      <a:pt x="580716" y="197486"/>
                      <a:pt x="580777" y="197516"/>
                      <a:pt x="580819" y="197504"/>
                    </a:cubicBezTo>
                    <a:cubicBezTo>
                      <a:pt x="601434" y="195099"/>
                      <a:pt x="620477" y="191887"/>
                      <a:pt x="639738" y="188778"/>
                    </a:cubicBezTo>
                    <a:cubicBezTo>
                      <a:pt x="639774" y="188760"/>
                      <a:pt x="639847" y="188796"/>
                      <a:pt x="639883" y="188778"/>
                    </a:cubicBezTo>
                    <a:cubicBezTo>
                      <a:pt x="663753" y="184922"/>
                      <a:pt x="686008" y="180496"/>
                      <a:pt x="707388" y="175620"/>
                    </a:cubicBezTo>
                    <a:cubicBezTo>
                      <a:pt x="707412" y="175596"/>
                      <a:pt x="707503" y="175644"/>
                      <a:pt x="707527" y="175620"/>
                    </a:cubicBezTo>
                    <a:cubicBezTo>
                      <a:pt x="713539" y="174254"/>
                      <a:pt x="719757" y="172918"/>
                      <a:pt x="725550" y="171473"/>
                    </a:cubicBezTo>
                    <a:cubicBezTo>
                      <a:pt x="733188" y="163196"/>
                      <a:pt x="740074" y="154252"/>
                      <a:pt x="745284" y="144160"/>
                    </a:cubicBezTo>
                    <a:cubicBezTo>
                      <a:pt x="749438" y="136151"/>
                      <a:pt x="759918" y="115614"/>
                      <a:pt x="761588" y="90670"/>
                    </a:cubicBezTo>
                    <a:cubicBezTo>
                      <a:pt x="761588" y="90621"/>
                      <a:pt x="761588" y="90573"/>
                      <a:pt x="761588" y="90530"/>
                    </a:cubicBezTo>
                    <a:cubicBezTo>
                      <a:pt x="761880" y="86079"/>
                      <a:pt x="761807" y="81483"/>
                      <a:pt x="761442" y="76795"/>
                    </a:cubicBezTo>
                    <a:cubicBezTo>
                      <a:pt x="760586" y="65671"/>
                      <a:pt x="757763" y="54091"/>
                      <a:pt x="751575" y="42475"/>
                    </a:cubicBezTo>
                    <a:cubicBezTo>
                      <a:pt x="750440" y="40325"/>
                      <a:pt x="748976" y="38595"/>
                      <a:pt x="747713" y="36609"/>
                    </a:cubicBezTo>
                    <a:cubicBezTo>
                      <a:pt x="747652" y="36591"/>
                      <a:pt x="747634" y="36488"/>
                      <a:pt x="747574" y="36470"/>
                    </a:cubicBezTo>
                    <a:cubicBezTo>
                      <a:pt x="735769" y="18016"/>
                      <a:pt x="719441" y="6169"/>
                      <a:pt x="708960" y="0"/>
                    </a:cubicBezTo>
                    <a:close/>
                  </a:path>
                </a:pathLst>
              </a:custGeom>
              <a:solidFill>
                <a:srgbClr val="FFFFFF">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19"/>
              <p:cNvSpPr/>
              <p:nvPr/>
            </p:nvSpPr>
            <p:spPr>
              <a:xfrm>
                <a:off x="740204" y="980378"/>
                <a:ext cx="592559" cy="117842"/>
              </a:xfrm>
              <a:custGeom>
                <a:rect b="b" l="l" r="r" t="t"/>
                <a:pathLst>
                  <a:path extrusionOk="0" h="117842" w="592559">
                    <a:moveTo>
                      <a:pt x="592495" y="0"/>
                    </a:moveTo>
                    <a:cubicBezTo>
                      <a:pt x="566494" y="27349"/>
                      <a:pt x="529569" y="45711"/>
                      <a:pt x="490525" y="56921"/>
                    </a:cubicBezTo>
                    <a:cubicBezTo>
                      <a:pt x="491053" y="56386"/>
                      <a:pt x="493518" y="55318"/>
                      <a:pt x="493530" y="54917"/>
                    </a:cubicBezTo>
                    <a:cubicBezTo>
                      <a:pt x="493306" y="55057"/>
                      <a:pt x="492486" y="55208"/>
                      <a:pt x="492243" y="55348"/>
                    </a:cubicBezTo>
                    <a:cubicBezTo>
                      <a:pt x="490956" y="56071"/>
                      <a:pt x="487312" y="57224"/>
                      <a:pt x="485375" y="58062"/>
                    </a:cubicBezTo>
                    <a:cubicBezTo>
                      <a:pt x="484295" y="58360"/>
                      <a:pt x="483171" y="58499"/>
                      <a:pt x="482084" y="58779"/>
                    </a:cubicBezTo>
                    <a:cubicBezTo>
                      <a:pt x="482042" y="58797"/>
                      <a:pt x="481987" y="58767"/>
                      <a:pt x="481945" y="58779"/>
                    </a:cubicBezTo>
                    <a:cubicBezTo>
                      <a:pt x="447394" y="67796"/>
                      <a:pt x="411507" y="72320"/>
                      <a:pt x="375542" y="75368"/>
                    </a:cubicBezTo>
                    <a:cubicBezTo>
                      <a:pt x="280718" y="83420"/>
                      <a:pt x="183910" y="84088"/>
                      <a:pt x="91084" y="65501"/>
                    </a:cubicBezTo>
                    <a:cubicBezTo>
                      <a:pt x="63893" y="60072"/>
                      <a:pt x="32955" y="53605"/>
                      <a:pt x="10136" y="67219"/>
                    </a:cubicBezTo>
                    <a:cubicBezTo>
                      <a:pt x="6996" y="69114"/>
                      <a:pt x="4106" y="71348"/>
                      <a:pt x="2272" y="74226"/>
                    </a:cubicBezTo>
                    <a:cubicBezTo>
                      <a:pt x="-1025" y="79461"/>
                      <a:pt x="-296" y="85982"/>
                      <a:pt x="1695" y="91672"/>
                    </a:cubicBezTo>
                    <a:cubicBezTo>
                      <a:pt x="2588" y="94271"/>
                      <a:pt x="4519" y="96408"/>
                      <a:pt x="5843" y="98825"/>
                    </a:cubicBezTo>
                    <a:cubicBezTo>
                      <a:pt x="9425" y="99384"/>
                      <a:pt x="13081" y="99863"/>
                      <a:pt x="16712" y="100398"/>
                    </a:cubicBezTo>
                    <a:cubicBezTo>
                      <a:pt x="16742" y="100422"/>
                      <a:pt x="16833" y="100373"/>
                      <a:pt x="16858" y="100398"/>
                    </a:cubicBezTo>
                    <a:cubicBezTo>
                      <a:pt x="90416" y="111230"/>
                      <a:pt x="172542" y="117843"/>
                      <a:pt x="259411" y="117843"/>
                    </a:cubicBezTo>
                    <a:cubicBezTo>
                      <a:pt x="296263" y="117843"/>
                      <a:pt x="332271" y="116616"/>
                      <a:pt x="367387" y="114558"/>
                    </a:cubicBezTo>
                    <a:cubicBezTo>
                      <a:pt x="367526" y="114534"/>
                      <a:pt x="367678" y="114576"/>
                      <a:pt x="367818" y="114558"/>
                    </a:cubicBezTo>
                    <a:cubicBezTo>
                      <a:pt x="399788" y="112676"/>
                      <a:pt x="431011" y="110010"/>
                      <a:pt x="460777" y="106549"/>
                    </a:cubicBezTo>
                    <a:cubicBezTo>
                      <a:pt x="460819" y="106530"/>
                      <a:pt x="460880" y="106561"/>
                      <a:pt x="460923" y="106549"/>
                    </a:cubicBezTo>
                    <a:cubicBezTo>
                      <a:pt x="477488" y="100798"/>
                      <a:pt x="493719" y="94289"/>
                      <a:pt x="508547" y="85666"/>
                    </a:cubicBezTo>
                    <a:cubicBezTo>
                      <a:pt x="526545" y="75265"/>
                      <a:pt x="542387" y="62544"/>
                      <a:pt x="558315" y="49913"/>
                    </a:cubicBezTo>
                    <a:cubicBezTo>
                      <a:pt x="575396" y="36366"/>
                      <a:pt x="593794" y="20287"/>
                      <a:pt x="592495" y="0"/>
                    </a:cubicBezTo>
                    <a:close/>
                  </a:path>
                </a:pathLst>
              </a:custGeom>
              <a:solidFill>
                <a:srgbClr val="E9D9C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19"/>
              <p:cNvSpPr/>
              <p:nvPr/>
            </p:nvSpPr>
            <p:spPr>
              <a:xfrm>
                <a:off x="747274" y="980378"/>
                <a:ext cx="585449" cy="117842"/>
              </a:xfrm>
              <a:custGeom>
                <a:rect b="b" l="l" r="r" t="t"/>
                <a:pathLst>
                  <a:path extrusionOk="0" h="117842" w="585449">
                    <a:moveTo>
                      <a:pt x="585425" y="0"/>
                    </a:moveTo>
                    <a:cubicBezTo>
                      <a:pt x="565891" y="16195"/>
                      <a:pt x="522511" y="40860"/>
                      <a:pt x="486746" y="54777"/>
                    </a:cubicBezTo>
                    <a:cubicBezTo>
                      <a:pt x="486746" y="54814"/>
                      <a:pt x="486485" y="54874"/>
                      <a:pt x="486461" y="54917"/>
                    </a:cubicBezTo>
                    <a:cubicBezTo>
                      <a:pt x="486236" y="55057"/>
                      <a:pt x="485416" y="55208"/>
                      <a:pt x="485174" y="55348"/>
                    </a:cubicBezTo>
                    <a:cubicBezTo>
                      <a:pt x="483886" y="56071"/>
                      <a:pt x="480243" y="57224"/>
                      <a:pt x="478306" y="58062"/>
                    </a:cubicBezTo>
                    <a:cubicBezTo>
                      <a:pt x="478215" y="58087"/>
                      <a:pt x="478112" y="58044"/>
                      <a:pt x="478020" y="58062"/>
                    </a:cubicBezTo>
                    <a:cubicBezTo>
                      <a:pt x="477025" y="58311"/>
                      <a:pt x="476011" y="58524"/>
                      <a:pt x="475015" y="58779"/>
                    </a:cubicBezTo>
                    <a:cubicBezTo>
                      <a:pt x="470169" y="60370"/>
                      <a:pt x="464674" y="62695"/>
                      <a:pt x="460429" y="63643"/>
                    </a:cubicBezTo>
                    <a:cubicBezTo>
                      <a:pt x="425848" y="71385"/>
                      <a:pt x="389445" y="74828"/>
                      <a:pt x="353170" y="77232"/>
                    </a:cubicBezTo>
                    <a:cubicBezTo>
                      <a:pt x="263976" y="83238"/>
                      <a:pt x="172996" y="83687"/>
                      <a:pt x="85727" y="69933"/>
                    </a:cubicBezTo>
                    <a:cubicBezTo>
                      <a:pt x="60236" y="65932"/>
                      <a:pt x="31132" y="61141"/>
                      <a:pt x="9642" y="71221"/>
                    </a:cubicBezTo>
                    <a:cubicBezTo>
                      <a:pt x="6643" y="72623"/>
                      <a:pt x="3758" y="74233"/>
                      <a:pt x="2064" y="76370"/>
                    </a:cubicBezTo>
                    <a:cubicBezTo>
                      <a:pt x="-1014" y="80244"/>
                      <a:pt x="-213" y="85035"/>
                      <a:pt x="1639" y="89243"/>
                    </a:cubicBezTo>
                    <a:cubicBezTo>
                      <a:pt x="3254" y="92983"/>
                      <a:pt x="5707" y="96414"/>
                      <a:pt x="8786" y="99681"/>
                    </a:cubicBezTo>
                    <a:cubicBezTo>
                      <a:pt x="9053" y="99960"/>
                      <a:pt x="9509" y="100124"/>
                      <a:pt x="9788" y="100398"/>
                    </a:cubicBezTo>
                    <a:cubicBezTo>
                      <a:pt x="83346" y="111230"/>
                      <a:pt x="165473" y="117843"/>
                      <a:pt x="252342" y="117843"/>
                    </a:cubicBezTo>
                    <a:cubicBezTo>
                      <a:pt x="289194" y="117843"/>
                      <a:pt x="325202" y="116616"/>
                      <a:pt x="360317" y="114558"/>
                    </a:cubicBezTo>
                    <a:cubicBezTo>
                      <a:pt x="401748" y="108455"/>
                      <a:pt x="443196" y="100665"/>
                      <a:pt x="478166" y="84665"/>
                    </a:cubicBezTo>
                    <a:cubicBezTo>
                      <a:pt x="495108" y="76922"/>
                      <a:pt x="510130" y="67553"/>
                      <a:pt x="525074" y="58208"/>
                    </a:cubicBezTo>
                    <a:cubicBezTo>
                      <a:pt x="541171" y="48195"/>
                      <a:pt x="586658" y="15023"/>
                      <a:pt x="585425" y="0"/>
                    </a:cubicBezTo>
                    <a:close/>
                  </a:path>
                </a:pathLst>
              </a:custGeom>
              <a:solidFill>
                <a:srgbClr val="FFFFFF">
                  <a:alpha val="4352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p19"/>
              <p:cNvSpPr/>
              <p:nvPr/>
            </p:nvSpPr>
            <p:spPr>
              <a:xfrm>
                <a:off x="853078" y="1035095"/>
                <a:ext cx="380940" cy="60776"/>
              </a:xfrm>
              <a:custGeom>
                <a:rect b="b" l="l" r="r" t="t"/>
                <a:pathLst>
                  <a:path extrusionOk="0" h="60776" w="380940">
                    <a:moveTo>
                      <a:pt x="4211" y="44612"/>
                    </a:moveTo>
                    <a:cubicBezTo>
                      <a:pt x="2845" y="43386"/>
                      <a:pt x="1709" y="42086"/>
                      <a:pt x="950" y="40726"/>
                    </a:cubicBezTo>
                    <a:cubicBezTo>
                      <a:pt x="-191" y="38813"/>
                      <a:pt x="-568" y="36700"/>
                      <a:pt x="1327" y="34927"/>
                    </a:cubicBezTo>
                    <a:cubicBezTo>
                      <a:pt x="2389" y="33974"/>
                      <a:pt x="4059" y="33221"/>
                      <a:pt x="5802" y="32541"/>
                    </a:cubicBezTo>
                    <a:cubicBezTo>
                      <a:pt x="18705" y="27969"/>
                      <a:pt x="36230" y="30148"/>
                      <a:pt x="51556" y="31994"/>
                    </a:cubicBezTo>
                    <a:cubicBezTo>
                      <a:pt x="104062" y="38200"/>
                      <a:pt x="158845" y="38680"/>
                      <a:pt x="212493" y="35267"/>
                    </a:cubicBezTo>
                    <a:cubicBezTo>
                      <a:pt x="289659" y="30355"/>
                      <a:pt x="366065" y="9205"/>
                      <a:pt x="380936" y="0"/>
                    </a:cubicBezTo>
                    <a:cubicBezTo>
                      <a:pt x="381695" y="6752"/>
                      <a:pt x="297923" y="35200"/>
                      <a:pt x="287758" y="38680"/>
                    </a:cubicBezTo>
                    <a:cubicBezTo>
                      <a:pt x="264538" y="46659"/>
                      <a:pt x="236618" y="50278"/>
                      <a:pt x="209075" y="53138"/>
                    </a:cubicBezTo>
                    <a:cubicBezTo>
                      <a:pt x="173795" y="56824"/>
                      <a:pt x="138054" y="59483"/>
                      <a:pt x="102089" y="60509"/>
                    </a:cubicBezTo>
                    <a:cubicBezTo>
                      <a:pt x="75080" y="61256"/>
                      <a:pt x="46546" y="60849"/>
                      <a:pt x="23332" y="53824"/>
                    </a:cubicBezTo>
                    <a:cubicBezTo>
                      <a:pt x="15669" y="51504"/>
                      <a:pt x="8613" y="48365"/>
                      <a:pt x="4284" y="44479"/>
                    </a:cubicBezTo>
                    <a:lnTo>
                      <a:pt x="4211" y="44612"/>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0" name="Google Shape;2000;p19"/>
              <p:cNvSpPr/>
              <p:nvPr/>
            </p:nvSpPr>
            <p:spPr>
              <a:xfrm>
                <a:off x="1260191" y="919596"/>
                <a:ext cx="114915" cy="158605"/>
              </a:xfrm>
              <a:custGeom>
                <a:rect b="b" l="l" r="r" t="t"/>
                <a:pathLst>
                  <a:path extrusionOk="0" h="158605" w="114915">
                    <a:moveTo>
                      <a:pt x="80657" y="0"/>
                    </a:moveTo>
                    <a:cubicBezTo>
                      <a:pt x="85253" y="14136"/>
                      <a:pt x="93075" y="45790"/>
                      <a:pt x="78513" y="80663"/>
                    </a:cubicBezTo>
                    <a:cubicBezTo>
                      <a:pt x="75787" y="87197"/>
                      <a:pt x="66302" y="108164"/>
                      <a:pt x="36324" y="133436"/>
                    </a:cubicBezTo>
                    <a:cubicBezTo>
                      <a:pt x="24738" y="143219"/>
                      <a:pt x="12454" y="151410"/>
                      <a:pt x="0" y="158606"/>
                    </a:cubicBezTo>
                    <a:cubicBezTo>
                      <a:pt x="23870" y="154750"/>
                      <a:pt x="46124" y="150323"/>
                      <a:pt x="67504" y="145447"/>
                    </a:cubicBezTo>
                    <a:cubicBezTo>
                      <a:pt x="67529" y="145423"/>
                      <a:pt x="67620" y="145471"/>
                      <a:pt x="67644" y="145447"/>
                    </a:cubicBezTo>
                    <a:cubicBezTo>
                      <a:pt x="70176" y="143225"/>
                      <a:pt x="72957" y="141421"/>
                      <a:pt x="75368" y="139011"/>
                    </a:cubicBezTo>
                    <a:cubicBezTo>
                      <a:pt x="90318" y="124012"/>
                      <a:pt x="119640" y="94708"/>
                      <a:pt x="114266" y="55633"/>
                    </a:cubicBezTo>
                    <a:cubicBezTo>
                      <a:pt x="110374" y="27434"/>
                      <a:pt x="90318" y="8137"/>
                      <a:pt x="80657" y="0"/>
                    </a:cubicBezTo>
                    <a:close/>
                  </a:path>
                </a:pathLst>
              </a:custGeom>
              <a:solidFill>
                <a:srgbClr val="FFFFFF">
                  <a:alpha val="4352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p19"/>
              <p:cNvSpPr/>
              <p:nvPr/>
            </p:nvSpPr>
            <p:spPr>
              <a:xfrm>
                <a:off x="690824" y="627880"/>
                <a:ext cx="543193" cy="364669"/>
              </a:xfrm>
              <a:custGeom>
                <a:rect b="b" l="l" r="r" t="t"/>
                <a:pathLst>
                  <a:path extrusionOk="0" h="364669" w="543193">
                    <a:moveTo>
                      <a:pt x="60737" y="259133"/>
                    </a:moveTo>
                    <a:cubicBezTo>
                      <a:pt x="58156" y="258337"/>
                      <a:pt x="35173" y="251348"/>
                      <a:pt x="17120" y="262825"/>
                    </a:cubicBezTo>
                    <a:cubicBezTo>
                      <a:pt x="3239" y="271605"/>
                      <a:pt x="-1236" y="287235"/>
                      <a:pt x="282" y="297066"/>
                    </a:cubicBezTo>
                    <a:cubicBezTo>
                      <a:pt x="5595" y="333092"/>
                      <a:pt x="98888" y="349979"/>
                      <a:pt x="131046" y="355784"/>
                    </a:cubicBezTo>
                    <a:cubicBezTo>
                      <a:pt x="250201" y="377291"/>
                      <a:pt x="345237" y="354533"/>
                      <a:pt x="393936" y="342328"/>
                    </a:cubicBezTo>
                    <a:cubicBezTo>
                      <a:pt x="494661" y="317055"/>
                      <a:pt x="517262" y="288225"/>
                      <a:pt x="523255" y="279979"/>
                    </a:cubicBezTo>
                    <a:cubicBezTo>
                      <a:pt x="552760" y="239143"/>
                      <a:pt x="541077" y="194282"/>
                      <a:pt x="540093" y="190717"/>
                    </a:cubicBezTo>
                    <a:cubicBezTo>
                      <a:pt x="527499" y="145328"/>
                      <a:pt x="486166" y="121841"/>
                      <a:pt x="478278" y="117353"/>
                    </a:cubicBezTo>
                    <a:cubicBezTo>
                      <a:pt x="436562" y="93672"/>
                      <a:pt x="366022" y="81400"/>
                      <a:pt x="361620" y="80671"/>
                    </a:cubicBezTo>
                    <a:cubicBezTo>
                      <a:pt x="347666" y="78297"/>
                      <a:pt x="328550" y="75789"/>
                      <a:pt x="316643" y="62333"/>
                    </a:cubicBezTo>
                    <a:cubicBezTo>
                      <a:pt x="308755" y="53425"/>
                      <a:pt x="300564" y="35743"/>
                      <a:pt x="311032" y="25651"/>
                    </a:cubicBezTo>
                    <a:cubicBezTo>
                      <a:pt x="318313" y="18656"/>
                      <a:pt x="332497" y="17205"/>
                      <a:pt x="346148" y="21959"/>
                    </a:cubicBezTo>
                    <a:cubicBezTo>
                      <a:pt x="344405" y="18395"/>
                      <a:pt x="338491" y="7507"/>
                      <a:pt x="325065" y="2364"/>
                    </a:cubicBezTo>
                    <a:cubicBezTo>
                      <a:pt x="302385" y="-6277"/>
                      <a:pt x="278115" y="11205"/>
                      <a:pt x="271666" y="15820"/>
                    </a:cubicBezTo>
                    <a:cubicBezTo>
                      <a:pt x="267798" y="18595"/>
                      <a:pt x="242313" y="37395"/>
                      <a:pt x="243528" y="67148"/>
                    </a:cubicBezTo>
                    <a:cubicBezTo>
                      <a:pt x="243752" y="72953"/>
                      <a:pt x="244590" y="92482"/>
                      <a:pt x="260366" y="103830"/>
                    </a:cubicBezTo>
                    <a:cubicBezTo>
                      <a:pt x="277052" y="115835"/>
                      <a:pt x="293739" y="106800"/>
                      <a:pt x="325065" y="112404"/>
                    </a:cubicBezTo>
                    <a:cubicBezTo>
                      <a:pt x="330603" y="113394"/>
                      <a:pt x="368906" y="120590"/>
                      <a:pt x="389764" y="144204"/>
                    </a:cubicBezTo>
                    <a:cubicBezTo>
                      <a:pt x="416312" y="174225"/>
                      <a:pt x="405084" y="220143"/>
                      <a:pt x="389764" y="246928"/>
                    </a:cubicBezTo>
                    <a:cubicBezTo>
                      <a:pt x="362761" y="294096"/>
                      <a:pt x="306860" y="309933"/>
                      <a:pt x="274471" y="319035"/>
                    </a:cubicBezTo>
                    <a:cubicBezTo>
                      <a:pt x="216221" y="335533"/>
                      <a:pt x="169726" y="327481"/>
                      <a:pt x="121258" y="319035"/>
                    </a:cubicBezTo>
                    <a:cubicBezTo>
                      <a:pt x="59291" y="308281"/>
                      <a:pt x="52545" y="293507"/>
                      <a:pt x="50948" y="288492"/>
                    </a:cubicBezTo>
                    <a:cubicBezTo>
                      <a:pt x="47614" y="277738"/>
                      <a:pt x="54513" y="266656"/>
                      <a:pt x="60809" y="259133"/>
                    </a:cubicBezTo>
                    <a:lnTo>
                      <a:pt x="60737" y="259133"/>
                    </a:lnTo>
                    <a:close/>
                  </a:path>
                </a:pathLst>
              </a:custGeom>
              <a:solidFill>
                <a:srgbClr val="FFFFFF">
                  <a:alpha val="2352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19"/>
              <p:cNvSpPr/>
              <p:nvPr/>
            </p:nvSpPr>
            <p:spPr>
              <a:xfrm>
                <a:off x="782532" y="633954"/>
                <a:ext cx="451485" cy="346439"/>
              </a:xfrm>
              <a:custGeom>
                <a:rect b="b" l="l" r="r" t="t"/>
                <a:pathLst>
                  <a:path extrusionOk="0" h="346439" w="451485">
                    <a:moveTo>
                      <a:pt x="212110" y="0"/>
                    </a:moveTo>
                    <a:cubicBezTo>
                      <a:pt x="188131" y="6266"/>
                      <a:pt x="171894" y="20579"/>
                      <a:pt x="172726" y="32978"/>
                    </a:cubicBezTo>
                    <a:cubicBezTo>
                      <a:pt x="173789" y="48480"/>
                      <a:pt x="201259" y="59762"/>
                      <a:pt x="213477" y="64772"/>
                    </a:cubicBezTo>
                    <a:cubicBezTo>
                      <a:pt x="216440" y="65962"/>
                      <a:pt x="221753" y="68008"/>
                      <a:pt x="227819" y="69921"/>
                    </a:cubicBezTo>
                    <a:cubicBezTo>
                      <a:pt x="238142" y="73285"/>
                      <a:pt x="245653" y="74931"/>
                      <a:pt x="254002" y="76844"/>
                    </a:cubicBezTo>
                    <a:cubicBezTo>
                      <a:pt x="294601" y="86079"/>
                      <a:pt x="308640" y="90433"/>
                      <a:pt x="316157" y="92874"/>
                    </a:cubicBezTo>
                    <a:cubicBezTo>
                      <a:pt x="319035" y="93797"/>
                      <a:pt x="321240" y="94520"/>
                      <a:pt x="324045" y="95509"/>
                    </a:cubicBezTo>
                    <a:cubicBezTo>
                      <a:pt x="327615" y="96766"/>
                      <a:pt x="367382" y="111145"/>
                      <a:pt x="385058" y="129544"/>
                    </a:cubicBezTo>
                    <a:cubicBezTo>
                      <a:pt x="409420" y="154810"/>
                      <a:pt x="404107" y="195707"/>
                      <a:pt x="387639" y="223408"/>
                    </a:cubicBezTo>
                    <a:cubicBezTo>
                      <a:pt x="350684" y="285806"/>
                      <a:pt x="236927" y="316349"/>
                      <a:pt x="162106" y="322281"/>
                    </a:cubicBezTo>
                    <a:cubicBezTo>
                      <a:pt x="117178" y="325846"/>
                      <a:pt x="66335" y="323933"/>
                      <a:pt x="23302" y="313446"/>
                    </a:cubicBezTo>
                    <a:cubicBezTo>
                      <a:pt x="19057" y="312390"/>
                      <a:pt x="7065" y="309354"/>
                      <a:pt x="3573" y="313446"/>
                    </a:cubicBezTo>
                    <a:cubicBezTo>
                      <a:pt x="-16690" y="337851"/>
                      <a:pt x="55175" y="340024"/>
                      <a:pt x="70130" y="342338"/>
                    </a:cubicBezTo>
                    <a:cubicBezTo>
                      <a:pt x="120742" y="350183"/>
                      <a:pt x="173030" y="345107"/>
                      <a:pt x="223799" y="340880"/>
                    </a:cubicBezTo>
                    <a:cubicBezTo>
                      <a:pt x="271988" y="336861"/>
                      <a:pt x="320402" y="328943"/>
                      <a:pt x="364115" y="310210"/>
                    </a:cubicBezTo>
                    <a:cubicBezTo>
                      <a:pt x="405704" y="292400"/>
                      <a:pt x="441518" y="259422"/>
                      <a:pt x="449642" y="218793"/>
                    </a:cubicBezTo>
                    <a:cubicBezTo>
                      <a:pt x="450929" y="212393"/>
                      <a:pt x="458143" y="173215"/>
                      <a:pt x="431353" y="138124"/>
                    </a:cubicBezTo>
                    <a:cubicBezTo>
                      <a:pt x="401982" y="99535"/>
                      <a:pt x="348030" y="87330"/>
                      <a:pt x="318811" y="80669"/>
                    </a:cubicBezTo>
                    <a:cubicBezTo>
                      <a:pt x="294601" y="75198"/>
                      <a:pt x="268576" y="72623"/>
                      <a:pt x="230175" y="57455"/>
                    </a:cubicBezTo>
                    <a:cubicBezTo>
                      <a:pt x="206500" y="48086"/>
                      <a:pt x="195497" y="40829"/>
                      <a:pt x="193596" y="30543"/>
                    </a:cubicBezTo>
                    <a:cubicBezTo>
                      <a:pt x="190943" y="16097"/>
                      <a:pt x="207714" y="3103"/>
                      <a:pt x="211886" y="0"/>
                    </a:cubicBezTo>
                    <a:lnTo>
                      <a:pt x="212110" y="0"/>
                    </a:lnTo>
                    <a:close/>
                  </a:path>
                </a:pathLst>
              </a:custGeom>
              <a:solidFill>
                <a:srgbClr val="FFFFFF">
                  <a:alpha val="3019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p19"/>
              <p:cNvSpPr/>
              <p:nvPr/>
            </p:nvSpPr>
            <p:spPr>
              <a:xfrm>
                <a:off x="711988" y="621798"/>
                <a:ext cx="423266" cy="334285"/>
              </a:xfrm>
              <a:custGeom>
                <a:rect b="b" l="l" r="r" t="t"/>
                <a:pathLst>
                  <a:path extrusionOk="0" h="334285" w="423266">
                    <a:moveTo>
                      <a:pt x="285666" y="0"/>
                    </a:moveTo>
                    <a:cubicBezTo>
                      <a:pt x="280924" y="3018"/>
                      <a:pt x="219412" y="32832"/>
                      <a:pt x="227907" y="62373"/>
                    </a:cubicBezTo>
                    <a:cubicBezTo>
                      <a:pt x="229741" y="68804"/>
                      <a:pt x="235789" y="80663"/>
                      <a:pt x="284288" y="100428"/>
                    </a:cubicBezTo>
                    <a:cubicBezTo>
                      <a:pt x="332792" y="120193"/>
                      <a:pt x="415720" y="117515"/>
                      <a:pt x="422600" y="174126"/>
                    </a:cubicBezTo>
                    <a:cubicBezTo>
                      <a:pt x="426583" y="207086"/>
                      <a:pt x="412350" y="243331"/>
                      <a:pt x="389245" y="269793"/>
                    </a:cubicBezTo>
                    <a:cubicBezTo>
                      <a:pt x="347936" y="317162"/>
                      <a:pt x="280845" y="324461"/>
                      <a:pt x="227986" y="330224"/>
                    </a:cubicBezTo>
                    <a:cubicBezTo>
                      <a:pt x="194474" y="333843"/>
                      <a:pt x="64499" y="347979"/>
                      <a:pt x="18138" y="288216"/>
                    </a:cubicBezTo>
                    <a:cubicBezTo>
                      <a:pt x="2150" y="267583"/>
                      <a:pt x="-10857" y="229195"/>
                      <a:pt x="13474" y="208088"/>
                    </a:cubicBezTo>
                    <a:cubicBezTo>
                      <a:pt x="53715" y="173118"/>
                      <a:pt x="129829" y="177338"/>
                      <a:pt x="174126" y="184443"/>
                    </a:cubicBezTo>
                    <a:cubicBezTo>
                      <a:pt x="271433" y="199981"/>
                      <a:pt x="313969" y="141160"/>
                      <a:pt x="293772" y="126690"/>
                    </a:cubicBezTo>
                    <a:cubicBezTo>
                      <a:pt x="264936" y="105990"/>
                      <a:pt x="225460" y="130109"/>
                      <a:pt x="196696" y="108334"/>
                    </a:cubicBezTo>
                    <a:cubicBezTo>
                      <a:pt x="173744" y="90913"/>
                      <a:pt x="179099" y="60364"/>
                      <a:pt x="179482" y="58421"/>
                    </a:cubicBezTo>
                    <a:cubicBezTo>
                      <a:pt x="185372" y="27337"/>
                      <a:pt x="237010" y="2010"/>
                      <a:pt x="285666" y="0"/>
                    </a:cubicBezTo>
                    <a:close/>
                  </a:path>
                </a:pathLst>
              </a:custGeom>
              <a:solidFill>
                <a:srgbClr val="FFFFFF">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p19"/>
              <p:cNvSpPr/>
              <p:nvPr/>
            </p:nvSpPr>
            <p:spPr>
              <a:xfrm>
                <a:off x="747262" y="737278"/>
                <a:ext cx="324504" cy="194493"/>
              </a:xfrm>
              <a:custGeom>
                <a:rect b="b" l="l" r="r" t="t"/>
                <a:pathLst>
                  <a:path extrusionOk="0" h="194493" w="324504">
                    <a:moveTo>
                      <a:pt x="322457" y="46489"/>
                    </a:moveTo>
                    <a:cubicBezTo>
                      <a:pt x="313251" y="19182"/>
                      <a:pt x="273782" y="-401"/>
                      <a:pt x="224349" y="6"/>
                    </a:cubicBezTo>
                    <a:cubicBezTo>
                      <a:pt x="164647" y="480"/>
                      <a:pt x="76041" y="30634"/>
                      <a:pt x="56878" y="58682"/>
                    </a:cubicBezTo>
                    <a:cubicBezTo>
                      <a:pt x="93305" y="45402"/>
                      <a:pt x="141299" y="30902"/>
                      <a:pt x="194152" y="37478"/>
                    </a:cubicBezTo>
                    <a:cubicBezTo>
                      <a:pt x="203430" y="38625"/>
                      <a:pt x="218720" y="40119"/>
                      <a:pt x="226249" y="44995"/>
                    </a:cubicBezTo>
                    <a:cubicBezTo>
                      <a:pt x="235376" y="50891"/>
                      <a:pt x="237732" y="58141"/>
                      <a:pt x="235376" y="67899"/>
                    </a:cubicBezTo>
                    <a:cubicBezTo>
                      <a:pt x="232024" y="81586"/>
                      <a:pt x="221762" y="84027"/>
                      <a:pt x="208755" y="91884"/>
                    </a:cubicBezTo>
                    <a:cubicBezTo>
                      <a:pt x="167762" y="116616"/>
                      <a:pt x="113841" y="112141"/>
                      <a:pt x="67067" y="111735"/>
                    </a:cubicBezTo>
                    <a:cubicBezTo>
                      <a:pt x="48893" y="111534"/>
                      <a:pt x="6989" y="109974"/>
                      <a:pt x="904" y="131117"/>
                    </a:cubicBezTo>
                    <a:cubicBezTo>
                      <a:pt x="-2138" y="141683"/>
                      <a:pt x="2884" y="152934"/>
                      <a:pt x="10182" y="161739"/>
                    </a:cubicBezTo>
                    <a:cubicBezTo>
                      <a:pt x="32923" y="188979"/>
                      <a:pt x="75361" y="197516"/>
                      <a:pt x="113155" y="193588"/>
                    </a:cubicBezTo>
                    <a:cubicBezTo>
                      <a:pt x="176433" y="186945"/>
                      <a:pt x="254157" y="163093"/>
                      <a:pt x="294239" y="116750"/>
                    </a:cubicBezTo>
                    <a:cubicBezTo>
                      <a:pt x="308078" y="100762"/>
                      <a:pt x="331577" y="73656"/>
                      <a:pt x="322457" y="46422"/>
                    </a:cubicBezTo>
                    <a:lnTo>
                      <a:pt x="322457" y="46489"/>
                    </a:lnTo>
                    <a:close/>
                  </a:path>
                </a:pathLst>
              </a:custGeom>
              <a:solidFill>
                <a:srgbClr val="E9D9C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p19"/>
              <p:cNvSpPr/>
              <p:nvPr/>
            </p:nvSpPr>
            <p:spPr>
              <a:xfrm>
                <a:off x="789588" y="773748"/>
                <a:ext cx="232797" cy="145866"/>
              </a:xfrm>
              <a:custGeom>
                <a:rect b="b" l="l" r="r" t="t"/>
                <a:pathLst>
                  <a:path extrusionOk="0" h="145866" w="232797">
                    <a:moveTo>
                      <a:pt x="214799" y="0"/>
                    </a:moveTo>
                    <a:cubicBezTo>
                      <a:pt x="214799" y="0"/>
                      <a:pt x="236678" y="41188"/>
                      <a:pt x="203487" y="66903"/>
                    </a:cubicBezTo>
                    <a:cubicBezTo>
                      <a:pt x="165275" y="96517"/>
                      <a:pt x="114250" y="102505"/>
                      <a:pt x="67792" y="102978"/>
                    </a:cubicBezTo>
                    <a:cubicBezTo>
                      <a:pt x="55131" y="103112"/>
                      <a:pt x="42246" y="103045"/>
                      <a:pt x="29804" y="105668"/>
                    </a:cubicBezTo>
                    <a:cubicBezTo>
                      <a:pt x="16621" y="108431"/>
                      <a:pt x="-11924" y="121152"/>
                      <a:pt x="5455" y="135756"/>
                    </a:cubicBezTo>
                    <a:cubicBezTo>
                      <a:pt x="15869" y="144506"/>
                      <a:pt x="33101" y="144573"/>
                      <a:pt x="46442" y="145514"/>
                    </a:cubicBezTo>
                    <a:cubicBezTo>
                      <a:pt x="62175" y="146595"/>
                      <a:pt x="78133" y="145113"/>
                      <a:pt x="93568" y="142150"/>
                    </a:cubicBezTo>
                    <a:cubicBezTo>
                      <a:pt x="123462" y="136296"/>
                      <a:pt x="151709" y="124176"/>
                      <a:pt x="177862" y="109979"/>
                    </a:cubicBezTo>
                    <a:cubicBezTo>
                      <a:pt x="273918" y="57746"/>
                      <a:pt x="214799" y="67"/>
                      <a:pt x="214799" y="67"/>
                    </a:cubicBezTo>
                    <a:lnTo>
                      <a:pt x="214799" y="0"/>
                    </a:lnTo>
                    <a:close/>
                  </a:path>
                </a:pathLst>
              </a:custGeom>
              <a:solidFill>
                <a:srgbClr val="FFFFFF">
                  <a:alpha val="5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6" name="Google Shape;2006;p19"/>
              <p:cNvSpPr/>
              <p:nvPr/>
            </p:nvSpPr>
            <p:spPr>
              <a:xfrm>
                <a:off x="860131" y="761589"/>
                <a:ext cx="112869" cy="18237"/>
              </a:xfrm>
              <a:custGeom>
                <a:rect b="b" l="l" r="r" t="t"/>
                <a:pathLst>
                  <a:path extrusionOk="0" h="18237" w="112869">
                    <a:moveTo>
                      <a:pt x="0" y="18237"/>
                    </a:moveTo>
                    <a:cubicBezTo>
                      <a:pt x="34095" y="5813"/>
                      <a:pt x="55603" y="2644"/>
                      <a:pt x="76066" y="725"/>
                    </a:cubicBezTo>
                    <a:cubicBezTo>
                      <a:pt x="89929" y="-587"/>
                      <a:pt x="110611" y="-423"/>
                      <a:pt x="112481" y="3791"/>
                    </a:cubicBezTo>
                    <a:cubicBezTo>
                      <a:pt x="116683" y="12930"/>
                      <a:pt x="85654" y="10957"/>
                      <a:pt x="75089" y="11121"/>
                    </a:cubicBezTo>
                    <a:cubicBezTo>
                      <a:pt x="37393" y="11776"/>
                      <a:pt x="40690" y="11886"/>
                      <a:pt x="0" y="18237"/>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7" name="Google Shape;2007;p19"/>
              <p:cNvSpPr/>
              <p:nvPr/>
            </p:nvSpPr>
            <p:spPr>
              <a:xfrm>
                <a:off x="1012253" y="844283"/>
                <a:ext cx="276098" cy="184280"/>
              </a:xfrm>
              <a:custGeom>
                <a:rect b="b" l="l" r="r" t="t"/>
                <a:pathLst>
                  <a:path extrusionOk="0" h="184280" w="276098">
                    <a:moveTo>
                      <a:pt x="241574" y="0"/>
                    </a:moveTo>
                    <a:cubicBezTo>
                      <a:pt x="241574" y="0"/>
                      <a:pt x="279592" y="34150"/>
                      <a:pt x="243827" y="66909"/>
                    </a:cubicBezTo>
                    <a:cubicBezTo>
                      <a:pt x="202664" y="104636"/>
                      <a:pt x="139355" y="122846"/>
                      <a:pt x="80479" y="134645"/>
                    </a:cubicBezTo>
                    <a:cubicBezTo>
                      <a:pt x="64430" y="137863"/>
                      <a:pt x="48054" y="140948"/>
                      <a:pt x="32910" y="146504"/>
                    </a:cubicBezTo>
                    <a:cubicBezTo>
                      <a:pt x="16849" y="152369"/>
                      <a:pt x="-16245" y="171539"/>
                      <a:pt x="9459" y="181297"/>
                    </a:cubicBezTo>
                    <a:cubicBezTo>
                      <a:pt x="24858" y="187145"/>
                      <a:pt x="46760" y="182997"/>
                      <a:pt x="63932" y="180641"/>
                    </a:cubicBezTo>
                    <a:cubicBezTo>
                      <a:pt x="84177" y="177830"/>
                      <a:pt x="104076" y="172511"/>
                      <a:pt x="122942" y="165904"/>
                    </a:cubicBezTo>
                    <a:cubicBezTo>
                      <a:pt x="159454" y="152989"/>
                      <a:pt x="192311" y="134469"/>
                      <a:pt x="221991" y="114467"/>
                    </a:cubicBezTo>
                    <a:cubicBezTo>
                      <a:pt x="330993" y="40927"/>
                      <a:pt x="241592" y="67"/>
                      <a:pt x="241592" y="67"/>
                    </a:cubicBezTo>
                    <a:lnTo>
                      <a:pt x="241574" y="0"/>
                    </a:lnTo>
                    <a:close/>
                  </a:path>
                </a:pathLst>
              </a:custGeom>
              <a:solidFill>
                <a:srgbClr val="FFFFFF">
                  <a:alpha val="3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p19"/>
              <p:cNvSpPr/>
              <p:nvPr/>
            </p:nvSpPr>
            <p:spPr>
              <a:xfrm>
                <a:off x="1075856" y="965957"/>
                <a:ext cx="107958" cy="42640"/>
              </a:xfrm>
              <a:custGeom>
                <a:rect b="b" l="l" r="r" t="t"/>
                <a:pathLst>
                  <a:path extrusionOk="0" h="42640" w="107958">
                    <a:moveTo>
                      <a:pt x="107959" y="0"/>
                    </a:moveTo>
                    <a:cubicBezTo>
                      <a:pt x="78253" y="21757"/>
                      <a:pt x="57954" y="30015"/>
                      <a:pt x="38274" y="36579"/>
                    </a:cubicBezTo>
                    <a:cubicBezTo>
                      <a:pt x="24946" y="41048"/>
                      <a:pt x="4343" y="45220"/>
                      <a:pt x="1070" y="40678"/>
                    </a:cubicBezTo>
                    <a:cubicBezTo>
                      <a:pt x="-6168" y="30853"/>
                      <a:pt x="25310" y="26614"/>
                      <a:pt x="35754" y="24192"/>
                    </a:cubicBezTo>
                    <a:cubicBezTo>
                      <a:pt x="72977" y="15460"/>
                      <a:pt x="69667" y="16031"/>
                      <a:pt x="107959" y="0"/>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09" name="Google Shape;2009;p19"/>
            <p:cNvGrpSpPr/>
            <p:nvPr/>
          </p:nvGrpSpPr>
          <p:grpSpPr>
            <a:xfrm>
              <a:off x="1154057" y="1577491"/>
              <a:ext cx="972154" cy="816641"/>
              <a:chOff x="578416" y="683996"/>
              <a:chExt cx="402049" cy="337734"/>
            </a:xfrm>
          </p:grpSpPr>
          <p:sp>
            <p:nvSpPr>
              <p:cNvPr id="2010" name="Google Shape;2010;p19"/>
              <p:cNvSpPr/>
              <p:nvPr/>
            </p:nvSpPr>
            <p:spPr>
              <a:xfrm>
                <a:off x="600011" y="683996"/>
                <a:ext cx="380454" cy="337636"/>
              </a:xfrm>
              <a:custGeom>
                <a:rect b="b" l="l" r="r" t="t"/>
                <a:pathLst>
                  <a:path extrusionOk="0" h="337636" w="380454">
                    <a:moveTo>
                      <a:pt x="134158" y="217"/>
                    </a:moveTo>
                    <a:cubicBezTo>
                      <a:pt x="127643" y="-439"/>
                      <a:pt x="121382" y="369"/>
                      <a:pt x="115850" y="2932"/>
                    </a:cubicBezTo>
                    <a:cubicBezTo>
                      <a:pt x="81536" y="18816"/>
                      <a:pt x="98545" y="121206"/>
                      <a:pt x="98545" y="121206"/>
                    </a:cubicBezTo>
                    <a:cubicBezTo>
                      <a:pt x="98545" y="121206"/>
                      <a:pt x="953" y="149459"/>
                      <a:pt x="7" y="183846"/>
                    </a:cubicBezTo>
                    <a:cubicBezTo>
                      <a:pt x="-940" y="218239"/>
                      <a:pt x="94828" y="258789"/>
                      <a:pt x="94828" y="258789"/>
                    </a:cubicBezTo>
                    <a:cubicBezTo>
                      <a:pt x="94828" y="258789"/>
                      <a:pt x="86467" y="298076"/>
                      <a:pt x="85817" y="336161"/>
                    </a:cubicBezTo>
                    <a:cubicBezTo>
                      <a:pt x="91537" y="335930"/>
                      <a:pt x="97367" y="335985"/>
                      <a:pt x="103548" y="336732"/>
                    </a:cubicBezTo>
                    <a:cubicBezTo>
                      <a:pt x="160997" y="343648"/>
                      <a:pt x="196319" y="309504"/>
                      <a:pt x="239128" y="281955"/>
                    </a:cubicBezTo>
                    <a:cubicBezTo>
                      <a:pt x="251473" y="274012"/>
                      <a:pt x="264267" y="266477"/>
                      <a:pt x="278603" y="260787"/>
                    </a:cubicBezTo>
                    <a:cubicBezTo>
                      <a:pt x="285319" y="258121"/>
                      <a:pt x="292709" y="256779"/>
                      <a:pt x="300050" y="255498"/>
                    </a:cubicBezTo>
                    <a:cubicBezTo>
                      <a:pt x="316591" y="252608"/>
                      <a:pt x="334103" y="251691"/>
                      <a:pt x="351536" y="250209"/>
                    </a:cubicBezTo>
                    <a:cubicBezTo>
                      <a:pt x="357955" y="249663"/>
                      <a:pt x="364172" y="248564"/>
                      <a:pt x="370415" y="247489"/>
                    </a:cubicBezTo>
                    <a:cubicBezTo>
                      <a:pt x="357019" y="221190"/>
                      <a:pt x="341244" y="198432"/>
                      <a:pt x="341244" y="198432"/>
                    </a:cubicBezTo>
                    <a:cubicBezTo>
                      <a:pt x="341244" y="198432"/>
                      <a:pt x="398839" y="115686"/>
                      <a:pt x="374422" y="85598"/>
                    </a:cubicBezTo>
                    <a:cubicBezTo>
                      <a:pt x="365265" y="74310"/>
                      <a:pt x="344517" y="70436"/>
                      <a:pt x="322220" y="70005"/>
                    </a:cubicBezTo>
                    <a:cubicBezTo>
                      <a:pt x="286558" y="69313"/>
                      <a:pt x="248418" y="77219"/>
                      <a:pt x="245279" y="77874"/>
                    </a:cubicBezTo>
                    <a:cubicBezTo>
                      <a:pt x="245145" y="77899"/>
                      <a:pt x="243561" y="78160"/>
                      <a:pt x="243561" y="78160"/>
                    </a:cubicBezTo>
                    <a:cubicBezTo>
                      <a:pt x="243561" y="78160"/>
                      <a:pt x="243421" y="78014"/>
                      <a:pt x="243421" y="78014"/>
                    </a:cubicBezTo>
                    <a:cubicBezTo>
                      <a:pt x="243057" y="77595"/>
                      <a:pt x="179633" y="4796"/>
                      <a:pt x="134158" y="217"/>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19"/>
              <p:cNvSpPr/>
              <p:nvPr/>
            </p:nvSpPr>
            <p:spPr>
              <a:xfrm>
                <a:off x="578416" y="686454"/>
                <a:ext cx="380311" cy="335276"/>
              </a:xfrm>
              <a:custGeom>
                <a:rect b="b" l="l" r="r" t="t"/>
                <a:pathLst>
                  <a:path extrusionOk="0" h="335276" w="380311">
                    <a:moveTo>
                      <a:pt x="135588" y="474"/>
                    </a:moveTo>
                    <a:cubicBezTo>
                      <a:pt x="99337" y="11246"/>
                      <a:pt x="98402" y="122179"/>
                      <a:pt x="98402" y="122179"/>
                    </a:cubicBezTo>
                    <a:cubicBezTo>
                      <a:pt x="98402" y="122179"/>
                      <a:pt x="953" y="150433"/>
                      <a:pt x="7" y="184819"/>
                    </a:cubicBezTo>
                    <a:cubicBezTo>
                      <a:pt x="-939" y="219212"/>
                      <a:pt x="94686" y="259762"/>
                      <a:pt x="94686" y="259762"/>
                    </a:cubicBezTo>
                    <a:cubicBezTo>
                      <a:pt x="94686" y="259762"/>
                      <a:pt x="92312" y="298284"/>
                      <a:pt x="95682" y="335276"/>
                    </a:cubicBezTo>
                    <a:cubicBezTo>
                      <a:pt x="99519" y="334584"/>
                      <a:pt x="103357" y="333861"/>
                      <a:pt x="107413" y="333703"/>
                    </a:cubicBezTo>
                    <a:cubicBezTo>
                      <a:pt x="113133" y="333473"/>
                      <a:pt x="118962" y="333527"/>
                      <a:pt x="125144" y="334274"/>
                    </a:cubicBezTo>
                    <a:cubicBezTo>
                      <a:pt x="182593" y="341190"/>
                      <a:pt x="217915" y="307046"/>
                      <a:pt x="260724" y="279497"/>
                    </a:cubicBezTo>
                    <a:cubicBezTo>
                      <a:pt x="273068" y="271555"/>
                      <a:pt x="285863" y="264019"/>
                      <a:pt x="300199" y="258329"/>
                    </a:cubicBezTo>
                    <a:cubicBezTo>
                      <a:pt x="306915" y="255664"/>
                      <a:pt x="314305" y="254322"/>
                      <a:pt x="321646" y="253040"/>
                    </a:cubicBezTo>
                    <a:cubicBezTo>
                      <a:pt x="338187" y="250150"/>
                      <a:pt x="355699" y="249233"/>
                      <a:pt x="373132" y="247752"/>
                    </a:cubicBezTo>
                    <a:cubicBezTo>
                      <a:pt x="358449" y="221860"/>
                      <a:pt x="341101" y="199551"/>
                      <a:pt x="341101" y="199551"/>
                    </a:cubicBezTo>
                    <a:cubicBezTo>
                      <a:pt x="341101" y="199551"/>
                      <a:pt x="398696" y="116665"/>
                      <a:pt x="374280" y="86571"/>
                    </a:cubicBezTo>
                    <a:cubicBezTo>
                      <a:pt x="356962" y="65234"/>
                      <a:pt x="299489" y="70602"/>
                      <a:pt x="266875" y="75417"/>
                    </a:cubicBezTo>
                    <a:cubicBezTo>
                      <a:pt x="266741" y="75441"/>
                      <a:pt x="265156" y="75702"/>
                      <a:pt x="265156" y="75702"/>
                    </a:cubicBezTo>
                    <a:cubicBezTo>
                      <a:pt x="265156" y="75702"/>
                      <a:pt x="265017" y="75556"/>
                      <a:pt x="265017" y="75556"/>
                    </a:cubicBezTo>
                    <a:cubicBezTo>
                      <a:pt x="252520" y="77445"/>
                      <a:pt x="243418" y="79133"/>
                      <a:pt x="243418" y="79133"/>
                    </a:cubicBezTo>
                    <a:cubicBezTo>
                      <a:pt x="243418" y="79133"/>
                      <a:pt x="174183" y="-7122"/>
                      <a:pt x="137446" y="474"/>
                    </a:cubicBezTo>
                    <a:cubicBezTo>
                      <a:pt x="136869" y="595"/>
                      <a:pt x="136147" y="310"/>
                      <a:pt x="135588" y="474"/>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19"/>
              <p:cNvSpPr/>
              <p:nvPr/>
            </p:nvSpPr>
            <p:spPr>
              <a:xfrm>
                <a:off x="648207" y="756277"/>
                <a:ext cx="251854" cy="261086"/>
              </a:xfrm>
              <a:custGeom>
                <a:rect b="b" l="l" r="r" t="t"/>
                <a:pathLst>
                  <a:path extrusionOk="0" h="261086" w="251854">
                    <a:moveTo>
                      <a:pt x="88106" y="584"/>
                    </a:moveTo>
                    <a:cubicBezTo>
                      <a:pt x="64582" y="7573"/>
                      <a:pt x="63933" y="79529"/>
                      <a:pt x="63933" y="79529"/>
                    </a:cubicBezTo>
                    <a:cubicBezTo>
                      <a:pt x="63933" y="79529"/>
                      <a:pt x="624" y="97830"/>
                      <a:pt x="5" y="120145"/>
                    </a:cubicBezTo>
                    <a:cubicBezTo>
                      <a:pt x="-609" y="142461"/>
                      <a:pt x="61504" y="168771"/>
                      <a:pt x="61504" y="168771"/>
                    </a:cubicBezTo>
                    <a:cubicBezTo>
                      <a:pt x="61504" y="168771"/>
                      <a:pt x="55632" y="252531"/>
                      <a:pt x="78664" y="260443"/>
                    </a:cubicBezTo>
                    <a:cubicBezTo>
                      <a:pt x="101702" y="268361"/>
                      <a:pt x="153607" y="200523"/>
                      <a:pt x="153607" y="200523"/>
                    </a:cubicBezTo>
                    <a:cubicBezTo>
                      <a:pt x="153607" y="200523"/>
                      <a:pt x="172102" y="205715"/>
                      <a:pt x="190932" y="209674"/>
                    </a:cubicBezTo>
                    <a:cubicBezTo>
                      <a:pt x="203277" y="201731"/>
                      <a:pt x="216071" y="194196"/>
                      <a:pt x="230408" y="188506"/>
                    </a:cubicBezTo>
                    <a:cubicBezTo>
                      <a:pt x="237123" y="185840"/>
                      <a:pt x="244513" y="184498"/>
                      <a:pt x="251855" y="183217"/>
                    </a:cubicBezTo>
                    <a:cubicBezTo>
                      <a:pt x="243809" y="159299"/>
                      <a:pt x="221396" y="129727"/>
                      <a:pt x="221396" y="129727"/>
                    </a:cubicBezTo>
                    <a:cubicBezTo>
                      <a:pt x="221396" y="129727"/>
                      <a:pt x="258838" y="75891"/>
                      <a:pt x="242989" y="56363"/>
                    </a:cubicBezTo>
                    <a:cubicBezTo>
                      <a:pt x="227147" y="36835"/>
                      <a:pt x="158039" y="51645"/>
                      <a:pt x="158039" y="51645"/>
                    </a:cubicBezTo>
                    <a:cubicBezTo>
                      <a:pt x="158039" y="51645"/>
                      <a:pt x="111630" y="-6405"/>
                      <a:pt x="88106" y="584"/>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13" name="Google Shape;2013;p19"/>
            <p:cNvSpPr/>
            <p:nvPr/>
          </p:nvSpPr>
          <p:spPr>
            <a:xfrm>
              <a:off x="1882752" y="2302952"/>
              <a:ext cx="123832" cy="124610"/>
            </a:xfrm>
            <a:custGeom>
              <a:rect b="b" l="l" r="r" t="t"/>
              <a:pathLst>
                <a:path extrusionOk="0" h="51545" w="51223">
                  <a:moveTo>
                    <a:pt x="31078" y="0"/>
                  </a:moveTo>
                  <a:cubicBezTo>
                    <a:pt x="26293" y="-24"/>
                    <a:pt x="18830" y="14810"/>
                    <a:pt x="18830" y="14810"/>
                  </a:cubicBezTo>
                  <a:cubicBezTo>
                    <a:pt x="18830" y="14810"/>
                    <a:pt x="2235" y="12867"/>
                    <a:pt x="219" y="17178"/>
                  </a:cubicBezTo>
                  <a:cubicBezTo>
                    <a:pt x="-1797" y="21490"/>
                    <a:pt x="10760" y="32049"/>
                    <a:pt x="10760" y="32049"/>
                  </a:cubicBezTo>
                  <a:cubicBezTo>
                    <a:pt x="10760" y="32049"/>
                    <a:pt x="6024" y="44345"/>
                    <a:pt x="9242" y="47290"/>
                  </a:cubicBezTo>
                  <a:cubicBezTo>
                    <a:pt x="12461" y="50235"/>
                    <a:pt x="23640" y="43829"/>
                    <a:pt x="23640" y="43829"/>
                  </a:cubicBezTo>
                  <a:cubicBezTo>
                    <a:pt x="23640" y="43829"/>
                    <a:pt x="33829" y="53532"/>
                    <a:pt x="38006" y="51176"/>
                  </a:cubicBezTo>
                  <a:cubicBezTo>
                    <a:pt x="42184" y="48820"/>
                    <a:pt x="40344" y="34411"/>
                    <a:pt x="40344" y="34411"/>
                  </a:cubicBezTo>
                  <a:cubicBezTo>
                    <a:pt x="40344" y="34411"/>
                    <a:pt x="51796" y="26693"/>
                    <a:pt x="51201" y="21817"/>
                  </a:cubicBezTo>
                  <a:cubicBezTo>
                    <a:pt x="50612" y="16941"/>
                    <a:pt x="37982" y="14895"/>
                    <a:pt x="37982" y="14895"/>
                  </a:cubicBezTo>
                  <a:cubicBezTo>
                    <a:pt x="37982" y="14895"/>
                    <a:pt x="35869" y="24"/>
                    <a:pt x="31078" y="0"/>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19"/>
            <p:cNvSpPr/>
            <p:nvPr/>
          </p:nvSpPr>
          <p:spPr>
            <a:xfrm>
              <a:off x="2131309" y="1955833"/>
              <a:ext cx="123314" cy="120152"/>
            </a:xfrm>
            <a:custGeom>
              <a:rect b="b" l="l" r="r" t="t"/>
              <a:pathLst>
                <a:path extrusionOk="0" h="49701" w="51009">
                  <a:moveTo>
                    <a:pt x="9954" y="745"/>
                  </a:moveTo>
                  <a:cubicBezTo>
                    <a:pt x="6542" y="4097"/>
                    <a:pt x="11685" y="19885"/>
                    <a:pt x="11685" y="19885"/>
                  </a:cubicBezTo>
                  <a:cubicBezTo>
                    <a:pt x="11685" y="19885"/>
                    <a:pt x="-1468" y="30195"/>
                    <a:pt x="135" y="34677"/>
                  </a:cubicBezTo>
                  <a:cubicBezTo>
                    <a:pt x="1738" y="39158"/>
                    <a:pt x="18097" y="37810"/>
                    <a:pt x="18097" y="37810"/>
                  </a:cubicBezTo>
                  <a:cubicBezTo>
                    <a:pt x="18097" y="37810"/>
                    <a:pt x="23392" y="49875"/>
                    <a:pt x="27752" y="49699"/>
                  </a:cubicBezTo>
                  <a:cubicBezTo>
                    <a:pt x="32112" y="49529"/>
                    <a:pt x="35536" y="37106"/>
                    <a:pt x="35536" y="37106"/>
                  </a:cubicBezTo>
                  <a:cubicBezTo>
                    <a:pt x="35536" y="37106"/>
                    <a:pt x="49600" y="36820"/>
                    <a:pt x="50905" y="32205"/>
                  </a:cubicBezTo>
                  <a:cubicBezTo>
                    <a:pt x="52217" y="27590"/>
                    <a:pt x="40764" y="18652"/>
                    <a:pt x="40764" y="18652"/>
                  </a:cubicBezTo>
                  <a:cubicBezTo>
                    <a:pt x="40764" y="18652"/>
                    <a:pt x="43461" y="5117"/>
                    <a:pt x="39605" y="2069"/>
                  </a:cubicBezTo>
                  <a:cubicBezTo>
                    <a:pt x="35749" y="-979"/>
                    <a:pt x="25341" y="6465"/>
                    <a:pt x="25341" y="6465"/>
                  </a:cubicBezTo>
                  <a:cubicBezTo>
                    <a:pt x="25341" y="6465"/>
                    <a:pt x="13373" y="-2613"/>
                    <a:pt x="9954" y="745"/>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19"/>
            <p:cNvSpPr/>
            <p:nvPr/>
          </p:nvSpPr>
          <p:spPr>
            <a:xfrm>
              <a:off x="2427746" y="2262806"/>
              <a:ext cx="126708" cy="11949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19"/>
            <p:cNvSpPr/>
            <p:nvPr/>
          </p:nvSpPr>
          <p:spPr>
            <a:xfrm>
              <a:off x="2720572" y="2026404"/>
              <a:ext cx="125089" cy="122710"/>
            </a:xfrm>
            <a:custGeom>
              <a:rect b="b" l="l" r="r" t="t"/>
              <a:pathLst>
                <a:path extrusionOk="0" h="50759" w="51743">
                  <a:moveTo>
                    <a:pt x="51313" y="15565"/>
                  </a:moveTo>
                  <a:cubicBezTo>
                    <a:pt x="48599" y="11618"/>
                    <a:pt x="32161" y="13962"/>
                    <a:pt x="32161" y="13962"/>
                  </a:cubicBezTo>
                  <a:cubicBezTo>
                    <a:pt x="32161" y="13962"/>
                    <a:pt x="24280" y="-776"/>
                    <a:pt x="19592" y="32"/>
                  </a:cubicBezTo>
                  <a:cubicBezTo>
                    <a:pt x="14898" y="840"/>
                    <a:pt x="13398" y="17180"/>
                    <a:pt x="13398" y="17180"/>
                  </a:cubicBezTo>
                  <a:cubicBezTo>
                    <a:pt x="13398" y="17180"/>
                    <a:pt x="598" y="20313"/>
                    <a:pt x="21" y="24636"/>
                  </a:cubicBezTo>
                  <a:cubicBezTo>
                    <a:pt x="-562" y="28960"/>
                    <a:pt x="11079" y="34473"/>
                    <a:pt x="11079" y="34473"/>
                  </a:cubicBezTo>
                  <a:cubicBezTo>
                    <a:pt x="11079" y="34473"/>
                    <a:pt x="8935" y="48379"/>
                    <a:pt x="13252" y="50468"/>
                  </a:cubicBezTo>
                  <a:cubicBezTo>
                    <a:pt x="17570" y="52550"/>
                    <a:pt x="28354" y="42817"/>
                    <a:pt x="28354" y="42817"/>
                  </a:cubicBezTo>
                  <a:cubicBezTo>
                    <a:pt x="28354" y="42817"/>
                    <a:pt x="41221" y="47808"/>
                    <a:pt x="44889" y="44541"/>
                  </a:cubicBezTo>
                  <a:cubicBezTo>
                    <a:pt x="48556" y="41268"/>
                    <a:pt x="43024" y="29731"/>
                    <a:pt x="43024" y="29731"/>
                  </a:cubicBezTo>
                  <a:cubicBezTo>
                    <a:pt x="43024" y="29731"/>
                    <a:pt x="54027" y="19506"/>
                    <a:pt x="51313" y="15565"/>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p19"/>
            <p:cNvSpPr/>
            <p:nvPr/>
          </p:nvSpPr>
          <p:spPr>
            <a:xfrm>
              <a:off x="2368010" y="1720689"/>
              <a:ext cx="123126" cy="124272"/>
            </a:xfrm>
            <a:custGeom>
              <a:rect b="b" l="l" r="r" t="t"/>
              <a:pathLst>
                <a:path extrusionOk="0" h="51405" w="50931">
                  <a:moveTo>
                    <a:pt x="14330" y="492"/>
                  </a:moveTo>
                  <a:cubicBezTo>
                    <a:pt x="10498" y="3358"/>
                    <a:pt x="13474" y="19692"/>
                    <a:pt x="13474" y="19692"/>
                  </a:cubicBezTo>
                  <a:cubicBezTo>
                    <a:pt x="13474" y="19692"/>
                    <a:pt x="-936" y="28145"/>
                    <a:pt x="48" y="32796"/>
                  </a:cubicBezTo>
                  <a:cubicBezTo>
                    <a:pt x="1038" y="37453"/>
                    <a:pt x="17427" y="38315"/>
                    <a:pt x="17427" y="38315"/>
                  </a:cubicBezTo>
                  <a:cubicBezTo>
                    <a:pt x="17427" y="38315"/>
                    <a:pt x="21052" y="50982"/>
                    <a:pt x="25400" y="51395"/>
                  </a:cubicBezTo>
                  <a:cubicBezTo>
                    <a:pt x="29741" y="51808"/>
                    <a:pt x="34799" y="39961"/>
                    <a:pt x="34799" y="39961"/>
                  </a:cubicBezTo>
                  <a:cubicBezTo>
                    <a:pt x="34799" y="39961"/>
                    <a:pt x="48777" y="41558"/>
                    <a:pt x="50690" y="37162"/>
                  </a:cubicBezTo>
                  <a:cubicBezTo>
                    <a:pt x="52609" y="32766"/>
                    <a:pt x="42456" y="22376"/>
                    <a:pt x="42456" y="22376"/>
                  </a:cubicBezTo>
                  <a:cubicBezTo>
                    <a:pt x="42456" y="22376"/>
                    <a:pt x="46950" y="9321"/>
                    <a:pt x="43537" y="5781"/>
                  </a:cubicBezTo>
                  <a:cubicBezTo>
                    <a:pt x="40125" y="2247"/>
                    <a:pt x="28812" y="8222"/>
                    <a:pt x="28812" y="8222"/>
                  </a:cubicBezTo>
                  <a:cubicBezTo>
                    <a:pt x="28812" y="8222"/>
                    <a:pt x="18168" y="-2374"/>
                    <a:pt x="14330" y="492"/>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8" name="Google Shape;2018;p19"/>
            <p:cNvSpPr/>
            <p:nvPr/>
          </p:nvSpPr>
          <p:spPr>
            <a:xfrm>
              <a:off x="1879319" y="1626737"/>
              <a:ext cx="123123" cy="124272"/>
            </a:xfrm>
            <a:custGeom>
              <a:rect b="b" l="l" r="r" t="t"/>
              <a:pathLst>
                <a:path extrusionOk="0" h="51405" w="50930">
                  <a:moveTo>
                    <a:pt x="14324" y="492"/>
                  </a:moveTo>
                  <a:cubicBezTo>
                    <a:pt x="10493" y="3358"/>
                    <a:pt x="13474" y="19692"/>
                    <a:pt x="13474" y="19692"/>
                  </a:cubicBezTo>
                  <a:cubicBezTo>
                    <a:pt x="13474" y="19692"/>
                    <a:pt x="-941" y="28145"/>
                    <a:pt x="49" y="32796"/>
                  </a:cubicBezTo>
                  <a:cubicBezTo>
                    <a:pt x="1032" y="37453"/>
                    <a:pt x="17421" y="38315"/>
                    <a:pt x="17421" y="38315"/>
                  </a:cubicBezTo>
                  <a:cubicBezTo>
                    <a:pt x="17421" y="38315"/>
                    <a:pt x="21052" y="50982"/>
                    <a:pt x="25394" y="51395"/>
                  </a:cubicBezTo>
                  <a:cubicBezTo>
                    <a:pt x="29736" y="51808"/>
                    <a:pt x="34794" y="39961"/>
                    <a:pt x="34794" y="39961"/>
                  </a:cubicBezTo>
                  <a:cubicBezTo>
                    <a:pt x="34794" y="39961"/>
                    <a:pt x="48772" y="41558"/>
                    <a:pt x="50691" y="37162"/>
                  </a:cubicBezTo>
                  <a:cubicBezTo>
                    <a:pt x="52604" y="32765"/>
                    <a:pt x="42457" y="22376"/>
                    <a:pt x="42457" y="22376"/>
                  </a:cubicBezTo>
                  <a:cubicBezTo>
                    <a:pt x="42457" y="22376"/>
                    <a:pt x="46944" y="9321"/>
                    <a:pt x="43532" y="5781"/>
                  </a:cubicBezTo>
                  <a:cubicBezTo>
                    <a:pt x="40119" y="2247"/>
                    <a:pt x="28807" y="8222"/>
                    <a:pt x="28807" y="8222"/>
                  </a:cubicBezTo>
                  <a:cubicBezTo>
                    <a:pt x="28807" y="8222"/>
                    <a:pt x="18162" y="-2374"/>
                    <a:pt x="14324" y="492"/>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19" name="Google Shape;2019;p19"/>
            <p:cNvPicPr preferRelativeResize="0"/>
            <p:nvPr/>
          </p:nvPicPr>
          <p:blipFill rotWithShape="1">
            <a:blip r:embed="rId2">
              <a:alphaModFix/>
            </a:blip>
            <a:srcRect b="0" l="0" r="0" t="0"/>
            <a:stretch/>
          </p:blipFill>
          <p:spPr>
            <a:xfrm rot="-3791786">
              <a:off x="2147523" y="1713470"/>
              <a:ext cx="172683" cy="172683"/>
            </a:xfrm>
            <a:custGeom>
              <a:rect b="b" l="l" r="r" t="t"/>
              <a:pathLst>
                <a:path extrusionOk="0" h="71439" w="71439">
                  <a:moveTo>
                    <a:pt x="129" y="88"/>
                  </a:moveTo>
                  <a:lnTo>
                    <a:pt x="71569" y="88"/>
                  </a:lnTo>
                  <a:lnTo>
                    <a:pt x="71569" y="71528"/>
                  </a:lnTo>
                  <a:lnTo>
                    <a:pt x="129" y="71528"/>
                  </a:lnTo>
                  <a:close/>
                </a:path>
              </a:pathLst>
            </a:custGeom>
            <a:noFill/>
            <a:ln>
              <a:noFill/>
            </a:ln>
          </p:spPr>
        </p:pic>
        <p:pic>
          <p:nvPicPr>
            <p:cNvPr id="2020" name="Google Shape;2020;p19"/>
            <p:cNvPicPr preferRelativeResize="0"/>
            <p:nvPr/>
          </p:nvPicPr>
          <p:blipFill rotWithShape="1">
            <a:blip r:embed="rId2">
              <a:alphaModFix/>
            </a:blip>
            <a:srcRect b="0" l="0" r="0" t="0"/>
            <a:stretch/>
          </p:blipFill>
          <p:spPr>
            <a:xfrm rot="-3791786">
              <a:off x="2232489" y="2059140"/>
              <a:ext cx="172683" cy="172683"/>
            </a:xfrm>
            <a:custGeom>
              <a:rect b="b" l="l" r="r" t="t"/>
              <a:pathLst>
                <a:path extrusionOk="0" h="71439" w="71439">
                  <a:moveTo>
                    <a:pt x="135" y="111"/>
                  </a:moveTo>
                  <a:lnTo>
                    <a:pt x="71575" y="111"/>
                  </a:lnTo>
                  <a:lnTo>
                    <a:pt x="71575" y="71551"/>
                  </a:lnTo>
                  <a:lnTo>
                    <a:pt x="135" y="71551"/>
                  </a:lnTo>
                  <a:close/>
                </a:path>
              </a:pathLst>
            </a:custGeom>
            <a:noFill/>
            <a:ln>
              <a:noFill/>
            </a:ln>
          </p:spPr>
        </p:pic>
        <p:pic>
          <p:nvPicPr>
            <p:cNvPr id="2021" name="Google Shape;2021;p19"/>
            <p:cNvPicPr preferRelativeResize="0"/>
            <p:nvPr/>
          </p:nvPicPr>
          <p:blipFill rotWithShape="1">
            <a:blip r:embed="rId2">
              <a:alphaModFix/>
            </a:blip>
            <a:srcRect b="0" l="0" r="0" t="0"/>
            <a:stretch/>
          </p:blipFill>
          <p:spPr>
            <a:xfrm rot="3171456">
              <a:off x="2047957" y="2249948"/>
              <a:ext cx="190932" cy="211454"/>
            </a:xfrm>
            <a:custGeom>
              <a:rect b="b" l="l" r="r" t="t"/>
              <a:pathLst>
                <a:path extrusionOk="0" h="87449" w="78962">
                  <a:moveTo>
                    <a:pt x="123" y="126"/>
                  </a:moveTo>
                  <a:lnTo>
                    <a:pt x="79085" y="126"/>
                  </a:lnTo>
                  <a:lnTo>
                    <a:pt x="79085" y="87576"/>
                  </a:lnTo>
                  <a:lnTo>
                    <a:pt x="123" y="87576"/>
                  </a:lnTo>
                  <a:close/>
                </a:path>
              </a:pathLst>
            </a:custGeom>
            <a:noFill/>
            <a:ln>
              <a:noFill/>
            </a:ln>
          </p:spPr>
        </p:pic>
        <p:pic>
          <p:nvPicPr>
            <p:cNvPr id="2022" name="Google Shape;2022;p19"/>
            <p:cNvPicPr preferRelativeResize="0"/>
            <p:nvPr/>
          </p:nvPicPr>
          <p:blipFill rotWithShape="1">
            <a:blip r:embed="rId2">
              <a:alphaModFix/>
            </a:blip>
            <a:srcRect b="0" l="0" r="0" t="0"/>
            <a:stretch/>
          </p:blipFill>
          <p:spPr>
            <a:xfrm rot="3171456">
              <a:off x="1551644" y="2305946"/>
              <a:ext cx="190932" cy="211454"/>
            </a:xfrm>
            <a:custGeom>
              <a:rect b="b" l="l" r="r" t="t"/>
              <a:pathLst>
                <a:path extrusionOk="0" h="87449" w="78962">
                  <a:moveTo>
                    <a:pt x="89" y="129"/>
                  </a:moveTo>
                  <a:lnTo>
                    <a:pt x="79051" y="129"/>
                  </a:lnTo>
                  <a:lnTo>
                    <a:pt x="79051" y="87579"/>
                  </a:lnTo>
                  <a:lnTo>
                    <a:pt x="89" y="87579"/>
                  </a:lnTo>
                  <a:close/>
                </a:path>
              </a:pathLst>
            </a:custGeom>
            <a:noFill/>
            <a:ln>
              <a:noFill/>
            </a:ln>
          </p:spPr>
        </p:pic>
        <p:pic>
          <p:nvPicPr>
            <p:cNvPr id="2023" name="Google Shape;2023;p19"/>
            <p:cNvPicPr preferRelativeResize="0"/>
            <p:nvPr/>
          </p:nvPicPr>
          <p:blipFill rotWithShape="1">
            <a:blip r:embed="rId2">
              <a:alphaModFix/>
            </a:blip>
            <a:srcRect b="0" l="0" r="0" t="0"/>
            <a:stretch/>
          </p:blipFill>
          <p:spPr>
            <a:xfrm>
              <a:off x="2683270" y="2202494"/>
              <a:ext cx="150175" cy="150175"/>
            </a:xfrm>
            <a:custGeom>
              <a:rect b="b" l="l" r="r" t="t"/>
              <a:pathLst>
                <a:path extrusionOk="0" h="62120" w="62120">
                  <a:moveTo>
                    <a:pt x="165" y="120"/>
                  </a:moveTo>
                  <a:lnTo>
                    <a:pt x="62285" y="120"/>
                  </a:lnTo>
                  <a:lnTo>
                    <a:pt x="62285" y="62241"/>
                  </a:lnTo>
                  <a:lnTo>
                    <a:pt x="165" y="62241"/>
                  </a:lnTo>
                  <a:close/>
                </a:path>
              </a:pathLst>
            </a:custGeom>
            <a:noFill/>
            <a:ln>
              <a:noFill/>
            </a:ln>
          </p:spPr>
        </p:pic>
        <p:pic>
          <p:nvPicPr>
            <p:cNvPr id="2024" name="Google Shape;2024;p19"/>
            <p:cNvPicPr preferRelativeResize="0"/>
            <p:nvPr/>
          </p:nvPicPr>
          <p:blipFill rotWithShape="1">
            <a:blip r:embed="rId2">
              <a:alphaModFix/>
            </a:blip>
            <a:srcRect b="0" l="0" r="0" t="0"/>
            <a:stretch/>
          </p:blipFill>
          <p:spPr>
            <a:xfrm>
              <a:off x="2515258" y="1847165"/>
              <a:ext cx="150175" cy="150175"/>
            </a:xfrm>
            <a:custGeom>
              <a:rect b="b" l="l" r="r" t="t"/>
              <a:pathLst>
                <a:path extrusionOk="0" h="62120" w="62120">
                  <a:moveTo>
                    <a:pt x="153" y="96"/>
                  </a:moveTo>
                  <a:lnTo>
                    <a:pt x="62274" y="96"/>
                  </a:lnTo>
                  <a:lnTo>
                    <a:pt x="62274" y="62217"/>
                  </a:lnTo>
                  <a:lnTo>
                    <a:pt x="153" y="62217"/>
                  </a:lnTo>
                  <a:close/>
                </a:path>
              </a:pathLst>
            </a:custGeom>
            <a:noFill/>
            <a:ln>
              <a:noFill/>
            </a:ln>
          </p:spPr>
        </p:pic>
        <p:grpSp>
          <p:nvGrpSpPr>
            <p:cNvPr id="2025" name="Google Shape;2025;p19"/>
            <p:cNvGrpSpPr/>
            <p:nvPr/>
          </p:nvGrpSpPr>
          <p:grpSpPr>
            <a:xfrm>
              <a:off x="907252" y="4823073"/>
              <a:ext cx="2977424" cy="1488475"/>
              <a:chOff x="404598" y="1921373"/>
              <a:chExt cx="1231358" cy="615581"/>
            </a:xfrm>
          </p:grpSpPr>
          <p:sp>
            <p:nvSpPr>
              <p:cNvPr id="2026" name="Google Shape;2026;p19"/>
              <p:cNvSpPr/>
              <p:nvPr/>
            </p:nvSpPr>
            <p:spPr>
              <a:xfrm>
                <a:off x="406347" y="1921373"/>
                <a:ext cx="1229609" cy="615581"/>
              </a:xfrm>
              <a:custGeom>
                <a:rect b="b" l="l" r="r" t="t"/>
                <a:pathLst>
                  <a:path extrusionOk="0" h="615581" w="1229609">
                    <a:moveTo>
                      <a:pt x="1185276" y="23323"/>
                    </a:moveTo>
                    <a:cubicBezTo>
                      <a:pt x="1185276" y="23323"/>
                      <a:pt x="1214514" y="23305"/>
                      <a:pt x="1225856" y="44151"/>
                    </a:cubicBezTo>
                    <a:cubicBezTo>
                      <a:pt x="1237163" y="64936"/>
                      <a:pt x="1219323" y="88751"/>
                      <a:pt x="1219323" y="88751"/>
                    </a:cubicBezTo>
                    <a:lnTo>
                      <a:pt x="121310" y="612532"/>
                    </a:lnTo>
                    <a:cubicBezTo>
                      <a:pt x="121310" y="612532"/>
                      <a:pt x="63062" y="629066"/>
                      <a:pt x="25782" y="585140"/>
                    </a:cubicBezTo>
                    <a:cubicBezTo>
                      <a:pt x="15002" y="572437"/>
                      <a:pt x="-21974" y="512365"/>
                      <a:pt x="18494" y="486152"/>
                    </a:cubicBezTo>
                    <a:cubicBezTo>
                      <a:pt x="58962" y="459932"/>
                      <a:pt x="1163981" y="0"/>
                      <a:pt x="1163981" y="0"/>
                    </a:cubicBezTo>
                    <a:cubicBezTo>
                      <a:pt x="1163981" y="0"/>
                      <a:pt x="1173241" y="1658"/>
                      <a:pt x="1178858" y="7445"/>
                    </a:cubicBezTo>
                    <a:cubicBezTo>
                      <a:pt x="1184474" y="13237"/>
                      <a:pt x="1185276" y="23323"/>
                      <a:pt x="1185276" y="23323"/>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p19"/>
              <p:cNvSpPr/>
              <p:nvPr/>
            </p:nvSpPr>
            <p:spPr>
              <a:xfrm>
                <a:off x="404598" y="2406512"/>
                <a:ext cx="148416" cy="129998"/>
              </a:xfrm>
              <a:custGeom>
                <a:rect b="b" l="l" r="r" t="t"/>
                <a:pathLst>
                  <a:path extrusionOk="0" h="129998" w="148416">
                    <a:moveTo>
                      <a:pt x="63586" y="25465"/>
                    </a:moveTo>
                    <a:lnTo>
                      <a:pt x="29290" y="46032"/>
                    </a:lnTo>
                    <a:cubicBezTo>
                      <a:pt x="29290" y="46032"/>
                      <a:pt x="41512" y="66526"/>
                      <a:pt x="57561" y="56762"/>
                    </a:cubicBezTo>
                    <a:cubicBezTo>
                      <a:pt x="89972" y="37051"/>
                      <a:pt x="40840" y="-22037"/>
                      <a:pt x="10910" y="8694"/>
                    </a:cubicBezTo>
                    <a:cubicBezTo>
                      <a:pt x="-19020" y="39425"/>
                      <a:pt x="19028" y="101720"/>
                      <a:pt x="48267" y="117927"/>
                    </a:cubicBezTo>
                    <a:cubicBezTo>
                      <a:pt x="90752" y="141475"/>
                      <a:pt x="158408" y="132020"/>
                      <a:pt x="147177" y="76721"/>
                    </a:cubicBezTo>
                    <a:cubicBezTo>
                      <a:pt x="135947" y="21415"/>
                      <a:pt x="107414" y="19041"/>
                      <a:pt x="91299" y="34240"/>
                    </a:cubicBezTo>
                    <a:cubicBezTo>
                      <a:pt x="72864" y="51624"/>
                      <a:pt x="91467" y="83406"/>
                      <a:pt x="91467" y="83406"/>
                    </a:cubicBezTo>
                    <a:lnTo>
                      <a:pt x="143574" y="6233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8" name="Google Shape;2028;p19"/>
              <p:cNvSpPr/>
              <p:nvPr/>
            </p:nvSpPr>
            <p:spPr>
              <a:xfrm>
                <a:off x="520823" y="1944041"/>
                <a:ext cx="1071874" cy="488331"/>
              </a:xfrm>
              <a:custGeom>
                <a:rect b="b" l="l" r="r" t="t"/>
                <a:pathLst>
                  <a:path extrusionOk="0" h="488331" w="1071874">
                    <a:moveTo>
                      <a:pt x="0" y="488331"/>
                    </a:moveTo>
                    <a:lnTo>
                      <a:pt x="1071875"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p19"/>
              <p:cNvSpPr/>
              <p:nvPr/>
            </p:nvSpPr>
            <p:spPr>
              <a:xfrm>
                <a:off x="407819" y="2404996"/>
                <a:ext cx="143438" cy="130593"/>
              </a:xfrm>
              <a:custGeom>
                <a:rect b="b" l="l" r="r" t="t"/>
                <a:pathLst>
                  <a:path extrusionOk="0" h="130593" w="143438">
                    <a:moveTo>
                      <a:pt x="62737" y="126547"/>
                    </a:moveTo>
                    <a:cubicBezTo>
                      <a:pt x="32047" y="119789"/>
                      <a:pt x="0" y="75547"/>
                      <a:pt x="0" y="44615"/>
                    </a:cubicBezTo>
                    <a:cubicBezTo>
                      <a:pt x="0" y="28403"/>
                      <a:pt x="11548" y="-8170"/>
                      <a:pt x="36095" y="1648"/>
                    </a:cubicBezTo>
                    <a:cubicBezTo>
                      <a:pt x="67755" y="14309"/>
                      <a:pt x="70471" y="63524"/>
                      <a:pt x="70471" y="63524"/>
                    </a:cubicBezTo>
                    <a:cubicBezTo>
                      <a:pt x="70471" y="63524"/>
                      <a:pt x="91971" y="23241"/>
                      <a:pt x="116306" y="26283"/>
                    </a:cubicBezTo>
                    <a:cubicBezTo>
                      <a:pt x="135190" y="28645"/>
                      <a:pt x="150111" y="68339"/>
                      <a:pt x="140370" y="95033"/>
                    </a:cubicBezTo>
                    <a:cubicBezTo>
                      <a:pt x="124900" y="137435"/>
                      <a:pt x="91273" y="132832"/>
                      <a:pt x="62737" y="126547"/>
                    </a:cubicBezTo>
                    <a:close/>
                  </a:path>
                </a:pathLst>
              </a:custGeom>
              <a:solidFill>
                <a:srgbClr val="000000">
                  <a:alpha val="1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p19"/>
              <p:cNvSpPr/>
              <p:nvPr/>
            </p:nvSpPr>
            <p:spPr>
              <a:xfrm>
                <a:off x="527616" y="1970430"/>
                <a:ext cx="1108035" cy="563480"/>
              </a:xfrm>
              <a:custGeom>
                <a:rect b="b" l="l" r="r" t="t"/>
                <a:pathLst>
                  <a:path extrusionOk="0" h="563480" w="1108035">
                    <a:moveTo>
                      <a:pt x="1106367" y="0"/>
                    </a:moveTo>
                    <a:lnTo>
                      <a:pt x="11742" y="486734"/>
                    </a:lnTo>
                    <a:cubicBezTo>
                      <a:pt x="53062" y="532136"/>
                      <a:pt x="0" y="563481"/>
                      <a:pt x="0" y="563481"/>
                    </a:cubicBezTo>
                    <a:lnTo>
                      <a:pt x="1098072" y="39755"/>
                    </a:lnTo>
                    <a:cubicBezTo>
                      <a:pt x="1098072" y="39761"/>
                      <a:pt x="1112918" y="19467"/>
                      <a:pt x="1106367" y="0"/>
                    </a:cubicBezTo>
                    <a:close/>
                  </a:path>
                </a:pathLst>
              </a:custGeom>
              <a:solidFill>
                <a:srgbClr val="000000">
                  <a:alpha val="1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31" name="Google Shape;2031;p19"/>
            <p:cNvGrpSpPr/>
            <p:nvPr/>
          </p:nvGrpSpPr>
          <p:grpSpPr>
            <a:xfrm>
              <a:off x="641961" y="4672751"/>
              <a:ext cx="3103771" cy="1127354"/>
              <a:chOff x="294883" y="1859206"/>
              <a:chExt cx="1283611" cy="466234"/>
            </a:xfrm>
          </p:grpSpPr>
          <p:sp>
            <p:nvSpPr>
              <p:cNvPr id="2032" name="Google Shape;2032;p19"/>
              <p:cNvSpPr/>
              <p:nvPr/>
            </p:nvSpPr>
            <p:spPr>
              <a:xfrm>
                <a:off x="296786" y="1859206"/>
                <a:ext cx="1281708" cy="466234"/>
              </a:xfrm>
              <a:custGeom>
                <a:rect b="b" l="l" r="r" t="t"/>
                <a:pathLst>
                  <a:path extrusionOk="0" h="466234" w="1281708">
                    <a:moveTo>
                      <a:pt x="1242337" y="25995"/>
                    </a:moveTo>
                    <a:cubicBezTo>
                      <a:pt x="1242337" y="25995"/>
                      <a:pt x="1271308" y="29942"/>
                      <a:pt x="1279724" y="52130"/>
                    </a:cubicBezTo>
                    <a:cubicBezTo>
                      <a:pt x="1288110" y="74251"/>
                      <a:pt x="1267209" y="95431"/>
                      <a:pt x="1267209" y="95431"/>
                    </a:cubicBezTo>
                    <a:lnTo>
                      <a:pt x="108372" y="465664"/>
                    </a:lnTo>
                    <a:cubicBezTo>
                      <a:pt x="108372" y="465664"/>
                      <a:pt x="48420" y="474159"/>
                      <a:pt x="17434" y="425588"/>
                    </a:cubicBezTo>
                    <a:cubicBezTo>
                      <a:pt x="8474" y="411543"/>
                      <a:pt x="-20025" y="347013"/>
                      <a:pt x="23621" y="326520"/>
                    </a:cubicBezTo>
                    <a:cubicBezTo>
                      <a:pt x="67267" y="306026"/>
                      <a:pt x="1224400" y="0"/>
                      <a:pt x="1224400" y="0"/>
                    </a:cubicBezTo>
                    <a:cubicBezTo>
                      <a:pt x="1224400" y="0"/>
                      <a:pt x="1233351" y="2897"/>
                      <a:pt x="1238136" y="9400"/>
                    </a:cubicBezTo>
                    <a:cubicBezTo>
                      <a:pt x="1242914" y="15897"/>
                      <a:pt x="1242337" y="25995"/>
                      <a:pt x="1242337" y="25995"/>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p19"/>
              <p:cNvSpPr/>
              <p:nvPr/>
            </p:nvSpPr>
            <p:spPr>
              <a:xfrm>
                <a:off x="294883" y="2185856"/>
                <a:ext cx="141173" cy="138667"/>
              </a:xfrm>
              <a:custGeom>
                <a:rect b="b" l="l" r="r" t="t"/>
                <a:pathLst>
                  <a:path extrusionOk="0" h="138667" w="141173">
                    <a:moveTo>
                      <a:pt x="65155" y="29970"/>
                    </a:moveTo>
                    <a:lnTo>
                      <a:pt x="28389" y="45703"/>
                    </a:lnTo>
                    <a:cubicBezTo>
                      <a:pt x="28389" y="45703"/>
                      <a:pt x="37723" y="67660"/>
                      <a:pt x="54946" y="60161"/>
                    </a:cubicBezTo>
                    <a:cubicBezTo>
                      <a:pt x="89729" y="45023"/>
                      <a:pt x="49052" y="-20174"/>
                      <a:pt x="15236" y="6221"/>
                    </a:cubicBezTo>
                    <a:cubicBezTo>
                      <a:pt x="-18581" y="32617"/>
                      <a:pt x="10679" y="99490"/>
                      <a:pt x="37453" y="119504"/>
                    </a:cubicBezTo>
                    <a:cubicBezTo>
                      <a:pt x="76357" y="148590"/>
                      <a:pt x="144670" y="148389"/>
                      <a:pt x="141034" y="92076"/>
                    </a:cubicBezTo>
                    <a:cubicBezTo>
                      <a:pt x="137398" y="35757"/>
                      <a:pt x="109450" y="29545"/>
                      <a:pt x="91423" y="42418"/>
                    </a:cubicBezTo>
                    <a:cubicBezTo>
                      <a:pt x="70804" y="57149"/>
                      <a:pt x="84931" y="91153"/>
                      <a:pt x="84931" y="91153"/>
                    </a:cubicBezTo>
                    <a:lnTo>
                      <a:pt x="139413" y="77333"/>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4" name="Google Shape;2034;p19"/>
              <p:cNvSpPr/>
              <p:nvPr/>
            </p:nvSpPr>
            <p:spPr>
              <a:xfrm>
                <a:off x="412139" y="1884697"/>
                <a:ext cx="1128137" cy="338646"/>
              </a:xfrm>
              <a:custGeom>
                <a:rect b="b" l="l" r="r" t="t"/>
                <a:pathLst>
                  <a:path extrusionOk="0" h="338646" w="1128137">
                    <a:moveTo>
                      <a:pt x="0" y="338646"/>
                    </a:moveTo>
                    <a:lnTo>
                      <a:pt x="1128138"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5" name="Google Shape;2035;p19"/>
              <p:cNvSpPr/>
              <p:nvPr/>
            </p:nvSpPr>
            <p:spPr>
              <a:xfrm>
                <a:off x="297391" y="2184560"/>
                <a:ext cx="138916" cy="138896"/>
              </a:xfrm>
              <a:custGeom>
                <a:rect b="b" l="l" r="r" t="t"/>
                <a:pathLst>
                  <a:path extrusionOk="0" h="138896" w="138916">
                    <a:moveTo>
                      <a:pt x="51511" y="130236"/>
                    </a:moveTo>
                    <a:cubicBezTo>
                      <a:pt x="22020" y="119379"/>
                      <a:pt x="-3740" y="71208"/>
                      <a:pt x="449" y="40562"/>
                    </a:cubicBezTo>
                    <a:cubicBezTo>
                      <a:pt x="2645" y="24501"/>
                      <a:pt x="19041" y="-10177"/>
                      <a:pt x="42032" y="2878"/>
                    </a:cubicBezTo>
                    <a:cubicBezTo>
                      <a:pt x="71684" y="19710"/>
                      <a:pt x="67710" y="68840"/>
                      <a:pt x="67710" y="68840"/>
                    </a:cubicBezTo>
                    <a:cubicBezTo>
                      <a:pt x="67710" y="68840"/>
                      <a:pt x="94468" y="31842"/>
                      <a:pt x="118167" y="38151"/>
                    </a:cubicBezTo>
                    <a:cubicBezTo>
                      <a:pt x="136557" y="43045"/>
                      <a:pt x="145963" y="84397"/>
                      <a:pt x="132696" y="109530"/>
                    </a:cubicBezTo>
                    <a:cubicBezTo>
                      <a:pt x="111626" y="149442"/>
                      <a:pt x="78933" y="140328"/>
                      <a:pt x="51511" y="130236"/>
                    </a:cubicBezTo>
                    <a:close/>
                  </a:path>
                </a:pathLst>
              </a:custGeom>
              <a:solidFill>
                <a:srgbClr val="000000">
                  <a:alpha val="1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p19"/>
              <p:cNvSpPr/>
              <p:nvPr/>
            </p:nvSpPr>
            <p:spPr>
              <a:xfrm>
                <a:off x="405116" y="1916437"/>
                <a:ext cx="1173048" cy="408433"/>
              </a:xfrm>
              <a:custGeom>
                <a:rect b="b" l="l" r="r" t="t"/>
                <a:pathLst>
                  <a:path extrusionOk="0" h="408433" w="1173048">
                    <a:moveTo>
                      <a:pt x="1172493" y="0"/>
                    </a:moveTo>
                    <a:lnTo>
                      <a:pt x="22029" y="333982"/>
                    </a:lnTo>
                    <a:cubicBezTo>
                      <a:pt x="56818" y="384564"/>
                      <a:pt x="0" y="408434"/>
                      <a:pt x="0" y="408434"/>
                    </a:cubicBezTo>
                    <a:lnTo>
                      <a:pt x="1158891" y="38267"/>
                    </a:lnTo>
                    <a:cubicBezTo>
                      <a:pt x="1158891" y="38267"/>
                      <a:pt x="1176349" y="20172"/>
                      <a:pt x="1172493" y="0"/>
                    </a:cubicBezTo>
                    <a:close/>
                  </a:path>
                </a:pathLst>
              </a:custGeom>
              <a:solidFill>
                <a:srgbClr val="000000">
                  <a:alpha val="1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37" name="Google Shape;2037;p19"/>
            <p:cNvGrpSpPr/>
            <p:nvPr/>
          </p:nvGrpSpPr>
          <p:grpSpPr>
            <a:xfrm>
              <a:off x="2001330" y="4529732"/>
              <a:ext cx="1718823" cy="1638272"/>
              <a:chOff x="1827841" y="4276132"/>
              <a:chExt cx="1718823" cy="1638272"/>
            </a:xfrm>
          </p:grpSpPr>
          <p:sp>
            <p:nvSpPr>
              <p:cNvPr id="2038" name="Google Shape;2038;p19"/>
              <p:cNvSpPr/>
              <p:nvPr/>
            </p:nvSpPr>
            <p:spPr>
              <a:xfrm>
                <a:off x="1827841" y="4336562"/>
                <a:ext cx="1718823" cy="1577842"/>
              </a:xfrm>
              <a:custGeom>
                <a:rect b="b" l="l" r="r" t="t"/>
                <a:pathLst>
                  <a:path extrusionOk="0" h="652675" w="710992">
                    <a:moveTo>
                      <a:pt x="257935" y="120"/>
                    </a:moveTo>
                    <a:cubicBezTo>
                      <a:pt x="284956" y="-5788"/>
                      <a:pt x="430221" y="208706"/>
                      <a:pt x="430221" y="208706"/>
                    </a:cubicBezTo>
                    <a:cubicBezTo>
                      <a:pt x="430221" y="208706"/>
                      <a:pt x="648225" y="121309"/>
                      <a:pt x="705801" y="149131"/>
                    </a:cubicBezTo>
                    <a:cubicBezTo>
                      <a:pt x="715140" y="153643"/>
                      <a:pt x="709493" y="209841"/>
                      <a:pt x="707143" y="220747"/>
                    </a:cubicBezTo>
                    <a:cubicBezTo>
                      <a:pt x="701326" y="247695"/>
                      <a:pt x="568710" y="392796"/>
                      <a:pt x="568710" y="392796"/>
                    </a:cubicBezTo>
                    <a:cubicBezTo>
                      <a:pt x="568710" y="392796"/>
                      <a:pt x="640386" y="445187"/>
                      <a:pt x="657576" y="495052"/>
                    </a:cubicBezTo>
                    <a:cubicBezTo>
                      <a:pt x="664911" y="516323"/>
                      <a:pt x="642493" y="555422"/>
                      <a:pt x="634666" y="560467"/>
                    </a:cubicBezTo>
                    <a:cubicBezTo>
                      <a:pt x="608488" y="577360"/>
                      <a:pt x="388554" y="499831"/>
                      <a:pt x="388554" y="499831"/>
                    </a:cubicBezTo>
                    <a:cubicBezTo>
                      <a:pt x="388554" y="499831"/>
                      <a:pt x="234448" y="661709"/>
                      <a:pt x="196430" y="652279"/>
                    </a:cubicBezTo>
                    <a:cubicBezTo>
                      <a:pt x="154793" y="641956"/>
                      <a:pt x="162426" y="415245"/>
                      <a:pt x="162426" y="415245"/>
                    </a:cubicBezTo>
                    <a:cubicBezTo>
                      <a:pt x="162426" y="415245"/>
                      <a:pt x="7894" y="340229"/>
                      <a:pt x="3668" y="314896"/>
                    </a:cubicBezTo>
                    <a:cubicBezTo>
                      <a:pt x="2606" y="308520"/>
                      <a:pt x="-7936" y="242103"/>
                      <a:pt x="12430" y="233972"/>
                    </a:cubicBezTo>
                    <a:cubicBezTo>
                      <a:pt x="73019" y="209786"/>
                      <a:pt x="206443" y="242485"/>
                      <a:pt x="206443" y="242485"/>
                    </a:cubicBezTo>
                    <a:cubicBezTo>
                      <a:pt x="206443" y="242485"/>
                      <a:pt x="230914" y="6034"/>
                      <a:pt x="257935" y="12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19"/>
              <p:cNvSpPr/>
              <p:nvPr/>
            </p:nvSpPr>
            <p:spPr>
              <a:xfrm>
                <a:off x="1854861" y="4276132"/>
                <a:ext cx="1686453" cy="1485977"/>
              </a:xfrm>
              <a:custGeom>
                <a:rect b="b" l="l" r="r" t="t"/>
                <a:pathLst>
                  <a:path extrusionOk="0" h="614675" w="697602">
                    <a:moveTo>
                      <a:pt x="255085" y="155"/>
                    </a:moveTo>
                    <a:cubicBezTo>
                      <a:pt x="282107" y="-5759"/>
                      <a:pt x="440864" y="159756"/>
                      <a:pt x="440864" y="159756"/>
                    </a:cubicBezTo>
                    <a:cubicBezTo>
                      <a:pt x="440864" y="159756"/>
                      <a:pt x="684067" y="152154"/>
                      <a:pt x="696734" y="176643"/>
                    </a:cubicBezTo>
                    <a:cubicBezTo>
                      <a:pt x="709400" y="201132"/>
                      <a:pt x="579358" y="343847"/>
                      <a:pt x="579358" y="343847"/>
                    </a:cubicBezTo>
                    <a:cubicBezTo>
                      <a:pt x="579358" y="343847"/>
                      <a:pt x="666336" y="508512"/>
                      <a:pt x="640159" y="525405"/>
                    </a:cubicBezTo>
                    <a:cubicBezTo>
                      <a:pt x="613976" y="542292"/>
                      <a:pt x="385977" y="460378"/>
                      <a:pt x="385977" y="460378"/>
                    </a:cubicBezTo>
                    <a:cubicBezTo>
                      <a:pt x="385977" y="460378"/>
                      <a:pt x="219618" y="625894"/>
                      <a:pt x="193441" y="614071"/>
                    </a:cubicBezTo>
                    <a:cubicBezTo>
                      <a:pt x="167263" y="602249"/>
                      <a:pt x="187532" y="388599"/>
                      <a:pt x="187532" y="388599"/>
                    </a:cubicBezTo>
                    <a:cubicBezTo>
                      <a:pt x="187532" y="388599"/>
                      <a:pt x="4286" y="292336"/>
                      <a:pt x="60" y="267003"/>
                    </a:cubicBezTo>
                    <a:cubicBezTo>
                      <a:pt x="-4161" y="241664"/>
                      <a:pt x="217086" y="193536"/>
                      <a:pt x="217086" y="193536"/>
                    </a:cubicBezTo>
                    <a:cubicBezTo>
                      <a:pt x="217086" y="193536"/>
                      <a:pt x="228064" y="6063"/>
                      <a:pt x="255085" y="155"/>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p19"/>
              <p:cNvSpPr/>
              <p:nvPr/>
            </p:nvSpPr>
            <p:spPr>
              <a:xfrm>
                <a:off x="2012799" y="4403583"/>
                <a:ext cx="1372062" cy="1214127"/>
              </a:xfrm>
              <a:custGeom>
                <a:rect b="b" l="l" r="r" t="t"/>
                <a:pathLst>
                  <a:path extrusionOk="0" h="502224" w="567554">
                    <a:moveTo>
                      <a:pt x="208020" y="297"/>
                    </a:moveTo>
                    <a:cubicBezTo>
                      <a:pt x="192463" y="3698"/>
                      <a:pt x="185183" y="31284"/>
                      <a:pt x="178273" y="84106"/>
                    </a:cubicBezTo>
                    <a:cubicBezTo>
                      <a:pt x="176068" y="100932"/>
                      <a:pt x="174180" y="118887"/>
                      <a:pt x="172692" y="136879"/>
                    </a:cubicBezTo>
                    <a:cubicBezTo>
                      <a:pt x="172322" y="141409"/>
                      <a:pt x="171794" y="148653"/>
                      <a:pt x="171405" y="154179"/>
                    </a:cubicBezTo>
                    <a:cubicBezTo>
                      <a:pt x="165448" y="155533"/>
                      <a:pt x="156522" y="157506"/>
                      <a:pt x="151245" y="158757"/>
                    </a:cubicBezTo>
                    <a:cubicBezTo>
                      <a:pt x="131110" y="163530"/>
                      <a:pt x="110993" y="168576"/>
                      <a:pt x="92175" y="173774"/>
                    </a:cubicBezTo>
                    <a:cubicBezTo>
                      <a:pt x="74730" y="178595"/>
                      <a:pt x="59343" y="183325"/>
                      <a:pt x="46415" y="187788"/>
                    </a:cubicBezTo>
                    <a:cubicBezTo>
                      <a:pt x="12909" y="199362"/>
                      <a:pt x="-2017" y="207408"/>
                      <a:pt x="218" y="220827"/>
                    </a:cubicBezTo>
                    <a:cubicBezTo>
                      <a:pt x="2185" y="232619"/>
                      <a:pt x="22843" y="248116"/>
                      <a:pt x="63004" y="272599"/>
                    </a:cubicBezTo>
                    <a:cubicBezTo>
                      <a:pt x="67898" y="275580"/>
                      <a:pt x="72987" y="278762"/>
                      <a:pt x="78306" y="281895"/>
                    </a:cubicBezTo>
                    <a:cubicBezTo>
                      <a:pt x="94549" y="291465"/>
                      <a:pt x="111976" y="301278"/>
                      <a:pt x="129361" y="310781"/>
                    </a:cubicBezTo>
                    <a:cubicBezTo>
                      <a:pt x="134055" y="313349"/>
                      <a:pt x="142277" y="317709"/>
                      <a:pt x="147238" y="320363"/>
                    </a:cubicBezTo>
                    <a:cubicBezTo>
                      <a:pt x="147068" y="322281"/>
                      <a:pt x="146910" y="323575"/>
                      <a:pt x="146806" y="324801"/>
                    </a:cubicBezTo>
                    <a:cubicBezTo>
                      <a:pt x="146114" y="333114"/>
                      <a:pt x="145452" y="342204"/>
                      <a:pt x="144809" y="351828"/>
                    </a:cubicBezTo>
                    <a:cubicBezTo>
                      <a:pt x="143600" y="369717"/>
                      <a:pt x="142568" y="387278"/>
                      <a:pt x="142088" y="403746"/>
                    </a:cubicBezTo>
                    <a:cubicBezTo>
                      <a:pt x="140364" y="462950"/>
                      <a:pt x="143181" y="494446"/>
                      <a:pt x="157676" y="500992"/>
                    </a:cubicBezTo>
                    <a:cubicBezTo>
                      <a:pt x="171538" y="507252"/>
                      <a:pt x="197115" y="489552"/>
                      <a:pt x="241915" y="450508"/>
                    </a:cubicBezTo>
                    <a:cubicBezTo>
                      <a:pt x="246093" y="446870"/>
                      <a:pt x="250416" y="443124"/>
                      <a:pt x="254788" y="439213"/>
                    </a:cubicBezTo>
                    <a:cubicBezTo>
                      <a:pt x="269701" y="425848"/>
                      <a:pt x="285070" y="411470"/>
                      <a:pt x="299977" y="397163"/>
                    </a:cubicBezTo>
                    <a:cubicBezTo>
                      <a:pt x="304094" y="393217"/>
                      <a:pt x="311399" y="386082"/>
                      <a:pt x="315425" y="382147"/>
                    </a:cubicBezTo>
                    <a:cubicBezTo>
                      <a:pt x="320477" y="383920"/>
                      <a:pt x="328948" y="386895"/>
                      <a:pt x="333872" y="388583"/>
                    </a:cubicBezTo>
                    <a:cubicBezTo>
                      <a:pt x="352071" y="394820"/>
                      <a:pt x="370937" y="401068"/>
                      <a:pt x="389506" y="406891"/>
                    </a:cubicBezTo>
                    <a:cubicBezTo>
                      <a:pt x="397047" y="409253"/>
                      <a:pt x="404407" y="411488"/>
                      <a:pt x="411530" y="413613"/>
                    </a:cubicBezTo>
                    <a:cubicBezTo>
                      <a:pt x="471140" y="431380"/>
                      <a:pt x="506025" y="438351"/>
                      <a:pt x="518218" y="430488"/>
                    </a:cubicBezTo>
                    <a:cubicBezTo>
                      <a:pt x="533149" y="420851"/>
                      <a:pt x="526938" y="394461"/>
                      <a:pt x="507780" y="348398"/>
                    </a:cubicBezTo>
                    <a:cubicBezTo>
                      <a:pt x="505236" y="342277"/>
                      <a:pt x="502418" y="335895"/>
                      <a:pt x="499485" y="329374"/>
                    </a:cubicBezTo>
                    <a:cubicBezTo>
                      <a:pt x="493771" y="316658"/>
                      <a:pt x="487723" y="303870"/>
                      <a:pt x="481609" y="291617"/>
                    </a:cubicBezTo>
                    <a:cubicBezTo>
                      <a:pt x="480230" y="288854"/>
                      <a:pt x="478269" y="285132"/>
                      <a:pt x="476314" y="281324"/>
                    </a:cubicBezTo>
                    <a:cubicBezTo>
                      <a:pt x="479708" y="277523"/>
                      <a:pt x="484007" y="272599"/>
                      <a:pt x="486758" y="269453"/>
                    </a:cubicBezTo>
                    <a:cubicBezTo>
                      <a:pt x="497743" y="256884"/>
                      <a:pt x="508812" y="243974"/>
                      <a:pt x="519080" y="231265"/>
                    </a:cubicBezTo>
                    <a:cubicBezTo>
                      <a:pt x="522663" y="226826"/>
                      <a:pt x="526094" y="222473"/>
                      <a:pt x="529373" y="218253"/>
                    </a:cubicBezTo>
                    <a:cubicBezTo>
                      <a:pt x="559308" y="179737"/>
                      <a:pt x="572564" y="157021"/>
                      <a:pt x="565842" y="144026"/>
                    </a:cubicBezTo>
                    <a:cubicBezTo>
                      <a:pt x="558968" y="130734"/>
                      <a:pt x="524278" y="126714"/>
                      <a:pt x="457435" y="125293"/>
                    </a:cubicBezTo>
                    <a:cubicBezTo>
                      <a:pt x="430614" y="124723"/>
                      <a:pt x="402021" y="124765"/>
                      <a:pt x="374635" y="125293"/>
                    </a:cubicBezTo>
                    <a:cubicBezTo>
                      <a:pt x="370694" y="125366"/>
                      <a:pt x="363869" y="125482"/>
                      <a:pt x="360044" y="125579"/>
                    </a:cubicBezTo>
                    <a:cubicBezTo>
                      <a:pt x="356771" y="122215"/>
                      <a:pt x="347966" y="113246"/>
                      <a:pt x="343600" y="108844"/>
                    </a:cubicBezTo>
                    <a:cubicBezTo>
                      <a:pt x="328917" y="94040"/>
                      <a:pt x="313871" y="79199"/>
                      <a:pt x="299261" y="65367"/>
                    </a:cubicBezTo>
                    <a:cubicBezTo>
                      <a:pt x="295393" y="61705"/>
                      <a:pt x="291531" y="58214"/>
                      <a:pt x="287821" y="54783"/>
                    </a:cubicBezTo>
                    <a:cubicBezTo>
                      <a:pt x="245996" y="16085"/>
                      <a:pt x="221397" y="-2629"/>
                      <a:pt x="208020" y="297"/>
                    </a:cubicBezTo>
                    <a:close/>
                    <a:moveTo>
                      <a:pt x="212307" y="18745"/>
                    </a:moveTo>
                    <a:cubicBezTo>
                      <a:pt x="213425" y="19121"/>
                      <a:pt x="214876" y="19674"/>
                      <a:pt x="216600" y="20603"/>
                    </a:cubicBezTo>
                    <a:cubicBezTo>
                      <a:pt x="220711" y="22819"/>
                      <a:pt x="226030" y="26262"/>
                      <a:pt x="232333" y="31047"/>
                    </a:cubicBezTo>
                    <a:cubicBezTo>
                      <a:pt x="243937" y="39852"/>
                      <a:pt x="258480" y="52597"/>
                      <a:pt x="275379" y="68227"/>
                    </a:cubicBezTo>
                    <a:cubicBezTo>
                      <a:pt x="279034" y="71609"/>
                      <a:pt x="282860" y="75052"/>
                      <a:pt x="286679" y="78671"/>
                    </a:cubicBezTo>
                    <a:cubicBezTo>
                      <a:pt x="301131" y="92352"/>
                      <a:pt x="316032" y="107040"/>
                      <a:pt x="330581" y="121717"/>
                    </a:cubicBezTo>
                    <a:cubicBezTo>
                      <a:pt x="335676" y="126854"/>
                      <a:pt x="349520" y="141075"/>
                      <a:pt x="349745" y="141312"/>
                    </a:cubicBezTo>
                    <a:cubicBezTo>
                      <a:pt x="351543" y="143182"/>
                      <a:pt x="354020" y="144111"/>
                      <a:pt x="356613" y="144026"/>
                    </a:cubicBezTo>
                    <a:cubicBezTo>
                      <a:pt x="357475" y="144002"/>
                      <a:pt x="369941" y="143692"/>
                      <a:pt x="374920" y="143601"/>
                    </a:cubicBezTo>
                    <a:cubicBezTo>
                      <a:pt x="402075" y="143079"/>
                      <a:pt x="430469" y="143030"/>
                      <a:pt x="457010" y="143601"/>
                    </a:cubicBezTo>
                    <a:cubicBezTo>
                      <a:pt x="483497" y="144160"/>
                      <a:pt x="505794" y="145380"/>
                      <a:pt x="522511" y="147317"/>
                    </a:cubicBezTo>
                    <a:cubicBezTo>
                      <a:pt x="531722" y="148386"/>
                      <a:pt x="539082" y="149588"/>
                      <a:pt x="544249" y="151033"/>
                    </a:cubicBezTo>
                    <a:cubicBezTo>
                      <a:pt x="546350" y="151622"/>
                      <a:pt x="547796" y="152193"/>
                      <a:pt x="548967" y="152752"/>
                    </a:cubicBezTo>
                    <a:cubicBezTo>
                      <a:pt x="548840" y="153456"/>
                      <a:pt x="548749" y="154130"/>
                      <a:pt x="548397" y="155181"/>
                    </a:cubicBezTo>
                    <a:cubicBezTo>
                      <a:pt x="547231" y="158630"/>
                      <a:pt x="545039" y="163141"/>
                      <a:pt x="541814" y="168625"/>
                    </a:cubicBezTo>
                    <a:cubicBezTo>
                      <a:pt x="535773" y="178911"/>
                      <a:pt x="526652" y="191875"/>
                      <a:pt x="514933" y="206952"/>
                    </a:cubicBezTo>
                    <a:cubicBezTo>
                      <a:pt x="511727" y="211081"/>
                      <a:pt x="508290" y="215332"/>
                      <a:pt x="504774" y="219686"/>
                    </a:cubicBezTo>
                    <a:cubicBezTo>
                      <a:pt x="494676" y="232188"/>
                      <a:pt x="483868" y="245037"/>
                      <a:pt x="473029" y="257436"/>
                    </a:cubicBezTo>
                    <a:cubicBezTo>
                      <a:pt x="469234" y="261778"/>
                      <a:pt x="458753" y="273558"/>
                      <a:pt x="458583" y="273740"/>
                    </a:cubicBezTo>
                    <a:cubicBezTo>
                      <a:pt x="455984" y="276594"/>
                      <a:pt x="455492" y="280772"/>
                      <a:pt x="457296" y="284184"/>
                    </a:cubicBezTo>
                    <a:cubicBezTo>
                      <a:pt x="457684" y="284919"/>
                      <a:pt x="463058" y="295558"/>
                      <a:pt x="465159" y="299772"/>
                    </a:cubicBezTo>
                    <a:cubicBezTo>
                      <a:pt x="471171" y="311819"/>
                      <a:pt x="477291" y="324485"/>
                      <a:pt x="482896" y="336958"/>
                    </a:cubicBezTo>
                    <a:cubicBezTo>
                      <a:pt x="485756" y="343327"/>
                      <a:pt x="488428" y="349448"/>
                      <a:pt x="490905" y="355405"/>
                    </a:cubicBezTo>
                    <a:cubicBezTo>
                      <a:pt x="498204" y="372954"/>
                      <a:pt x="503426" y="387849"/>
                      <a:pt x="506061" y="399167"/>
                    </a:cubicBezTo>
                    <a:cubicBezTo>
                      <a:pt x="507452" y="405118"/>
                      <a:pt x="508077" y="409891"/>
                      <a:pt x="507926" y="413182"/>
                    </a:cubicBezTo>
                    <a:cubicBezTo>
                      <a:pt x="507877" y="414123"/>
                      <a:pt x="507762" y="414676"/>
                      <a:pt x="507634" y="415186"/>
                    </a:cubicBezTo>
                    <a:cubicBezTo>
                      <a:pt x="505485" y="416090"/>
                      <a:pt x="494676" y="415410"/>
                      <a:pt x="478603" y="412180"/>
                    </a:cubicBezTo>
                    <a:cubicBezTo>
                      <a:pt x="462330" y="408913"/>
                      <a:pt x="441265" y="403351"/>
                      <a:pt x="416679" y="396022"/>
                    </a:cubicBezTo>
                    <a:cubicBezTo>
                      <a:pt x="409641" y="393921"/>
                      <a:pt x="402403" y="391784"/>
                      <a:pt x="394940" y="389440"/>
                    </a:cubicBezTo>
                    <a:cubicBezTo>
                      <a:pt x="376542" y="383671"/>
                      <a:pt x="357797" y="377465"/>
                      <a:pt x="339738" y="371278"/>
                    </a:cubicBezTo>
                    <a:cubicBezTo>
                      <a:pt x="333417" y="369116"/>
                      <a:pt x="316415" y="363080"/>
                      <a:pt x="316142" y="362983"/>
                    </a:cubicBezTo>
                    <a:cubicBezTo>
                      <a:pt x="312814" y="361787"/>
                      <a:pt x="309061" y="362637"/>
                      <a:pt x="306560" y="365127"/>
                    </a:cubicBezTo>
                    <a:cubicBezTo>
                      <a:pt x="306329" y="365357"/>
                      <a:pt x="292418" y="379044"/>
                      <a:pt x="287250" y="384005"/>
                    </a:cubicBezTo>
                    <a:cubicBezTo>
                      <a:pt x="272483" y="398178"/>
                      <a:pt x="257229" y="412271"/>
                      <a:pt x="242486" y="425484"/>
                    </a:cubicBezTo>
                    <a:cubicBezTo>
                      <a:pt x="238175" y="429340"/>
                      <a:pt x="234009" y="433196"/>
                      <a:pt x="229898" y="436778"/>
                    </a:cubicBezTo>
                    <a:cubicBezTo>
                      <a:pt x="212168" y="452232"/>
                      <a:pt x="196896" y="464492"/>
                      <a:pt x="184849" y="472817"/>
                    </a:cubicBezTo>
                    <a:cubicBezTo>
                      <a:pt x="178345" y="477322"/>
                      <a:pt x="172959" y="480559"/>
                      <a:pt x="168830" y="482399"/>
                    </a:cubicBezTo>
                    <a:cubicBezTo>
                      <a:pt x="167470" y="483012"/>
                      <a:pt x="166462" y="483146"/>
                      <a:pt x="165545" y="483401"/>
                    </a:cubicBezTo>
                    <a:cubicBezTo>
                      <a:pt x="165132" y="482532"/>
                      <a:pt x="164677" y="481707"/>
                      <a:pt x="164258" y="480255"/>
                    </a:cubicBezTo>
                    <a:cubicBezTo>
                      <a:pt x="162983" y="475871"/>
                      <a:pt x="161957" y="469611"/>
                      <a:pt x="161252" y="461662"/>
                    </a:cubicBezTo>
                    <a:cubicBezTo>
                      <a:pt x="159965" y="447077"/>
                      <a:pt x="159722" y="427482"/>
                      <a:pt x="160396" y="404317"/>
                    </a:cubicBezTo>
                    <a:cubicBezTo>
                      <a:pt x="160870" y="388104"/>
                      <a:pt x="161781" y="370786"/>
                      <a:pt x="162971" y="353116"/>
                    </a:cubicBezTo>
                    <a:cubicBezTo>
                      <a:pt x="163608" y="343595"/>
                      <a:pt x="165485" y="320879"/>
                      <a:pt x="165685" y="318650"/>
                    </a:cubicBezTo>
                    <a:cubicBezTo>
                      <a:pt x="165806" y="317320"/>
                      <a:pt x="165928" y="316403"/>
                      <a:pt x="165970" y="315930"/>
                    </a:cubicBezTo>
                    <a:cubicBezTo>
                      <a:pt x="166323" y="312232"/>
                      <a:pt x="164398" y="308795"/>
                      <a:pt x="161113" y="307064"/>
                    </a:cubicBezTo>
                    <a:cubicBezTo>
                      <a:pt x="160833" y="306919"/>
                      <a:pt x="144117" y="297920"/>
                      <a:pt x="138087" y="294622"/>
                    </a:cubicBezTo>
                    <a:cubicBezTo>
                      <a:pt x="120860" y="285205"/>
                      <a:pt x="103658" y="275477"/>
                      <a:pt x="87603" y="266022"/>
                    </a:cubicBezTo>
                    <a:cubicBezTo>
                      <a:pt x="82356" y="262932"/>
                      <a:pt x="77395" y="259944"/>
                      <a:pt x="72586" y="257011"/>
                    </a:cubicBezTo>
                    <a:cubicBezTo>
                      <a:pt x="42766" y="238831"/>
                      <a:pt x="23049" y="224149"/>
                      <a:pt x="20098" y="219540"/>
                    </a:cubicBezTo>
                    <a:cubicBezTo>
                      <a:pt x="21276" y="218659"/>
                      <a:pt x="22211" y="217785"/>
                      <a:pt x="24246" y="216680"/>
                    </a:cubicBezTo>
                    <a:cubicBezTo>
                      <a:pt x="30548" y="213255"/>
                      <a:pt x="40039" y="209320"/>
                      <a:pt x="52275" y="205094"/>
                    </a:cubicBezTo>
                    <a:cubicBezTo>
                      <a:pt x="64796" y="200771"/>
                      <a:pt x="79933" y="196095"/>
                      <a:pt x="97039" y="191365"/>
                    </a:cubicBezTo>
                    <a:cubicBezTo>
                      <a:pt x="115614" y="186234"/>
                      <a:pt x="135603" y="181218"/>
                      <a:pt x="155532" y="176494"/>
                    </a:cubicBezTo>
                    <a:cubicBezTo>
                      <a:pt x="162509" y="174836"/>
                      <a:pt x="181667" y="170555"/>
                      <a:pt x="181989" y="170483"/>
                    </a:cubicBezTo>
                    <a:cubicBezTo>
                      <a:pt x="186002" y="169614"/>
                      <a:pt x="189045" y="166147"/>
                      <a:pt x="189288" y="162048"/>
                    </a:cubicBezTo>
                    <a:cubicBezTo>
                      <a:pt x="189300" y="161763"/>
                      <a:pt x="190490" y="144658"/>
                      <a:pt x="191000" y="138452"/>
                    </a:cubicBezTo>
                    <a:cubicBezTo>
                      <a:pt x="192463" y="120727"/>
                      <a:pt x="194279" y="103039"/>
                      <a:pt x="196435" y="86535"/>
                    </a:cubicBezTo>
                    <a:cubicBezTo>
                      <a:pt x="199094" y="66217"/>
                      <a:pt x="202112" y="49136"/>
                      <a:pt x="205446" y="36621"/>
                    </a:cubicBezTo>
                    <a:cubicBezTo>
                      <a:pt x="207249" y="29857"/>
                      <a:pt x="209065" y="24562"/>
                      <a:pt x="210880" y="21034"/>
                    </a:cubicBezTo>
                    <a:cubicBezTo>
                      <a:pt x="211445" y="19935"/>
                      <a:pt x="211852" y="19364"/>
                      <a:pt x="212307" y="18745"/>
                    </a:cubicBezTo>
                    <a:close/>
                  </a:path>
                </a:pathLst>
              </a:custGeom>
              <a:solidFill>
                <a:srgbClr val="F5F5F4"/>
              </a:solidFill>
              <a:ln>
                <a:noFill/>
              </a:ln>
              <a:effectLst>
                <a:outerShdw rotWithShape="0" algn="bl" dir="5400000" dist="19050">
                  <a:srgbClr val="000000">
                    <a:alpha val="2352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1" name="Google Shape;2041;p19"/>
              <p:cNvSpPr/>
              <p:nvPr/>
            </p:nvSpPr>
            <p:spPr>
              <a:xfrm>
                <a:off x="2288376" y="4618032"/>
                <a:ext cx="867899" cy="769572"/>
              </a:xfrm>
              <a:custGeom>
                <a:rect b="b" l="l" r="r" t="t"/>
                <a:pathLst>
                  <a:path extrusionOk="0" h="318334" w="359007">
                    <a:moveTo>
                      <a:pt x="131806" y="274"/>
                    </a:moveTo>
                    <a:cubicBezTo>
                      <a:pt x="119741" y="2915"/>
                      <a:pt x="115126" y="19784"/>
                      <a:pt x="110493" y="55197"/>
                    </a:cubicBezTo>
                    <a:cubicBezTo>
                      <a:pt x="109121" y="65690"/>
                      <a:pt x="107991" y="76881"/>
                      <a:pt x="107062" y="88090"/>
                    </a:cubicBezTo>
                    <a:cubicBezTo>
                      <a:pt x="106886" y="90239"/>
                      <a:pt x="106734" y="92881"/>
                      <a:pt x="106491" y="96239"/>
                    </a:cubicBezTo>
                    <a:cubicBezTo>
                      <a:pt x="102532" y="97144"/>
                      <a:pt x="99102" y="97909"/>
                      <a:pt x="96478" y="98528"/>
                    </a:cubicBezTo>
                    <a:cubicBezTo>
                      <a:pt x="83958" y="101497"/>
                      <a:pt x="71437" y="104588"/>
                      <a:pt x="59723" y="107825"/>
                    </a:cubicBezTo>
                    <a:cubicBezTo>
                      <a:pt x="48842" y="110830"/>
                      <a:pt x="39218" y="113751"/>
                      <a:pt x="31123" y="116550"/>
                    </a:cubicBezTo>
                    <a:cubicBezTo>
                      <a:pt x="7788" y="124608"/>
                      <a:pt x="-1630" y="129824"/>
                      <a:pt x="228" y="141003"/>
                    </a:cubicBezTo>
                    <a:cubicBezTo>
                      <a:pt x="1716" y="149923"/>
                      <a:pt x="14206" y="159317"/>
                      <a:pt x="40705" y="175469"/>
                    </a:cubicBezTo>
                    <a:cubicBezTo>
                      <a:pt x="43754" y="177333"/>
                      <a:pt x="46972" y="179240"/>
                      <a:pt x="50287" y="181189"/>
                    </a:cubicBezTo>
                    <a:cubicBezTo>
                      <a:pt x="60397" y="187146"/>
                      <a:pt x="71224" y="193157"/>
                      <a:pt x="82033" y="199071"/>
                    </a:cubicBezTo>
                    <a:cubicBezTo>
                      <a:pt x="84431" y="200377"/>
                      <a:pt x="87759" y="202235"/>
                      <a:pt x="91190" y="204075"/>
                    </a:cubicBezTo>
                    <a:cubicBezTo>
                      <a:pt x="90752" y="209394"/>
                      <a:pt x="90054" y="216960"/>
                      <a:pt x="89757" y="221381"/>
                    </a:cubicBezTo>
                    <a:cubicBezTo>
                      <a:pt x="89010" y="232511"/>
                      <a:pt x="88481" y="243441"/>
                      <a:pt x="88184" y="253703"/>
                    </a:cubicBezTo>
                    <a:cubicBezTo>
                      <a:pt x="87036" y="293172"/>
                      <a:pt x="88755" y="312160"/>
                      <a:pt x="99915" y="317200"/>
                    </a:cubicBezTo>
                    <a:cubicBezTo>
                      <a:pt x="110602" y="322027"/>
                      <a:pt x="125983" y="311461"/>
                      <a:pt x="155834" y="285448"/>
                    </a:cubicBezTo>
                    <a:cubicBezTo>
                      <a:pt x="158433" y="283183"/>
                      <a:pt x="161117" y="280736"/>
                      <a:pt x="163843" y="278301"/>
                    </a:cubicBezTo>
                    <a:cubicBezTo>
                      <a:pt x="173122" y="269982"/>
                      <a:pt x="182600" y="261166"/>
                      <a:pt x="191873" y="252270"/>
                    </a:cubicBezTo>
                    <a:cubicBezTo>
                      <a:pt x="194034" y="250193"/>
                      <a:pt x="197125" y="247236"/>
                      <a:pt x="200021" y="244406"/>
                    </a:cubicBezTo>
                    <a:cubicBezTo>
                      <a:pt x="203525" y="245633"/>
                      <a:pt x="206846" y="246847"/>
                      <a:pt x="209318" y="247691"/>
                    </a:cubicBezTo>
                    <a:cubicBezTo>
                      <a:pt x="220630" y="251571"/>
                      <a:pt x="232386" y="255373"/>
                      <a:pt x="243929" y="258992"/>
                    </a:cubicBezTo>
                    <a:cubicBezTo>
                      <a:pt x="248617" y="260461"/>
                      <a:pt x="253226" y="261815"/>
                      <a:pt x="257659" y="263139"/>
                    </a:cubicBezTo>
                    <a:cubicBezTo>
                      <a:pt x="296521" y="274725"/>
                      <a:pt x="317785" y="279066"/>
                      <a:pt x="326736" y="273292"/>
                    </a:cubicBezTo>
                    <a:cubicBezTo>
                      <a:pt x="338400" y="265768"/>
                      <a:pt x="334490" y="249118"/>
                      <a:pt x="321587" y="218090"/>
                    </a:cubicBezTo>
                    <a:cubicBezTo>
                      <a:pt x="319996" y="214264"/>
                      <a:pt x="318265" y="210293"/>
                      <a:pt x="316437" y="206218"/>
                    </a:cubicBezTo>
                    <a:cubicBezTo>
                      <a:pt x="312873" y="198288"/>
                      <a:pt x="309096" y="190261"/>
                      <a:pt x="305283" y="182622"/>
                    </a:cubicBezTo>
                    <a:cubicBezTo>
                      <a:pt x="304706" y="181468"/>
                      <a:pt x="303947" y="180193"/>
                      <a:pt x="302993" y="178329"/>
                    </a:cubicBezTo>
                    <a:cubicBezTo>
                      <a:pt x="305034" y="176040"/>
                      <a:pt x="306698" y="174242"/>
                      <a:pt x="307997" y="172755"/>
                    </a:cubicBezTo>
                    <a:cubicBezTo>
                      <a:pt x="314840" y="164927"/>
                      <a:pt x="321623" y="156930"/>
                      <a:pt x="328023" y="149012"/>
                    </a:cubicBezTo>
                    <a:cubicBezTo>
                      <a:pt x="330258" y="146243"/>
                      <a:pt x="332413" y="143493"/>
                      <a:pt x="334460" y="140863"/>
                    </a:cubicBezTo>
                    <a:cubicBezTo>
                      <a:pt x="354467" y="115117"/>
                      <a:pt x="362683" y="101145"/>
                      <a:pt x="357485" y="91090"/>
                    </a:cubicBezTo>
                    <a:cubicBezTo>
                      <a:pt x="352227" y="80925"/>
                      <a:pt x="331478" y="78593"/>
                      <a:pt x="287121" y="77646"/>
                    </a:cubicBezTo>
                    <a:cubicBezTo>
                      <a:pt x="270434" y="77294"/>
                      <a:pt x="252661" y="77324"/>
                      <a:pt x="235635" y="77646"/>
                    </a:cubicBezTo>
                    <a:cubicBezTo>
                      <a:pt x="233607" y="77688"/>
                      <a:pt x="230929" y="77725"/>
                      <a:pt x="228196" y="77792"/>
                    </a:cubicBezTo>
                    <a:cubicBezTo>
                      <a:pt x="225579" y="75102"/>
                      <a:pt x="221468" y="70936"/>
                      <a:pt x="219046" y="68495"/>
                    </a:cubicBezTo>
                    <a:cubicBezTo>
                      <a:pt x="209919" y="59290"/>
                      <a:pt x="200531" y="50072"/>
                      <a:pt x="191441" y="41468"/>
                    </a:cubicBezTo>
                    <a:cubicBezTo>
                      <a:pt x="189037" y="39185"/>
                      <a:pt x="186602" y="36877"/>
                      <a:pt x="184294" y="34746"/>
                    </a:cubicBezTo>
                    <a:cubicBezTo>
                      <a:pt x="156678" y="9194"/>
                      <a:pt x="141929" y="-1936"/>
                      <a:pt x="131806" y="274"/>
                    </a:cubicBezTo>
                    <a:close/>
                    <a:moveTo>
                      <a:pt x="136810" y="19729"/>
                    </a:moveTo>
                    <a:cubicBezTo>
                      <a:pt x="139099" y="21023"/>
                      <a:pt x="141923" y="22814"/>
                      <a:pt x="145390" y="25449"/>
                    </a:cubicBezTo>
                    <a:cubicBezTo>
                      <a:pt x="152482" y="30823"/>
                      <a:pt x="161445" y="38565"/>
                      <a:pt x="171846" y="48190"/>
                    </a:cubicBezTo>
                    <a:cubicBezTo>
                      <a:pt x="174105" y="50272"/>
                      <a:pt x="176498" y="52531"/>
                      <a:pt x="178860" y="54766"/>
                    </a:cubicBezTo>
                    <a:cubicBezTo>
                      <a:pt x="187792" y="63224"/>
                      <a:pt x="197028" y="72290"/>
                      <a:pt x="206033" y="81368"/>
                    </a:cubicBezTo>
                    <a:cubicBezTo>
                      <a:pt x="209178" y="84544"/>
                      <a:pt x="217187" y="92784"/>
                      <a:pt x="217758" y="93379"/>
                    </a:cubicBezTo>
                    <a:cubicBezTo>
                      <a:pt x="219550" y="95249"/>
                      <a:pt x="222173" y="96324"/>
                      <a:pt x="224766" y="96239"/>
                    </a:cubicBezTo>
                    <a:cubicBezTo>
                      <a:pt x="225294" y="96227"/>
                      <a:pt x="232987" y="96014"/>
                      <a:pt x="236066" y="95953"/>
                    </a:cubicBezTo>
                    <a:cubicBezTo>
                      <a:pt x="252862" y="95632"/>
                      <a:pt x="270428" y="95607"/>
                      <a:pt x="286835" y="95953"/>
                    </a:cubicBezTo>
                    <a:cubicBezTo>
                      <a:pt x="303157" y="96300"/>
                      <a:pt x="316929" y="97059"/>
                      <a:pt x="327161" y="98243"/>
                    </a:cubicBezTo>
                    <a:cubicBezTo>
                      <a:pt x="332462" y="98856"/>
                      <a:pt x="336482" y="99451"/>
                      <a:pt x="339463" y="100246"/>
                    </a:cubicBezTo>
                    <a:cubicBezTo>
                      <a:pt x="338747" y="101959"/>
                      <a:pt x="337927" y="103756"/>
                      <a:pt x="336457" y="106252"/>
                    </a:cubicBezTo>
                    <a:cubicBezTo>
                      <a:pt x="332802" y="112476"/>
                      <a:pt x="327197" y="120467"/>
                      <a:pt x="320014" y="129709"/>
                    </a:cubicBezTo>
                    <a:cubicBezTo>
                      <a:pt x="318040" y="132247"/>
                      <a:pt x="315885" y="134749"/>
                      <a:pt x="313723" y="137427"/>
                    </a:cubicBezTo>
                    <a:cubicBezTo>
                      <a:pt x="307487" y="145144"/>
                      <a:pt x="300820" y="153081"/>
                      <a:pt x="294128" y="160738"/>
                    </a:cubicBezTo>
                    <a:cubicBezTo>
                      <a:pt x="291784" y="163421"/>
                      <a:pt x="285694" y="170277"/>
                      <a:pt x="285263" y="170751"/>
                    </a:cubicBezTo>
                    <a:cubicBezTo>
                      <a:pt x="282664" y="173605"/>
                      <a:pt x="282172" y="177782"/>
                      <a:pt x="283975" y="181189"/>
                    </a:cubicBezTo>
                    <a:cubicBezTo>
                      <a:pt x="284212" y="181638"/>
                      <a:pt x="287540" y="188317"/>
                      <a:pt x="288833" y="190916"/>
                    </a:cubicBezTo>
                    <a:cubicBezTo>
                      <a:pt x="292543" y="198349"/>
                      <a:pt x="296253" y="206115"/>
                      <a:pt x="299702" y="213796"/>
                    </a:cubicBezTo>
                    <a:cubicBezTo>
                      <a:pt x="301469" y="217719"/>
                      <a:pt x="303188" y="221435"/>
                      <a:pt x="304712" y="225097"/>
                    </a:cubicBezTo>
                    <a:cubicBezTo>
                      <a:pt x="309169" y="235814"/>
                      <a:pt x="312278" y="244904"/>
                      <a:pt x="313863" y="251699"/>
                    </a:cubicBezTo>
                    <a:cubicBezTo>
                      <a:pt x="314464" y="254286"/>
                      <a:pt x="314628" y="255943"/>
                      <a:pt x="314719" y="257559"/>
                    </a:cubicBezTo>
                    <a:cubicBezTo>
                      <a:pt x="314446" y="257553"/>
                      <a:pt x="314312" y="257577"/>
                      <a:pt x="314009" y="257559"/>
                    </a:cubicBezTo>
                    <a:cubicBezTo>
                      <a:pt x="310760" y="257377"/>
                      <a:pt x="306388" y="256642"/>
                      <a:pt x="300990" y="255561"/>
                    </a:cubicBezTo>
                    <a:cubicBezTo>
                      <a:pt x="291025" y="253557"/>
                      <a:pt x="277958" y="250205"/>
                      <a:pt x="262808" y="245694"/>
                    </a:cubicBezTo>
                    <a:cubicBezTo>
                      <a:pt x="258460" y="244394"/>
                      <a:pt x="253973" y="242991"/>
                      <a:pt x="249364" y="241546"/>
                    </a:cubicBezTo>
                    <a:cubicBezTo>
                      <a:pt x="237985" y="237976"/>
                      <a:pt x="226496" y="234217"/>
                      <a:pt x="215323" y="230392"/>
                    </a:cubicBezTo>
                    <a:cubicBezTo>
                      <a:pt x="211419" y="229050"/>
                      <a:pt x="201436" y="225491"/>
                      <a:pt x="200738" y="225242"/>
                    </a:cubicBezTo>
                    <a:cubicBezTo>
                      <a:pt x="197410" y="224046"/>
                      <a:pt x="193664" y="224890"/>
                      <a:pt x="191156" y="227386"/>
                    </a:cubicBezTo>
                    <a:cubicBezTo>
                      <a:pt x="190579" y="227957"/>
                      <a:pt x="182339" y="235905"/>
                      <a:pt x="179145" y="238972"/>
                    </a:cubicBezTo>
                    <a:cubicBezTo>
                      <a:pt x="170013" y="247728"/>
                      <a:pt x="160649" y="256551"/>
                      <a:pt x="151541" y="264712"/>
                    </a:cubicBezTo>
                    <a:cubicBezTo>
                      <a:pt x="148881" y="267098"/>
                      <a:pt x="146355" y="269369"/>
                      <a:pt x="143817" y="271579"/>
                    </a:cubicBezTo>
                    <a:cubicBezTo>
                      <a:pt x="132912" y="281082"/>
                      <a:pt x="123415" y="288666"/>
                      <a:pt x="116073" y="293743"/>
                    </a:cubicBezTo>
                    <a:cubicBezTo>
                      <a:pt x="112867" y="295965"/>
                      <a:pt x="110523" y="297216"/>
                      <a:pt x="108350" y="298321"/>
                    </a:cubicBezTo>
                    <a:cubicBezTo>
                      <a:pt x="107791" y="295929"/>
                      <a:pt x="107269" y="293227"/>
                      <a:pt x="106923" y="289310"/>
                    </a:cubicBezTo>
                    <a:cubicBezTo>
                      <a:pt x="106133" y="280427"/>
                      <a:pt x="106079" y="268513"/>
                      <a:pt x="106491" y="254274"/>
                    </a:cubicBezTo>
                    <a:cubicBezTo>
                      <a:pt x="106783" y="244267"/>
                      <a:pt x="107329" y="233580"/>
                      <a:pt x="108064" y="222668"/>
                    </a:cubicBezTo>
                    <a:cubicBezTo>
                      <a:pt x="108459" y="216784"/>
                      <a:pt x="109752" y="199928"/>
                      <a:pt x="109783" y="199642"/>
                    </a:cubicBezTo>
                    <a:cubicBezTo>
                      <a:pt x="110129" y="195944"/>
                      <a:pt x="108204" y="192356"/>
                      <a:pt x="104919" y="190631"/>
                    </a:cubicBezTo>
                    <a:cubicBezTo>
                      <a:pt x="104220" y="190267"/>
                      <a:pt x="94487" y="185087"/>
                      <a:pt x="90758" y="183053"/>
                    </a:cubicBezTo>
                    <a:cubicBezTo>
                      <a:pt x="80108" y="177230"/>
                      <a:pt x="69506" y="171303"/>
                      <a:pt x="59584" y="165462"/>
                    </a:cubicBezTo>
                    <a:cubicBezTo>
                      <a:pt x="56347" y="163555"/>
                      <a:pt x="53257" y="161691"/>
                      <a:pt x="50287" y="159882"/>
                    </a:cubicBezTo>
                    <a:cubicBezTo>
                      <a:pt x="40232" y="153755"/>
                      <a:pt x="32010" y="148284"/>
                      <a:pt x="26114" y="143863"/>
                    </a:cubicBezTo>
                    <a:cubicBezTo>
                      <a:pt x="24225" y="142448"/>
                      <a:pt x="23157" y="141440"/>
                      <a:pt x="21827" y="140286"/>
                    </a:cubicBezTo>
                    <a:cubicBezTo>
                      <a:pt x="25531" y="138404"/>
                      <a:pt x="30383" y="136182"/>
                      <a:pt x="37129" y="133856"/>
                    </a:cubicBezTo>
                    <a:cubicBezTo>
                      <a:pt x="44816" y="131197"/>
                      <a:pt x="54046" y="128330"/>
                      <a:pt x="64587" y="125416"/>
                    </a:cubicBezTo>
                    <a:cubicBezTo>
                      <a:pt x="76058" y="122246"/>
                      <a:pt x="88451" y="119186"/>
                      <a:pt x="100771" y="116265"/>
                    </a:cubicBezTo>
                    <a:cubicBezTo>
                      <a:pt x="105083" y="115239"/>
                      <a:pt x="116268" y="112719"/>
                      <a:pt x="117075" y="112543"/>
                    </a:cubicBezTo>
                    <a:cubicBezTo>
                      <a:pt x="121089" y="111668"/>
                      <a:pt x="123985" y="108207"/>
                      <a:pt x="124222" y="104109"/>
                    </a:cubicBezTo>
                    <a:cubicBezTo>
                      <a:pt x="124265" y="103398"/>
                      <a:pt x="125054" y="93349"/>
                      <a:pt x="125370" y="89517"/>
                    </a:cubicBezTo>
                    <a:cubicBezTo>
                      <a:pt x="126275" y="78581"/>
                      <a:pt x="127325" y="67657"/>
                      <a:pt x="128661" y="57486"/>
                    </a:cubicBezTo>
                    <a:cubicBezTo>
                      <a:pt x="130288" y="45020"/>
                      <a:pt x="132213" y="34606"/>
                      <a:pt x="134235" y="27022"/>
                    </a:cubicBezTo>
                    <a:cubicBezTo>
                      <a:pt x="135110" y="23749"/>
                      <a:pt x="135972" y="21636"/>
                      <a:pt x="136810" y="19729"/>
                    </a:cubicBezTo>
                    <a:close/>
                  </a:path>
                </a:pathLst>
              </a:custGeom>
              <a:solidFill>
                <a:srgbClr val="F5F5F4"/>
              </a:solidFill>
              <a:ln>
                <a:noFill/>
              </a:ln>
              <a:effectLst>
                <a:outerShdw rotWithShape="0" algn="bl" dir="5400000" dist="19050">
                  <a:srgbClr val="000000">
                    <a:alpha val="2352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42" name="Google Shape;2042;p19"/>
            <p:cNvGrpSpPr/>
            <p:nvPr/>
          </p:nvGrpSpPr>
          <p:grpSpPr>
            <a:xfrm>
              <a:off x="651239" y="4206503"/>
              <a:ext cx="1549654" cy="1479361"/>
              <a:chOff x="477750" y="3952903"/>
              <a:chExt cx="1549654" cy="1479361"/>
            </a:xfrm>
          </p:grpSpPr>
          <p:sp>
            <p:nvSpPr>
              <p:cNvPr id="2043" name="Google Shape;2043;p19"/>
              <p:cNvSpPr/>
              <p:nvPr/>
            </p:nvSpPr>
            <p:spPr>
              <a:xfrm>
                <a:off x="482878" y="3954615"/>
                <a:ext cx="1544526" cy="1477649"/>
              </a:xfrm>
              <a:custGeom>
                <a:rect b="b" l="l" r="r" t="t"/>
                <a:pathLst>
                  <a:path extrusionOk="0" h="611230" w="638894">
                    <a:moveTo>
                      <a:pt x="257343" y="609074"/>
                    </a:moveTo>
                    <a:cubicBezTo>
                      <a:pt x="257343" y="609074"/>
                      <a:pt x="231511" y="618917"/>
                      <a:pt x="214102" y="596547"/>
                    </a:cubicBezTo>
                    <a:cubicBezTo>
                      <a:pt x="119659" y="475188"/>
                      <a:pt x="-148865" y="58029"/>
                      <a:pt x="108781" y="2432"/>
                    </a:cubicBezTo>
                    <a:cubicBezTo>
                      <a:pt x="233703" y="-24528"/>
                      <a:pt x="338679" y="181538"/>
                      <a:pt x="338679" y="181538"/>
                    </a:cubicBezTo>
                    <a:cubicBezTo>
                      <a:pt x="338679" y="181538"/>
                      <a:pt x="392321" y="117251"/>
                      <a:pt x="465102" y="100765"/>
                    </a:cubicBezTo>
                    <a:cubicBezTo>
                      <a:pt x="508962" y="90837"/>
                      <a:pt x="564565" y="100783"/>
                      <a:pt x="605995" y="145487"/>
                    </a:cubicBezTo>
                    <a:cubicBezTo>
                      <a:pt x="771736" y="324313"/>
                      <a:pt x="257343" y="609074"/>
                      <a:pt x="257343" y="609074"/>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4" name="Google Shape;2044;p19"/>
              <p:cNvSpPr/>
              <p:nvPr/>
            </p:nvSpPr>
            <p:spPr>
              <a:xfrm>
                <a:off x="477750" y="3952903"/>
                <a:ext cx="1468368" cy="1443922"/>
              </a:xfrm>
              <a:custGeom>
                <a:rect b="b" l="l" r="r" t="t"/>
                <a:pathLst>
                  <a:path extrusionOk="0" h="597279" w="607391">
                    <a:moveTo>
                      <a:pt x="216315" y="597279"/>
                    </a:moveTo>
                    <a:cubicBezTo>
                      <a:pt x="216315" y="597279"/>
                      <a:pt x="-191905" y="68094"/>
                      <a:pt x="113230" y="2247"/>
                    </a:cubicBezTo>
                    <a:cubicBezTo>
                      <a:pt x="238152" y="-24707"/>
                      <a:pt x="306763" y="199691"/>
                      <a:pt x="306763" y="199691"/>
                    </a:cubicBezTo>
                    <a:cubicBezTo>
                      <a:pt x="306763" y="199691"/>
                      <a:pt x="464825" y="23178"/>
                      <a:pt x="575011" y="142066"/>
                    </a:cubicBezTo>
                    <a:cubicBezTo>
                      <a:pt x="740751" y="320898"/>
                      <a:pt x="216315" y="597279"/>
                      <a:pt x="216315" y="597279"/>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p19"/>
              <p:cNvSpPr/>
              <p:nvPr/>
            </p:nvSpPr>
            <p:spPr>
              <a:xfrm>
                <a:off x="617940" y="4220101"/>
                <a:ext cx="1139206" cy="1020905"/>
              </a:xfrm>
              <a:custGeom>
                <a:rect b="b" l="l" r="r" t="t"/>
                <a:pathLst>
                  <a:path extrusionOk="0" h="422298" w="471233">
                    <a:moveTo>
                      <a:pt x="92265" y="94"/>
                    </a:moveTo>
                    <a:cubicBezTo>
                      <a:pt x="87009" y="-197"/>
                      <a:pt x="81637" y="173"/>
                      <a:pt x="76247" y="1382"/>
                    </a:cubicBezTo>
                    <a:cubicBezTo>
                      <a:pt x="28239" y="12154"/>
                      <a:pt x="3282" y="40942"/>
                      <a:pt x="306" y="83757"/>
                    </a:cubicBezTo>
                    <a:cubicBezTo>
                      <a:pt x="-2140" y="118964"/>
                      <a:pt x="10153" y="162787"/>
                      <a:pt x="34630" y="213471"/>
                    </a:cubicBezTo>
                    <a:cubicBezTo>
                      <a:pt x="48370" y="241926"/>
                      <a:pt x="65733" y="271837"/>
                      <a:pt x="85686" y="302714"/>
                    </a:cubicBezTo>
                    <a:cubicBezTo>
                      <a:pt x="104252" y="331448"/>
                      <a:pt x="124016" y="359465"/>
                      <a:pt x="143894" y="385521"/>
                    </a:cubicBezTo>
                    <a:cubicBezTo>
                      <a:pt x="150853" y="394641"/>
                      <a:pt x="157395" y="402760"/>
                      <a:pt x="163201" y="409979"/>
                    </a:cubicBezTo>
                    <a:cubicBezTo>
                      <a:pt x="165237" y="412505"/>
                      <a:pt x="170147" y="418572"/>
                      <a:pt x="170495" y="418984"/>
                    </a:cubicBezTo>
                    <a:cubicBezTo>
                      <a:pt x="173176" y="422185"/>
                      <a:pt x="177740" y="423217"/>
                      <a:pt x="181507" y="421419"/>
                    </a:cubicBezTo>
                    <a:cubicBezTo>
                      <a:pt x="182092" y="421140"/>
                      <a:pt x="190511" y="417011"/>
                      <a:pt x="193949" y="415268"/>
                    </a:cubicBezTo>
                    <a:cubicBezTo>
                      <a:pt x="203756" y="410301"/>
                      <a:pt x="214657" y="404654"/>
                      <a:pt x="226414" y="398248"/>
                    </a:cubicBezTo>
                    <a:cubicBezTo>
                      <a:pt x="260009" y="379940"/>
                      <a:pt x="293552" y="359702"/>
                      <a:pt x="324951" y="338327"/>
                    </a:cubicBezTo>
                    <a:cubicBezTo>
                      <a:pt x="388904" y="294790"/>
                      <a:pt x="435423" y="251914"/>
                      <a:pt x="457386" y="210897"/>
                    </a:cubicBezTo>
                    <a:cubicBezTo>
                      <a:pt x="477800" y="172769"/>
                      <a:pt x="476179" y="137059"/>
                      <a:pt x="448945" y="106497"/>
                    </a:cubicBezTo>
                    <a:cubicBezTo>
                      <a:pt x="423837" y="78323"/>
                      <a:pt x="389517" y="74886"/>
                      <a:pt x="349981" y="91196"/>
                    </a:cubicBezTo>
                    <a:cubicBezTo>
                      <a:pt x="326075" y="101057"/>
                      <a:pt x="300924" y="117743"/>
                      <a:pt x="275323" y="139390"/>
                    </a:cubicBezTo>
                    <a:cubicBezTo>
                      <a:pt x="260623" y="151820"/>
                      <a:pt x="246754" y="165137"/>
                      <a:pt x="233994" y="178435"/>
                    </a:cubicBezTo>
                    <a:cubicBezTo>
                      <a:pt x="231862" y="180657"/>
                      <a:pt x="230188" y="182527"/>
                      <a:pt x="228273" y="184586"/>
                    </a:cubicBezTo>
                    <a:cubicBezTo>
                      <a:pt x="226533" y="179540"/>
                      <a:pt x="224951" y="174536"/>
                      <a:pt x="222838" y="168853"/>
                    </a:cubicBezTo>
                    <a:cubicBezTo>
                      <a:pt x="214320" y="145936"/>
                      <a:pt x="204494" y="123081"/>
                      <a:pt x="193663" y="101634"/>
                    </a:cubicBezTo>
                    <a:cubicBezTo>
                      <a:pt x="162572" y="40080"/>
                      <a:pt x="129059" y="2129"/>
                      <a:pt x="92265" y="94"/>
                    </a:cubicBezTo>
                    <a:close/>
                    <a:moveTo>
                      <a:pt x="92122" y="18542"/>
                    </a:moveTo>
                    <a:cubicBezTo>
                      <a:pt x="120043" y="21280"/>
                      <a:pt x="149451" y="54532"/>
                      <a:pt x="177359" y="109789"/>
                    </a:cubicBezTo>
                    <a:cubicBezTo>
                      <a:pt x="187852" y="130562"/>
                      <a:pt x="197379" y="152968"/>
                      <a:pt x="205676" y="175289"/>
                    </a:cubicBezTo>
                    <a:cubicBezTo>
                      <a:pt x="208581" y="183104"/>
                      <a:pt x="211087" y="190385"/>
                      <a:pt x="213256" y="196882"/>
                    </a:cubicBezTo>
                    <a:cubicBezTo>
                      <a:pt x="214013" y="199153"/>
                      <a:pt x="215726" y="204551"/>
                      <a:pt x="215830" y="204891"/>
                    </a:cubicBezTo>
                    <a:cubicBezTo>
                      <a:pt x="217943" y="211820"/>
                      <a:pt x="226878" y="213702"/>
                      <a:pt x="231562" y="208182"/>
                    </a:cubicBezTo>
                    <a:cubicBezTo>
                      <a:pt x="231722" y="207994"/>
                      <a:pt x="234400" y="204909"/>
                      <a:pt x="235566" y="203604"/>
                    </a:cubicBezTo>
                    <a:cubicBezTo>
                      <a:pt x="238917" y="199863"/>
                      <a:pt x="242832" y="195661"/>
                      <a:pt x="247151" y="191162"/>
                    </a:cubicBezTo>
                    <a:cubicBezTo>
                      <a:pt x="259499" y="178295"/>
                      <a:pt x="273022" y="165392"/>
                      <a:pt x="287194" y="153405"/>
                    </a:cubicBezTo>
                    <a:cubicBezTo>
                      <a:pt x="311471" y="132881"/>
                      <a:pt x="335110" y="117093"/>
                      <a:pt x="356988" y="108070"/>
                    </a:cubicBezTo>
                    <a:cubicBezTo>
                      <a:pt x="390009" y="94450"/>
                      <a:pt x="416149" y="97098"/>
                      <a:pt x="435362" y="118654"/>
                    </a:cubicBezTo>
                    <a:cubicBezTo>
                      <a:pt x="457094" y="143040"/>
                      <a:pt x="458382" y="170547"/>
                      <a:pt x="441367" y="202317"/>
                    </a:cubicBezTo>
                    <a:cubicBezTo>
                      <a:pt x="421153" y="240067"/>
                      <a:pt x="376352" y="281164"/>
                      <a:pt x="314653" y="323165"/>
                    </a:cubicBezTo>
                    <a:cubicBezTo>
                      <a:pt x="283800" y="344169"/>
                      <a:pt x="250792" y="364049"/>
                      <a:pt x="217690" y="382090"/>
                    </a:cubicBezTo>
                    <a:cubicBezTo>
                      <a:pt x="206102" y="388405"/>
                      <a:pt x="195300" y="394082"/>
                      <a:pt x="185654" y="398964"/>
                    </a:cubicBezTo>
                    <a:cubicBezTo>
                      <a:pt x="184098" y="399754"/>
                      <a:pt x="182448" y="400507"/>
                      <a:pt x="180077" y="401679"/>
                    </a:cubicBezTo>
                    <a:cubicBezTo>
                      <a:pt x="178959" y="400312"/>
                      <a:pt x="178227" y="399438"/>
                      <a:pt x="177502" y="398533"/>
                    </a:cubicBezTo>
                    <a:cubicBezTo>
                      <a:pt x="171792" y="391435"/>
                      <a:pt x="165342" y="383359"/>
                      <a:pt x="158481" y="374366"/>
                    </a:cubicBezTo>
                    <a:cubicBezTo>
                      <a:pt x="138875" y="348668"/>
                      <a:pt x="119275" y="321143"/>
                      <a:pt x="100989" y="292847"/>
                    </a:cubicBezTo>
                    <a:cubicBezTo>
                      <a:pt x="81420" y="262565"/>
                      <a:pt x="64601" y="233175"/>
                      <a:pt x="51219" y="205462"/>
                    </a:cubicBezTo>
                    <a:cubicBezTo>
                      <a:pt x="1018" y="101506"/>
                      <a:pt x="5506" y="36030"/>
                      <a:pt x="80252" y="19258"/>
                    </a:cubicBezTo>
                    <a:cubicBezTo>
                      <a:pt x="84173" y="18378"/>
                      <a:pt x="88134" y="18153"/>
                      <a:pt x="92122" y="18542"/>
                    </a:cubicBezTo>
                    <a:close/>
                  </a:path>
                </a:pathLst>
              </a:custGeom>
              <a:solidFill>
                <a:srgbClr val="F5F5F4"/>
              </a:solidFill>
              <a:ln>
                <a:noFill/>
              </a:ln>
              <a:effectLst>
                <a:outerShdw rotWithShape="0" algn="bl" dir="5400000" dist="19050">
                  <a:srgbClr val="000000">
                    <a:alpha val="2352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46" name="Google Shape;2046;p19"/>
          <p:cNvGrpSpPr/>
          <p:nvPr/>
        </p:nvGrpSpPr>
        <p:grpSpPr>
          <a:xfrm>
            <a:off x="6791989" y="4647264"/>
            <a:ext cx="2485760" cy="2182917"/>
            <a:chOff x="1699672" y="3041583"/>
            <a:chExt cx="2314919" cy="2032701"/>
          </a:xfrm>
        </p:grpSpPr>
        <p:sp>
          <p:nvSpPr>
            <p:cNvPr id="2047" name="Google Shape;2047;p19"/>
            <p:cNvSpPr/>
            <p:nvPr/>
          </p:nvSpPr>
          <p:spPr>
            <a:xfrm>
              <a:off x="1840282" y="3155038"/>
              <a:ext cx="2094012" cy="1853305"/>
            </a:xfrm>
            <a:custGeom>
              <a:rect b="b" l="l" r="r" t="t"/>
              <a:pathLst>
                <a:path extrusionOk="0" h="1182332" w="1335893">
                  <a:moveTo>
                    <a:pt x="664813" y="0"/>
                  </a:moveTo>
                  <a:lnTo>
                    <a:pt x="406235" y="195858"/>
                  </a:lnTo>
                  <a:lnTo>
                    <a:pt x="397158" y="460442"/>
                  </a:lnTo>
                  <a:lnTo>
                    <a:pt x="0" y="677668"/>
                  </a:lnTo>
                  <a:cubicBezTo>
                    <a:pt x="0" y="677668"/>
                    <a:pt x="10031" y="807346"/>
                    <a:pt x="19741" y="932828"/>
                  </a:cubicBezTo>
                  <a:cubicBezTo>
                    <a:pt x="26092" y="1014912"/>
                    <a:pt x="27094" y="1098920"/>
                    <a:pt x="41382" y="1141565"/>
                  </a:cubicBezTo>
                  <a:cubicBezTo>
                    <a:pt x="48936" y="1164111"/>
                    <a:pt x="79946" y="1174725"/>
                    <a:pt x="79946" y="1174725"/>
                  </a:cubicBezTo>
                  <a:lnTo>
                    <a:pt x="267012" y="1179030"/>
                  </a:lnTo>
                  <a:lnTo>
                    <a:pt x="383355" y="1174980"/>
                  </a:lnTo>
                  <a:lnTo>
                    <a:pt x="521935" y="1181478"/>
                  </a:lnTo>
                  <a:cubicBezTo>
                    <a:pt x="521935" y="1181478"/>
                    <a:pt x="655590" y="1175739"/>
                    <a:pt x="763912" y="1178739"/>
                  </a:cubicBezTo>
                  <a:cubicBezTo>
                    <a:pt x="872233" y="1181745"/>
                    <a:pt x="848983" y="1183093"/>
                    <a:pt x="959867" y="1181271"/>
                  </a:cubicBezTo>
                  <a:cubicBezTo>
                    <a:pt x="1004297" y="1180543"/>
                    <a:pt x="1068499" y="1174744"/>
                    <a:pt x="1127338" y="1179747"/>
                  </a:cubicBezTo>
                  <a:cubicBezTo>
                    <a:pt x="1215342" y="1187228"/>
                    <a:pt x="1335894" y="1176092"/>
                    <a:pt x="1335894" y="1176092"/>
                  </a:cubicBezTo>
                  <a:lnTo>
                    <a:pt x="1309091" y="648054"/>
                  </a:lnTo>
                  <a:lnTo>
                    <a:pt x="934983" y="438788"/>
                  </a:lnTo>
                  <a:lnTo>
                    <a:pt x="928280" y="212199"/>
                  </a:lnTo>
                  <a:lnTo>
                    <a:pt x="664813" y="0"/>
                  </a:lnTo>
                  <a:close/>
                </a:path>
              </a:pathLst>
            </a:custGeom>
            <a:solidFill>
              <a:srgbClr val="AF70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19"/>
            <p:cNvSpPr/>
            <p:nvPr/>
          </p:nvSpPr>
          <p:spPr>
            <a:xfrm>
              <a:off x="1907127" y="3583653"/>
              <a:ext cx="2051961" cy="1382330"/>
            </a:xfrm>
            <a:custGeom>
              <a:rect b="b" l="l" r="r" t="t"/>
              <a:pathLst>
                <a:path extrusionOk="0" h="881869" w="1309066">
                  <a:moveTo>
                    <a:pt x="38783" y="878579"/>
                  </a:moveTo>
                  <a:lnTo>
                    <a:pt x="0" y="376767"/>
                  </a:lnTo>
                  <a:lnTo>
                    <a:pt x="688471" y="0"/>
                  </a:lnTo>
                  <a:lnTo>
                    <a:pt x="1309066" y="347153"/>
                  </a:lnTo>
                  <a:lnTo>
                    <a:pt x="1292908" y="881870"/>
                  </a:lnTo>
                  <a:lnTo>
                    <a:pt x="38783" y="878579"/>
                  </a:lnTo>
                  <a:close/>
                </a:path>
              </a:pathLst>
            </a:custGeom>
            <a:solidFill>
              <a:srgbClr val="C37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9" name="Google Shape;2049;p19"/>
            <p:cNvPicPr preferRelativeResize="0"/>
            <p:nvPr/>
          </p:nvPicPr>
          <p:blipFill rotWithShape="1">
            <a:blip r:embed="rId3">
              <a:alphaModFix amt="70000"/>
            </a:blip>
            <a:srcRect b="6385" l="15637" r="7367" t="2505"/>
            <a:stretch/>
          </p:blipFill>
          <p:spPr>
            <a:xfrm rot="-111687">
              <a:off x="1838605" y="3156903"/>
              <a:ext cx="2123213" cy="1883394"/>
            </a:xfrm>
            <a:custGeom>
              <a:rect b="b" l="l" r="r" t="t"/>
              <a:pathLst>
                <a:path extrusionOk="0" h="1882400" w="2122093">
                  <a:moveTo>
                    <a:pt x="1077416" y="0"/>
                  </a:moveTo>
                  <a:lnTo>
                    <a:pt x="1479467" y="346342"/>
                  </a:lnTo>
                  <a:lnTo>
                    <a:pt x="1478514" y="619770"/>
                  </a:lnTo>
                  <a:lnTo>
                    <a:pt x="2122093" y="1008256"/>
                  </a:lnTo>
                  <a:lnTo>
                    <a:pt x="2069032" y="1845732"/>
                  </a:lnTo>
                  <a:lnTo>
                    <a:pt x="2067946" y="1845693"/>
                  </a:lnTo>
                  <a:lnTo>
                    <a:pt x="2068528" y="1878642"/>
                  </a:lnTo>
                  <a:cubicBezTo>
                    <a:pt x="2068528" y="1878642"/>
                    <a:pt x="1878953" y="1889849"/>
                    <a:pt x="1741370" y="1873557"/>
                  </a:cubicBezTo>
                  <a:cubicBezTo>
                    <a:pt x="1649384" y="1862662"/>
                    <a:pt x="1548429" y="1868425"/>
                    <a:pt x="1478735" y="1867262"/>
                  </a:cubicBezTo>
                  <a:cubicBezTo>
                    <a:pt x="1304800" y="1864368"/>
                    <a:pt x="1341321" y="1863460"/>
                    <a:pt x="1171654" y="1853130"/>
                  </a:cubicBezTo>
                  <a:cubicBezTo>
                    <a:pt x="1001985" y="1842810"/>
                    <a:pt x="792148" y="1844877"/>
                    <a:pt x="792148" y="1844877"/>
                  </a:cubicBezTo>
                  <a:lnTo>
                    <a:pt x="575223" y="1827503"/>
                  </a:lnTo>
                  <a:lnTo>
                    <a:pt x="392614" y="1827819"/>
                  </a:lnTo>
                  <a:lnTo>
                    <a:pt x="99561" y="1811369"/>
                  </a:lnTo>
                  <a:cubicBezTo>
                    <a:pt x="99561" y="1811369"/>
                    <a:pt x="51494" y="1793120"/>
                    <a:pt x="40821" y="1757382"/>
                  </a:cubicBezTo>
                  <a:cubicBezTo>
                    <a:pt x="20633" y="1689783"/>
                    <a:pt x="23418" y="1558026"/>
                    <a:pt x="17717" y="1429007"/>
                  </a:cubicBezTo>
                  <a:cubicBezTo>
                    <a:pt x="9002" y="1231777"/>
                    <a:pt x="0" y="1027952"/>
                    <a:pt x="0" y="1027952"/>
                  </a:cubicBezTo>
                  <a:lnTo>
                    <a:pt x="68532" y="993361"/>
                  </a:lnTo>
                  <a:lnTo>
                    <a:pt x="68243" y="986799"/>
                  </a:lnTo>
                  <a:lnTo>
                    <a:pt x="634397" y="700873"/>
                  </a:lnTo>
                  <a:lnTo>
                    <a:pt x="661868" y="293651"/>
                  </a:lnTo>
                  <a:close/>
                </a:path>
              </a:pathLst>
            </a:custGeom>
            <a:noFill/>
            <a:ln>
              <a:noFill/>
            </a:ln>
          </p:spPr>
        </p:pic>
        <p:sp>
          <p:nvSpPr>
            <p:cNvPr id="2050" name="Google Shape;2050;p19"/>
            <p:cNvSpPr/>
            <p:nvPr/>
          </p:nvSpPr>
          <p:spPr>
            <a:xfrm>
              <a:off x="2427646" y="3143533"/>
              <a:ext cx="917044" cy="1856857"/>
            </a:xfrm>
            <a:custGeom>
              <a:rect b="b" l="l" r="r" t="t"/>
              <a:pathLst>
                <a:path extrusionOk="0" h="1184598" w="585036">
                  <a:moveTo>
                    <a:pt x="27950" y="369742"/>
                  </a:moveTo>
                  <a:lnTo>
                    <a:pt x="33937" y="195785"/>
                  </a:lnTo>
                  <a:lnTo>
                    <a:pt x="292522" y="0"/>
                  </a:lnTo>
                  <a:lnTo>
                    <a:pt x="555951" y="212241"/>
                  </a:lnTo>
                  <a:lnTo>
                    <a:pt x="585037" y="1184599"/>
                  </a:lnTo>
                  <a:lnTo>
                    <a:pt x="0" y="1181308"/>
                  </a:lnTo>
                  <a:lnTo>
                    <a:pt x="27950" y="369742"/>
                  </a:lnTo>
                </a:path>
              </a:pathLst>
            </a:custGeom>
            <a:solidFill>
              <a:srgbClr val="AF70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51" name="Google Shape;2051;p19"/>
            <p:cNvPicPr preferRelativeResize="0"/>
            <p:nvPr/>
          </p:nvPicPr>
          <p:blipFill rotWithShape="1">
            <a:blip r:embed="rId3">
              <a:alphaModFix amt="70000"/>
            </a:blip>
            <a:srcRect b="2981" l="41794" r="24755" t="6396"/>
            <a:stretch/>
          </p:blipFill>
          <p:spPr>
            <a:xfrm rot="-111687">
              <a:off x="2401808" y="3144479"/>
              <a:ext cx="922344" cy="1873337"/>
            </a:xfrm>
            <a:custGeom>
              <a:rect b="b" l="l" r="r" t="t"/>
              <a:pathLst>
                <a:path extrusionOk="0" h="1872348" w="921857">
                  <a:moveTo>
                    <a:pt x="519867" y="0"/>
                  </a:moveTo>
                  <a:lnTo>
                    <a:pt x="921857" y="346406"/>
                  </a:lnTo>
                  <a:lnTo>
                    <a:pt x="917033" y="1872348"/>
                  </a:lnTo>
                  <a:lnTo>
                    <a:pt x="0" y="1836850"/>
                  </a:lnTo>
                  <a:lnTo>
                    <a:pt x="85905" y="565950"/>
                  </a:lnTo>
                  <a:lnTo>
                    <a:pt x="104312" y="293536"/>
                  </a:lnTo>
                  <a:close/>
                </a:path>
              </a:pathLst>
            </a:custGeom>
            <a:noFill/>
            <a:ln>
              <a:noFill/>
            </a:ln>
          </p:spPr>
        </p:pic>
        <p:grpSp>
          <p:nvGrpSpPr>
            <p:cNvPr id="2052" name="Google Shape;2052;p19"/>
            <p:cNvGrpSpPr/>
            <p:nvPr/>
          </p:nvGrpSpPr>
          <p:grpSpPr>
            <a:xfrm>
              <a:off x="2050639" y="3334976"/>
              <a:ext cx="1707864" cy="1646365"/>
              <a:chOff x="4145340" y="4633417"/>
              <a:chExt cx="1707864" cy="1646365"/>
            </a:xfrm>
          </p:grpSpPr>
          <p:sp>
            <p:nvSpPr>
              <p:cNvPr id="2053" name="Google Shape;2053;p19"/>
              <p:cNvSpPr/>
              <p:nvPr/>
            </p:nvSpPr>
            <p:spPr>
              <a:xfrm>
                <a:off x="4953181" y="5973278"/>
                <a:ext cx="28745" cy="28734"/>
              </a:xfrm>
              <a:custGeom>
                <a:rect b="b" l="l" r="r" t="t"/>
                <a:pathLst>
                  <a:path extrusionOk="0" h="18331" w="18338">
                    <a:moveTo>
                      <a:pt x="0" y="9163"/>
                    </a:moveTo>
                    <a:cubicBezTo>
                      <a:pt x="0" y="4105"/>
                      <a:pt x="4105" y="0"/>
                      <a:pt x="9169" y="0"/>
                    </a:cubicBezTo>
                    <a:cubicBezTo>
                      <a:pt x="14233" y="0"/>
                      <a:pt x="18338" y="4105"/>
                      <a:pt x="18338" y="9163"/>
                    </a:cubicBezTo>
                    <a:cubicBezTo>
                      <a:pt x="18338" y="14227"/>
                      <a:pt x="14233" y="18332"/>
                      <a:pt x="9169" y="18332"/>
                    </a:cubicBezTo>
                    <a:cubicBezTo>
                      <a:pt x="4105" y="18332"/>
                      <a:pt x="0" y="14227"/>
                      <a:pt x="0" y="9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4" name="Google Shape;2054;p19"/>
              <p:cNvSpPr/>
              <p:nvPr/>
            </p:nvSpPr>
            <p:spPr>
              <a:xfrm>
                <a:off x="5037076" y="5975669"/>
                <a:ext cx="28735" cy="28745"/>
              </a:xfrm>
              <a:custGeom>
                <a:rect b="b" l="l" r="r" t="t"/>
                <a:pathLst>
                  <a:path extrusionOk="0" h="18338" w="18332">
                    <a:moveTo>
                      <a:pt x="0" y="9169"/>
                    </a:moveTo>
                    <a:cubicBezTo>
                      <a:pt x="0" y="4105"/>
                      <a:pt x="4099" y="0"/>
                      <a:pt x="9163" y="0"/>
                    </a:cubicBezTo>
                    <a:cubicBezTo>
                      <a:pt x="14227" y="0"/>
                      <a:pt x="18332" y="4105"/>
                      <a:pt x="18332" y="9169"/>
                    </a:cubicBezTo>
                    <a:cubicBezTo>
                      <a:pt x="18332" y="14233"/>
                      <a:pt x="14227" y="18338"/>
                      <a:pt x="9163" y="18338"/>
                    </a:cubicBezTo>
                    <a:cubicBezTo>
                      <a:pt x="4099" y="18338"/>
                      <a:pt x="0" y="14233"/>
                      <a:pt x="0" y="916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55" name="Google Shape;2055;p19"/>
              <p:cNvGrpSpPr/>
              <p:nvPr/>
            </p:nvGrpSpPr>
            <p:grpSpPr>
              <a:xfrm>
                <a:off x="4716227" y="4633417"/>
                <a:ext cx="527762" cy="514054"/>
                <a:chOff x="3002884" y="2909221"/>
                <a:chExt cx="336454" cy="327715"/>
              </a:xfrm>
            </p:grpSpPr>
            <p:sp>
              <p:nvSpPr>
                <p:cNvPr id="2056" name="Google Shape;2056;p19"/>
                <p:cNvSpPr/>
                <p:nvPr/>
              </p:nvSpPr>
              <p:spPr>
                <a:xfrm>
                  <a:off x="3188262" y="3214961"/>
                  <a:ext cx="16856" cy="16856"/>
                </a:xfrm>
                <a:custGeom>
                  <a:rect b="b" l="l" r="r" t="t"/>
                  <a:pathLst>
                    <a:path extrusionOk="0" h="16856" w="16856">
                      <a:moveTo>
                        <a:pt x="0" y="8428"/>
                      </a:moveTo>
                      <a:cubicBezTo>
                        <a:pt x="0" y="3777"/>
                        <a:pt x="3771" y="0"/>
                        <a:pt x="8428" y="0"/>
                      </a:cubicBezTo>
                      <a:cubicBezTo>
                        <a:pt x="13086" y="0"/>
                        <a:pt x="16856" y="3777"/>
                        <a:pt x="16856" y="8428"/>
                      </a:cubicBezTo>
                      <a:cubicBezTo>
                        <a:pt x="16856" y="13086"/>
                        <a:pt x="13086"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19"/>
                <p:cNvSpPr/>
                <p:nvPr/>
              </p:nvSpPr>
              <p:spPr>
                <a:xfrm>
                  <a:off x="3243883" y="3203837"/>
                  <a:ext cx="16856" cy="16856"/>
                </a:xfrm>
                <a:custGeom>
                  <a:rect b="b" l="l" r="r" t="t"/>
                  <a:pathLst>
                    <a:path extrusionOk="0" h="16856" w="16856">
                      <a:moveTo>
                        <a:pt x="0" y="8428"/>
                      </a:moveTo>
                      <a:cubicBezTo>
                        <a:pt x="0" y="3777"/>
                        <a:pt x="3777" y="0"/>
                        <a:pt x="8428" y="0"/>
                      </a:cubicBezTo>
                      <a:cubicBezTo>
                        <a:pt x="13086" y="0"/>
                        <a:pt x="16856" y="3777"/>
                        <a:pt x="16856" y="8428"/>
                      </a:cubicBezTo>
                      <a:cubicBezTo>
                        <a:pt x="16856" y="13086"/>
                        <a:pt x="13086" y="16856"/>
                        <a:pt x="8428" y="16856"/>
                      </a:cubicBezTo>
                      <a:cubicBezTo>
                        <a:pt x="3777"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19"/>
                <p:cNvSpPr/>
                <p:nvPr/>
              </p:nvSpPr>
              <p:spPr>
                <a:xfrm>
                  <a:off x="3285466" y="3170100"/>
                  <a:ext cx="16856" cy="16856"/>
                </a:xfrm>
                <a:custGeom>
                  <a:rect b="b" l="l" r="r" t="t"/>
                  <a:pathLst>
                    <a:path extrusionOk="0" h="16856" w="16856">
                      <a:moveTo>
                        <a:pt x="0" y="8428"/>
                      </a:moveTo>
                      <a:cubicBezTo>
                        <a:pt x="0" y="3777"/>
                        <a:pt x="3771" y="0"/>
                        <a:pt x="8428" y="0"/>
                      </a:cubicBezTo>
                      <a:cubicBezTo>
                        <a:pt x="13079" y="0"/>
                        <a:pt x="16856" y="3777"/>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19"/>
                <p:cNvSpPr/>
                <p:nvPr/>
              </p:nvSpPr>
              <p:spPr>
                <a:xfrm>
                  <a:off x="3309779" y="3125172"/>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p19"/>
                <p:cNvSpPr/>
                <p:nvPr/>
              </p:nvSpPr>
              <p:spPr>
                <a:xfrm>
                  <a:off x="3322482" y="3065689"/>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80"/>
                        <a:pt x="13079" y="16856"/>
                        <a:pt x="8428" y="16856"/>
                      </a:cubicBezTo>
                      <a:cubicBezTo>
                        <a:pt x="3771" y="16856"/>
                        <a:pt x="0" y="13080"/>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1" name="Google Shape;2061;p19"/>
                <p:cNvSpPr/>
                <p:nvPr/>
              </p:nvSpPr>
              <p:spPr>
                <a:xfrm>
                  <a:off x="3317655" y="3020257"/>
                  <a:ext cx="16856" cy="16856"/>
                </a:xfrm>
                <a:custGeom>
                  <a:rect b="b" l="l" r="r" t="t"/>
                  <a:pathLst>
                    <a:path extrusionOk="0" h="16856" w="16856">
                      <a:moveTo>
                        <a:pt x="0" y="8428"/>
                      </a:moveTo>
                      <a:cubicBezTo>
                        <a:pt x="0" y="3777"/>
                        <a:pt x="3771" y="0"/>
                        <a:pt x="8428" y="0"/>
                      </a:cubicBezTo>
                      <a:cubicBezTo>
                        <a:pt x="13079" y="0"/>
                        <a:pt x="16856" y="3777"/>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2" name="Google Shape;2062;p19"/>
                <p:cNvSpPr/>
                <p:nvPr/>
              </p:nvSpPr>
              <p:spPr>
                <a:xfrm>
                  <a:off x="3281027" y="2960628"/>
                  <a:ext cx="16856" cy="16856"/>
                </a:xfrm>
                <a:custGeom>
                  <a:rect b="b" l="l" r="r" t="t"/>
                  <a:pathLst>
                    <a:path extrusionOk="0" h="16856" w="16856">
                      <a:moveTo>
                        <a:pt x="0" y="8428"/>
                      </a:moveTo>
                      <a:cubicBezTo>
                        <a:pt x="0" y="3777"/>
                        <a:pt x="3771" y="0"/>
                        <a:pt x="8428" y="0"/>
                      </a:cubicBezTo>
                      <a:cubicBezTo>
                        <a:pt x="13080" y="0"/>
                        <a:pt x="16856" y="3777"/>
                        <a:pt x="16856" y="8428"/>
                      </a:cubicBezTo>
                      <a:cubicBezTo>
                        <a:pt x="16856" y="13086"/>
                        <a:pt x="13080"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3" name="Google Shape;2063;p19"/>
                <p:cNvSpPr/>
                <p:nvPr/>
              </p:nvSpPr>
              <p:spPr>
                <a:xfrm>
                  <a:off x="3237338" y="2926636"/>
                  <a:ext cx="16856" cy="16856"/>
                </a:xfrm>
                <a:custGeom>
                  <a:rect b="b" l="l" r="r" t="t"/>
                  <a:pathLst>
                    <a:path extrusionOk="0" h="16856" w="16856">
                      <a:moveTo>
                        <a:pt x="0" y="8428"/>
                      </a:moveTo>
                      <a:cubicBezTo>
                        <a:pt x="0" y="3777"/>
                        <a:pt x="3771" y="0"/>
                        <a:pt x="8428" y="0"/>
                      </a:cubicBezTo>
                      <a:cubicBezTo>
                        <a:pt x="13085" y="0"/>
                        <a:pt x="16856" y="3777"/>
                        <a:pt x="16856" y="8428"/>
                      </a:cubicBezTo>
                      <a:cubicBezTo>
                        <a:pt x="16856" y="13086"/>
                        <a:pt x="13085"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4" name="Google Shape;2064;p19"/>
                <p:cNvSpPr/>
                <p:nvPr/>
              </p:nvSpPr>
              <p:spPr>
                <a:xfrm>
                  <a:off x="3187236" y="2911862"/>
                  <a:ext cx="16856" cy="16856"/>
                </a:xfrm>
                <a:custGeom>
                  <a:rect b="b" l="l" r="r" t="t"/>
                  <a:pathLst>
                    <a:path extrusionOk="0" h="16856" w="16856">
                      <a:moveTo>
                        <a:pt x="0" y="8428"/>
                      </a:moveTo>
                      <a:cubicBezTo>
                        <a:pt x="0" y="3777"/>
                        <a:pt x="3771" y="0"/>
                        <a:pt x="8428" y="0"/>
                      </a:cubicBezTo>
                      <a:cubicBezTo>
                        <a:pt x="13079" y="0"/>
                        <a:pt x="16856" y="3777"/>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5" name="Google Shape;2065;p19"/>
                <p:cNvSpPr/>
                <p:nvPr/>
              </p:nvSpPr>
              <p:spPr>
                <a:xfrm>
                  <a:off x="3140796" y="2909221"/>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80"/>
                        <a:pt x="13079" y="16856"/>
                        <a:pt x="8428" y="16856"/>
                      </a:cubicBezTo>
                      <a:cubicBezTo>
                        <a:pt x="3771" y="16856"/>
                        <a:pt x="0" y="13080"/>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6" name="Google Shape;2066;p19"/>
                <p:cNvSpPr/>
                <p:nvPr/>
              </p:nvSpPr>
              <p:spPr>
                <a:xfrm>
                  <a:off x="3096184" y="2921772"/>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79"/>
                        <a:pt x="13079" y="16856"/>
                        <a:pt x="8428" y="16856"/>
                      </a:cubicBezTo>
                      <a:cubicBezTo>
                        <a:pt x="3771"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p19"/>
                <p:cNvSpPr/>
                <p:nvPr/>
              </p:nvSpPr>
              <p:spPr>
                <a:xfrm>
                  <a:off x="3052033" y="2954835"/>
                  <a:ext cx="16856" cy="16856"/>
                </a:xfrm>
                <a:custGeom>
                  <a:rect b="b" l="l" r="r" t="t"/>
                  <a:pathLst>
                    <a:path extrusionOk="0" h="16856" w="16856">
                      <a:moveTo>
                        <a:pt x="0" y="8428"/>
                      </a:moveTo>
                      <a:cubicBezTo>
                        <a:pt x="0" y="3771"/>
                        <a:pt x="3777" y="0"/>
                        <a:pt x="8428" y="0"/>
                      </a:cubicBezTo>
                      <a:cubicBezTo>
                        <a:pt x="13086" y="0"/>
                        <a:pt x="16856" y="3771"/>
                        <a:pt x="16856" y="8428"/>
                      </a:cubicBezTo>
                      <a:cubicBezTo>
                        <a:pt x="16856" y="13079"/>
                        <a:pt x="13086" y="16856"/>
                        <a:pt x="8428" y="16856"/>
                      </a:cubicBezTo>
                      <a:cubicBezTo>
                        <a:pt x="3777"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p19"/>
                <p:cNvSpPr/>
                <p:nvPr/>
              </p:nvSpPr>
              <p:spPr>
                <a:xfrm>
                  <a:off x="3027950" y="2988111"/>
                  <a:ext cx="16856" cy="16856"/>
                </a:xfrm>
                <a:custGeom>
                  <a:rect b="b" l="l" r="r" t="t"/>
                  <a:pathLst>
                    <a:path extrusionOk="0" h="16856" w="16856">
                      <a:moveTo>
                        <a:pt x="0" y="8428"/>
                      </a:moveTo>
                      <a:cubicBezTo>
                        <a:pt x="0" y="3777"/>
                        <a:pt x="3777" y="0"/>
                        <a:pt x="8428" y="0"/>
                      </a:cubicBezTo>
                      <a:cubicBezTo>
                        <a:pt x="13086" y="0"/>
                        <a:pt x="16856" y="3777"/>
                        <a:pt x="16856" y="8428"/>
                      </a:cubicBezTo>
                      <a:cubicBezTo>
                        <a:pt x="16856" y="13086"/>
                        <a:pt x="13086" y="16856"/>
                        <a:pt x="8428" y="16856"/>
                      </a:cubicBezTo>
                      <a:cubicBezTo>
                        <a:pt x="3777"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p19"/>
                <p:cNvSpPr/>
                <p:nvPr/>
              </p:nvSpPr>
              <p:spPr>
                <a:xfrm>
                  <a:off x="3008022" y="3023348"/>
                  <a:ext cx="16856" cy="16856"/>
                </a:xfrm>
                <a:custGeom>
                  <a:rect b="b" l="l" r="r" t="t"/>
                  <a:pathLst>
                    <a:path extrusionOk="0" h="16856" w="16856">
                      <a:moveTo>
                        <a:pt x="0" y="8428"/>
                      </a:moveTo>
                      <a:cubicBezTo>
                        <a:pt x="0" y="3777"/>
                        <a:pt x="3771" y="0"/>
                        <a:pt x="8428" y="0"/>
                      </a:cubicBezTo>
                      <a:cubicBezTo>
                        <a:pt x="13079" y="0"/>
                        <a:pt x="16856" y="3777"/>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19"/>
                <p:cNvSpPr/>
                <p:nvPr/>
              </p:nvSpPr>
              <p:spPr>
                <a:xfrm>
                  <a:off x="3002884" y="3066205"/>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79"/>
                        <a:pt x="13079" y="16856"/>
                        <a:pt x="8428" y="16856"/>
                      </a:cubicBezTo>
                      <a:cubicBezTo>
                        <a:pt x="3771"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19"/>
                <p:cNvSpPr/>
                <p:nvPr/>
              </p:nvSpPr>
              <p:spPr>
                <a:xfrm>
                  <a:off x="3018660" y="3117412"/>
                  <a:ext cx="16856" cy="16856"/>
                </a:xfrm>
                <a:custGeom>
                  <a:rect b="b" l="l" r="r" t="t"/>
                  <a:pathLst>
                    <a:path extrusionOk="0" h="16856" w="16856">
                      <a:moveTo>
                        <a:pt x="0" y="8428"/>
                      </a:moveTo>
                      <a:cubicBezTo>
                        <a:pt x="0" y="3777"/>
                        <a:pt x="3777" y="0"/>
                        <a:pt x="8428" y="0"/>
                      </a:cubicBezTo>
                      <a:cubicBezTo>
                        <a:pt x="13086" y="0"/>
                        <a:pt x="16856" y="3777"/>
                        <a:pt x="16856" y="8428"/>
                      </a:cubicBezTo>
                      <a:cubicBezTo>
                        <a:pt x="16856" y="13085"/>
                        <a:pt x="13086" y="16856"/>
                        <a:pt x="8428" y="16856"/>
                      </a:cubicBezTo>
                      <a:cubicBezTo>
                        <a:pt x="3777" y="16856"/>
                        <a:pt x="0" y="13085"/>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p19"/>
                <p:cNvSpPr/>
                <p:nvPr/>
              </p:nvSpPr>
              <p:spPr>
                <a:xfrm>
                  <a:off x="3042062" y="3162959"/>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79"/>
                        <a:pt x="13079" y="16856"/>
                        <a:pt x="8428" y="16856"/>
                      </a:cubicBezTo>
                      <a:cubicBezTo>
                        <a:pt x="3771"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3" name="Google Shape;2073;p19"/>
                <p:cNvSpPr/>
                <p:nvPr/>
              </p:nvSpPr>
              <p:spPr>
                <a:xfrm>
                  <a:off x="3086936" y="3203042"/>
                  <a:ext cx="16856" cy="16856"/>
                </a:xfrm>
                <a:custGeom>
                  <a:rect b="b" l="l" r="r" t="t"/>
                  <a:pathLst>
                    <a:path extrusionOk="0" h="16856" w="16856">
                      <a:moveTo>
                        <a:pt x="0" y="8428"/>
                      </a:moveTo>
                      <a:cubicBezTo>
                        <a:pt x="0" y="3777"/>
                        <a:pt x="3777" y="0"/>
                        <a:pt x="8428" y="0"/>
                      </a:cubicBezTo>
                      <a:cubicBezTo>
                        <a:pt x="13086" y="0"/>
                        <a:pt x="16856" y="3777"/>
                        <a:pt x="16856" y="8428"/>
                      </a:cubicBezTo>
                      <a:cubicBezTo>
                        <a:pt x="16856" y="13085"/>
                        <a:pt x="13086" y="16856"/>
                        <a:pt x="8428" y="16856"/>
                      </a:cubicBezTo>
                      <a:cubicBezTo>
                        <a:pt x="3777" y="16856"/>
                        <a:pt x="0" y="13085"/>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p19"/>
                <p:cNvSpPr/>
                <p:nvPr/>
              </p:nvSpPr>
              <p:spPr>
                <a:xfrm>
                  <a:off x="3143711" y="3220080"/>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79"/>
                        <a:pt x="13079" y="16856"/>
                        <a:pt x="8428" y="16856"/>
                      </a:cubicBezTo>
                      <a:cubicBezTo>
                        <a:pt x="3771"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75" name="Google Shape;2075;p19"/>
              <p:cNvSpPr/>
              <p:nvPr/>
            </p:nvSpPr>
            <p:spPr>
              <a:xfrm>
                <a:off x="4145340" y="5594825"/>
                <a:ext cx="330253" cy="678842"/>
              </a:xfrm>
              <a:custGeom>
                <a:rect b="b" l="l" r="r" t="t"/>
                <a:pathLst>
                  <a:path extrusionOk="0" h="433073" w="210688">
                    <a:moveTo>
                      <a:pt x="101974" y="16"/>
                    </a:moveTo>
                    <a:cubicBezTo>
                      <a:pt x="50354" y="878"/>
                      <a:pt x="21214" y="32350"/>
                      <a:pt x="8517" y="92356"/>
                    </a:cubicBezTo>
                    <a:cubicBezTo>
                      <a:pt x="-980" y="137223"/>
                      <a:pt x="-1587" y="180688"/>
                      <a:pt x="2093" y="294633"/>
                    </a:cubicBezTo>
                    <a:cubicBezTo>
                      <a:pt x="2427" y="305028"/>
                      <a:pt x="2408" y="308775"/>
                      <a:pt x="2651" y="316426"/>
                    </a:cubicBezTo>
                    <a:cubicBezTo>
                      <a:pt x="2645" y="316474"/>
                      <a:pt x="2645" y="316523"/>
                      <a:pt x="2651" y="316565"/>
                    </a:cubicBezTo>
                    <a:cubicBezTo>
                      <a:pt x="2651" y="316614"/>
                      <a:pt x="2645" y="316663"/>
                      <a:pt x="2651" y="316705"/>
                    </a:cubicBezTo>
                    <a:cubicBezTo>
                      <a:pt x="3113" y="332074"/>
                      <a:pt x="3696" y="348226"/>
                      <a:pt x="3908" y="360571"/>
                    </a:cubicBezTo>
                    <a:cubicBezTo>
                      <a:pt x="4333" y="385339"/>
                      <a:pt x="4194" y="407144"/>
                      <a:pt x="3629" y="427626"/>
                    </a:cubicBezTo>
                    <a:cubicBezTo>
                      <a:pt x="5875" y="432593"/>
                      <a:pt x="5863" y="432659"/>
                      <a:pt x="7120" y="432793"/>
                    </a:cubicBezTo>
                    <a:cubicBezTo>
                      <a:pt x="7758" y="432987"/>
                      <a:pt x="7825" y="432896"/>
                      <a:pt x="8098" y="432933"/>
                    </a:cubicBezTo>
                    <a:cubicBezTo>
                      <a:pt x="8456" y="432981"/>
                      <a:pt x="8511" y="433066"/>
                      <a:pt x="8657" y="433073"/>
                    </a:cubicBezTo>
                    <a:cubicBezTo>
                      <a:pt x="8875" y="433084"/>
                      <a:pt x="14547" y="432987"/>
                      <a:pt x="17176" y="432933"/>
                    </a:cubicBezTo>
                    <a:cubicBezTo>
                      <a:pt x="22204" y="432829"/>
                      <a:pt x="197805" y="428184"/>
                      <a:pt x="197805" y="428184"/>
                    </a:cubicBezTo>
                    <a:cubicBezTo>
                      <a:pt x="197805" y="428184"/>
                      <a:pt x="203216" y="428773"/>
                      <a:pt x="203392" y="423156"/>
                    </a:cubicBezTo>
                    <a:cubicBezTo>
                      <a:pt x="204011" y="403385"/>
                      <a:pt x="204606" y="390294"/>
                      <a:pt x="206744" y="347023"/>
                    </a:cubicBezTo>
                    <a:cubicBezTo>
                      <a:pt x="207946" y="322741"/>
                      <a:pt x="208523" y="308665"/>
                      <a:pt x="209118" y="293376"/>
                    </a:cubicBezTo>
                    <a:cubicBezTo>
                      <a:pt x="212731" y="201752"/>
                      <a:pt x="210460" y="140897"/>
                      <a:pt x="198643" y="93054"/>
                    </a:cubicBezTo>
                    <a:cubicBezTo>
                      <a:pt x="183511" y="31804"/>
                      <a:pt x="152604" y="-828"/>
                      <a:pt x="101974" y="16"/>
                    </a:cubicBezTo>
                    <a:close/>
                    <a:moveTo>
                      <a:pt x="107281" y="10910"/>
                    </a:moveTo>
                    <a:cubicBezTo>
                      <a:pt x="149064" y="12476"/>
                      <a:pt x="174925" y="40864"/>
                      <a:pt x="188442" y="95568"/>
                    </a:cubicBezTo>
                    <a:cubicBezTo>
                      <a:pt x="193342" y="115388"/>
                      <a:pt x="196275" y="138414"/>
                      <a:pt x="198085" y="164439"/>
                    </a:cubicBezTo>
                    <a:lnTo>
                      <a:pt x="108678" y="165137"/>
                    </a:lnTo>
                    <a:lnTo>
                      <a:pt x="107281" y="10910"/>
                    </a:lnTo>
                    <a:close/>
                    <a:moveTo>
                      <a:pt x="96807" y="11056"/>
                    </a:moveTo>
                    <a:lnTo>
                      <a:pt x="98203" y="165137"/>
                    </a:lnTo>
                    <a:lnTo>
                      <a:pt x="10891" y="165836"/>
                    </a:lnTo>
                    <a:cubicBezTo>
                      <a:pt x="11802" y="137023"/>
                      <a:pt x="14237" y="115716"/>
                      <a:pt x="18712" y="94590"/>
                    </a:cubicBezTo>
                    <a:cubicBezTo>
                      <a:pt x="30019" y="41180"/>
                      <a:pt x="54204" y="13885"/>
                      <a:pt x="96807" y="11056"/>
                    </a:cubicBezTo>
                    <a:close/>
                    <a:moveTo>
                      <a:pt x="198923" y="175053"/>
                    </a:moveTo>
                    <a:cubicBezTo>
                      <a:pt x="200641" y="207867"/>
                      <a:pt x="200477" y="246262"/>
                      <a:pt x="198643" y="292957"/>
                    </a:cubicBezTo>
                    <a:cubicBezTo>
                      <a:pt x="198564" y="294960"/>
                      <a:pt x="198139" y="305696"/>
                      <a:pt x="197945" y="310001"/>
                    </a:cubicBezTo>
                    <a:lnTo>
                      <a:pt x="109935" y="310560"/>
                    </a:lnTo>
                    <a:lnTo>
                      <a:pt x="108678" y="175612"/>
                    </a:lnTo>
                    <a:lnTo>
                      <a:pt x="108817" y="175612"/>
                    </a:lnTo>
                    <a:lnTo>
                      <a:pt x="198923" y="175053"/>
                    </a:lnTo>
                    <a:close/>
                    <a:moveTo>
                      <a:pt x="98203" y="175751"/>
                    </a:moveTo>
                    <a:lnTo>
                      <a:pt x="99460" y="310700"/>
                    </a:lnTo>
                    <a:lnTo>
                      <a:pt x="12986" y="311258"/>
                    </a:lnTo>
                    <a:cubicBezTo>
                      <a:pt x="12792" y="304931"/>
                      <a:pt x="12828" y="302411"/>
                      <a:pt x="12567" y="294353"/>
                    </a:cubicBezTo>
                    <a:cubicBezTo>
                      <a:pt x="10855" y="241392"/>
                      <a:pt x="10284" y="205833"/>
                      <a:pt x="10891" y="176310"/>
                    </a:cubicBezTo>
                    <a:lnTo>
                      <a:pt x="98203" y="175751"/>
                    </a:lnTo>
                    <a:close/>
                    <a:moveTo>
                      <a:pt x="197386" y="320482"/>
                    </a:moveTo>
                    <a:cubicBezTo>
                      <a:pt x="196008" y="351335"/>
                      <a:pt x="193883" y="398783"/>
                      <a:pt x="193197" y="417849"/>
                    </a:cubicBezTo>
                    <a:cubicBezTo>
                      <a:pt x="189468" y="417947"/>
                      <a:pt x="149884" y="418942"/>
                      <a:pt x="110912" y="419944"/>
                    </a:cubicBezTo>
                    <a:lnTo>
                      <a:pt x="110074" y="321041"/>
                    </a:lnTo>
                    <a:lnTo>
                      <a:pt x="197386" y="320482"/>
                    </a:lnTo>
                    <a:close/>
                    <a:moveTo>
                      <a:pt x="99600" y="321180"/>
                    </a:moveTo>
                    <a:lnTo>
                      <a:pt x="100438" y="420224"/>
                    </a:lnTo>
                    <a:cubicBezTo>
                      <a:pt x="59335" y="421280"/>
                      <a:pt x="18287" y="422349"/>
                      <a:pt x="14103" y="422458"/>
                    </a:cubicBezTo>
                    <a:cubicBezTo>
                      <a:pt x="14553" y="403258"/>
                      <a:pt x="14777" y="383335"/>
                      <a:pt x="14383" y="360431"/>
                    </a:cubicBezTo>
                    <a:cubicBezTo>
                      <a:pt x="14195" y="349525"/>
                      <a:pt x="13636" y="334466"/>
                      <a:pt x="13265" y="321739"/>
                    </a:cubicBezTo>
                    <a:lnTo>
                      <a:pt x="99600" y="321180"/>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p19"/>
              <p:cNvSpPr/>
              <p:nvPr/>
            </p:nvSpPr>
            <p:spPr>
              <a:xfrm>
                <a:off x="5522960" y="5596140"/>
                <a:ext cx="330244" cy="678848"/>
              </a:xfrm>
              <a:custGeom>
                <a:rect b="b" l="l" r="r" t="t"/>
                <a:pathLst>
                  <a:path extrusionOk="0" h="433077" w="210682">
                    <a:moveTo>
                      <a:pt x="108714" y="16"/>
                    </a:moveTo>
                    <a:cubicBezTo>
                      <a:pt x="58085" y="-828"/>
                      <a:pt x="27177" y="31664"/>
                      <a:pt x="12045" y="92915"/>
                    </a:cubicBezTo>
                    <a:cubicBezTo>
                      <a:pt x="229" y="140757"/>
                      <a:pt x="-2042" y="201752"/>
                      <a:pt x="1571" y="293376"/>
                    </a:cubicBezTo>
                    <a:cubicBezTo>
                      <a:pt x="2172" y="308665"/>
                      <a:pt x="6690" y="403385"/>
                      <a:pt x="7297" y="423156"/>
                    </a:cubicBezTo>
                    <a:cubicBezTo>
                      <a:pt x="7473" y="428773"/>
                      <a:pt x="12883" y="428184"/>
                      <a:pt x="12883" y="428184"/>
                    </a:cubicBezTo>
                    <a:cubicBezTo>
                      <a:pt x="12883" y="428184"/>
                      <a:pt x="201491" y="433073"/>
                      <a:pt x="201752" y="433073"/>
                    </a:cubicBezTo>
                    <a:cubicBezTo>
                      <a:pt x="201886" y="433073"/>
                      <a:pt x="201813" y="433085"/>
                      <a:pt x="202032" y="433073"/>
                    </a:cubicBezTo>
                    <a:cubicBezTo>
                      <a:pt x="202184" y="433066"/>
                      <a:pt x="202244" y="432981"/>
                      <a:pt x="202590" y="432933"/>
                    </a:cubicBezTo>
                    <a:cubicBezTo>
                      <a:pt x="202864" y="432890"/>
                      <a:pt x="202931" y="432836"/>
                      <a:pt x="203568" y="432653"/>
                    </a:cubicBezTo>
                    <a:cubicBezTo>
                      <a:pt x="204825" y="432532"/>
                      <a:pt x="204801" y="432593"/>
                      <a:pt x="207060" y="427626"/>
                    </a:cubicBezTo>
                    <a:cubicBezTo>
                      <a:pt x="206489" y="407132"/>
                      <a:pt x="206367" y="385333"/>
                      <a:pt x="206780" y="360571"/>
                    </a:cubicBezTo>
                    <a:cubicBezTo>
                      <a:pt x="206993" y="348226"/>
                      <a:pt x="207576" y="332074"/>
                      <a:pt x="208037" y="316705"/>
                    </a:cubicBezTo>
                    <a:cubicBezTo>
                      <a:pt x="208043" y="316656"/>
                      <a:pt x="208031" y="316614"/>
                      <a:pt x="208037" y="316566"/>
                    </a:cubicBezTo>
                    <a:cubicBezTo>
                      <a:pt x="208037" y="316523"/>
                      <a:pt x="208043" y="316468"/>
                      <a:pt x="208037" y="316426"/>
                    </a:cubicBezTo>
                    <a:cubicBezTo>
                      <a:pt x="208274" y="308769"/>
                      <a:pt x="208274" y="305035"/>
                      <a:pt x="208596" y="294639"/>
                    </a:cubicBezTo>
                    <a:cubicBezTo>
                      <a:pt x="212276" y="180688"/>
                      <a:pt x="211644" y="137223"/>
                      <a:pt x="202171" y="92356"/>
                    </a:cubicBezTo>
                    <a:cubicBezTo>
                      <a:pt x="189475" y="32345"/>
                      <a:pt x="160328" y="873"/>
                      <a:pt x="108714" y="16"/>
                    </a:cubicBezTo>
                    <a:close/>
                    <a:moveTo>
                      <a:pt x="103407" y="10916"/>
                    </a:moveTo>
                    <a:lnTo>
                      <a:pt x="102011" y="164998"/>
                    </a:lnTo>
                    <a:lnTo>
                      <a:pt x="12604" y="164439"/>
                    </a:lnTo>
                    <a:cubicBezTo>
                      <a:pt x="14413" y="138371"/>
                      <a:pt x="17370" y="115260"/>
                      <a:pt x="22247" y="95428"/>
                    </a:cubicBezTo>
                    <a:cubicBezTo>
                      <a:pt x="35757" y="40724"/>
                      <a:pt x="61649" y="12464"/>
                      <a:pt x="103407" y="10916"/>
                    </a:cubicBezTo>
                    <a:close/>
                    <a:moveTo>
                      <a:pt x="113882" y="11056"/>
                    </a:moveTo>
                    <a:cubicBezTo>
                      <a:pt x="156478" y="13879"/>
                      <a:pt x="180670" y="41040"/>
                      <a:pt x="191976" y="94451"/>
                    </a:cubicBezTo>
                    <a:cubicBezTo>
                      <a:pt x="196445" y="115576"/>
                      <a:pt x="198874" y="136883"/>
                      <a:pt x="199797" y="165696"/>
                    </a:cubicBezTo>
                    <a:lnTo>
                      <a:pt x="112485" y="165137"/>
                    </a:lnTo>
                    <a:lnTo>
                      <a:pt x="113882" y="11056"/>
                    </a:lnTo>
                    <a:close/>
                    <a:moveTo>
                      <a:pt x="11766" y="174913"/>
                    </a:moveTo>
                    <a:lnTo>
                      <a:pt x="101871" y="175612"/>
                    </a:lnTo>
                    <a:lnTo>
                      <a:pt x="100754" y="310560"/>
                    </a:lnTo>
                    <a:lnTo>
                      <a:pt x="12744" y="310002"/>
                    </a:lnTo>
                    <a:cubicBezTo>
                      <a:pt x="12537" y="305028"/>
                      <a:pt x="12252" y="297815"/>
                      <a:pt x="12045" y="292957"/>
                    </a:cubicBezTo>
                    <a:cubicBezTo>
                      <a:pt x="10205" y="246195"/>
                      <a:pt x="10060" y="207801"/>
                      <a:pt x="11766" y="174913"/>
                    </a:cubicBezTo>
                    <a:close/>
                    <a:moveTo>
                      <a:pt x="112345" y="175612"/>
                    </a:moveTo>
                    <a:lnTo>
                      <a:pt x="199797" y="176316"/>
                    </a:lnTo>
                    <a:cubicBezTo>
                      <a:pt x="200392" y="205815"/>
                      <a:pt x="199840" y="241307"/>
                      <a:pt x="198121" y="294220"/>
                    </a:cubicBezTo>
                    <a:cubicBezTo>
                      <a:pt x="197860" y="302326"/>
                      <a:pt x="197909" y="304895"/>
                      <a:pt x="197702" y="311258"/>
                    </a:cubicBezTo>
                    <a:lnTo>
                      <a:pt x="111228" y="310700"/>
                    </a:lnTo>
                    <a:lnTo>
                      <a:pt x="112345" y="175612"/>
                    </a:lnTo>
                    <a:close/>
                    <a:moveTo>
                      <a:pt x="13302" y="320482"/>
                    </a:moveTo>
                    <a:lnTo>
                      <a:pt x="100614" y="321041"/>
                    </a:lnTo>
                    <a:lnTo>
                      <a:pt x="99776" y="419944"/>
                    </a:lnTo>
                    <a:cubicBezTo>
                      <a:pt x="60860" y="418943"/>
                      <a:pt x="21214" y="417953"/>
                      <a:pt x="17492" y="417850"/>
                    </a:cubicBezTo>
                    <a:cubicBezTo>
                      <a:pt x="16909" y="399931"/>
                      <a:pt x="16423" y="387033"/>
                      <a:pt x="14420" y="346465"/>
                    </a:cubicBezTo>
                    <a:cubicBezTo>
                      <a:pt x="13837" y="334685"/>
                      <a:pt x="13654" y="328746"/>
                      <a:pt x="13302" y="320482"/>
                    </a:cubicBezTo>
                    <a:close/>
                    <a:moveTo>
                      <a:pt x="111089" y="321180"/>
                    </a:moveTo>
                    <a:lnTo>
                      <a:pt x="197423" y="321739"/>
                    </a:lnTo>
                    <a:cubicBezTo>
                      <a:pt x="197053" y="334472"/>
                      <a:pt x="196482" y="349550"/>
                      <a:pt x="196306" y="360431"/>
                    </a:cubicBezTo>
                    <a:cubicBezTo>
                      <a:pt x="195911" y="383335"/>
                      <a:pt x="196124" y="403258"/>
                      <a:pt x="196585" y="422458"/>
                    </a:cubicBezTo>
                    <a:cubicBezTo>
                      <a:pt x="192195" y="422349"/>
                      <a:pt x="151287" y="421274"/>
                      <a:pt x="110251" y="420224"/>
                    </a:cubicBezTo>
                    <a:lnTo>
                      <a:pt x="111089" y="321180"/>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p19"/>
              <p:cNvSpPr/>
              <p:nvPr/>
            </p:nvSpPr>
            <p:spPr>
              <a:xfrm>
                <a:off x="5549296" y="5316300"/>
                <a:ext cx="81969" cy="121461"/>
              </a:xfrm>
              <a:custGeom>
                <a:rect b="b" l="l" r="r" t="t"/>
                <a:pathLst>
                  <a:path extrusionOk="0" h="77487" w="52293">
                    <a:moveTo>
                      <a:pt x="23194" y="25"/>
                    </a:moveTo>
                    <a:cubicBezTo>
                      <a:pt x="16570" y="329"/>
                      <a:pt x="10085" y="3505"/>
                      <a:pt x="5458" y="9243"/>
                    </a:cubicBezTo>
                    <a:cubicBezTo>
                      <a:pt x="-4076" y="21053"/>
                      <a:pt x="-1191" y="37217"/>
                      <a:pt x="14675" y="46963"/>
                    </a:cubicBezTo>
                    <a:cubicBezTo>
                      <a:pt x="17141" y="48475"/>
                      <a:pt x="20286" y="47613"/>
                      <a:pt x="21798" y="45141"/>
                    </a:cubicBezTo>
                    <a:cubicBezTo>
                      <a:pt x="23316" y="42676"/>
                      <a:pt x="22593" y="39537"/>
                      <a:pt x="20122" y="38019"/>
                    </a:cubicBezTo>
                    <a:cubicBezTo>
                      <a:pt x="9641" y="31582"/>
                      <a:pt x="8141" y="22693"/>
                      <a:pt x="13698" y="15807"/>
                    </a:cubicBezTo>
                    <a:cubicBezTo>
                      <a:pt x="19114" y="9097"/>
                      <a:pt x="27864" y="8381"/>
                      <a:pt x="34513" y="15528"/>
                    </a:cubicBezTo>
                    <a:cubicBezTo>
                      <a:pt x="42370" y="23974"/>
                      <a:pt x="44089" y="40521"/>
                      <a:pt x="38703" y="53388"/>
                    </a:cubicBezTo>
                    <a:cubicBezTo>
                      <a:pt x="33214" y="66503"/>
                      <a:pt x="23025" y="70882"/>
                      <a:pt x="9648" y="63304"/>
                    </a:cubicBezTo>
                    <a:cubicBezTo>
                      <a:pt x="7127" y="61877"/>
                      <a:pt x="3952" y="62739"/>
                      <a:pt x="2519" y="65259"/>
                    </a:cubicBezTo>
                    <a:cubicBezTo>
                      <a:pt x="1092" y="67779"/>
                      <a:pt x="1954" y="70955"/>
                      <a:pt x="4480" y="72387"/>
                    </a:cubicBezTo>
                    <a:cubicBezTo>
                      <a:pt x="23680" y="83263"/>
                      <a:pt x="40561" y="76037"/>
                      <a:pt x="48339" y="57438"/>
                    </a:cubicBezTo>
                    <a:cubicBezTo>
                      <a:pt x="55213" y="41019"/>
                      <a:pt x="53100" y="19984"/>
                      <a:pt x="42194" y="8265"/>
                    </a:cubicBezTo>
                    <a:cubicBezTo>
                      <a:pt x="36596" y="2248"/>
                      <a:pt x="29825" y="-284"/>
                      <a:pt x="23194" y="2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p19"/>
              <p:cNvSpPr/>
              <p:nvPr/>
            </p:nvSpPr>
            <p:spPr>
              <a:xfrm>
                <a:off x="5545366" y="5437881"/>
                <a:ext cx="239991" cy="122806"/>
              </a:xfrm>
              <a:custGeom>
                <a:rect b="b" l="l" r="r" t="t"/>
                <a:pathLst>
                  <a:path extrusionOk="0" h="78345" w="153104">
                    <a:moveTo>
                      <a:pt x="125028" y="465"/>
                    </a:moveTo>
                    <a:cubicBezTo>
                      <a:pt x="120953" y="1297"/>
                      <a:pt x="116739" y="3355"/>
                      <a:pt x="112592" y="6610"/>
                    </a:cubicBezTo>
                    <a:cubicBezTo>
                      <a:pt x="110315" y="8402"/>
                      <a:pt x="109823" y="11596"/>
                      <a:pt x="111614" y="13873"/>
                    </a:cubicBezTo>
                    <a:cubicBezTo>
                      <a:pt x="113406" y="16150"/>
                      <a:pt x="116739" y="16642"/>
                      <a:pt x="119016" y="14850"/>
                    </a:cubicBezTo>
                    <a:cubicBezTo>
                      <a:pt x="129303" y="6774"/>
                      <a:pt x="138635" y="10758"/>
                      <a:pt x="141787" y="22258"/>
                    </a:cubicBezTo>
                    <a:cubicBezTo>
                      <a:pt x="145291" y="35040"/>
                      <a:pt x="138283" y="47968"/>
                      <a:pt x="121670" y="52850"/>
                    </a:cubicBezTo>
                    <a:cubicBezTo>
                      <a:pt x="110849" y="56032"/>
                      <a:pt x="102627" y="55066"/>
                      <a:pt x="93173" y="50057"/>
                    </a:cubicBezTo>
                    <a:cubicBezTo>
                      <a:pt x="87398" y="46996"/>
                      <a:pt x="61142" y="27814"/>
                      <a:pt x="52799" y="22677"/>
                    </a:cubicBezTo>
                    <a:cubicBezTo>
                      <a:pt x="38402" y="13800"/>
                      <a:pt x="20100" y="17540"/>
                      <a:pt x="8800" y="30079"/>
                    </a:cubicBezTo>
                    <a:cubicBezTo>
                      <a:pt x="-3168" y="43353"/>
                      <a:pt x="-3362" y="61928"/>
                      <a:pt x="10895" y="76738"/>
                    </a:cubicBezTo>
                    <a:cubicBezTo>
                      <a:pt x="12905" y="78827"/>
                      <a:pt x="16208" y="78887"/>
                      <a:pt x="18297" y="76878"/>
                    </a:cubicBezTo>
                    <a:cubicBezTo>
                      <a:pt x="20386" y="74868"/>
                      <a:pt x="20446" y="71559"/>
                      <a:pt x="18437" y="69476"/>
                    </a:cubicBezTo>
                    <a:cubicBezTo>
                      <a:pt x="8072" y="58710"/>
                      <a:pt x="8272" y="46462"/>
                      <a:pt x="16621" y="37202"/>
                    </a:cubicBezTo>
                    <a:cubicBezTo>
                      <a:pt x="24703" y="28239"/>
                      <a:pt x="37516" y="25555"/>
                      <a:pt x="47352" y="31616"/>
                    </a:cubicBezTo>
                    <a:cubicBezTo>
                      <a:pt x="55076" y="36376"/>
                      <a:pt x="81691" y="55777"/>
                      <a:pt x="88285" y="59274"/>
                    </a:cubicBezTo>
                    <a:cubicBezTo>
                      <a:pt x="100089" y="65535"/>
                      <a:pt x="111074" y="66883"/>
                      <a:pt x="124603" y="62905"/>
                    </a:cubicBezTo>
                    <a:cubicBezTo>
                      <a:pt x="146796" y="56390"/>
                      <a:pt x="156840" y="37682"/>
                      <a:pt x="151849" y="19465"/>
                    </a:cubicBezTo>
                    <a:cubicBezTo>
                      <a:pt x="148084" y="5730"/>
                      <a:pt x="137245" y="-2037"/>
                      <a:pt x="125028" y="46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p19"/>
              <p:cNvSpPr/>
              <p:nvPr/>
            </p:nvSpPr>
            <p:spPr>
              <a:xfrm>
                <a:off x="4355125" y="5298985"/>
                <a:ext cx="81892" cy="121462"/>
              </a:xfrm>
              <a:custGeom>
                <a:rect b="b" l="l" r="r" t="t"/>
                <a:pathLst>
                  <a:path extrusionOk="0" h="77488" w="52244">
                    <a:moveTo>
                      <a:pt x="29141" y="23"/>
                    </a:moveTo>
                    <a:cubicBezTo>
                      <a:pt x="22516" y="-280"/>
                      <a:pt x="15606" y="2386"/>
                      <a:pt x="10007" y="8403"/>
                    </a:cubicBezTo>
                    <a:cubicBezTo>
                      <a:pt x="-898" y="20128"/>
                      <a:pt x="-2872" y="41023"/>
                      <a:pt x="3996" y="57436"/>
                    </a:cubicBezTo>
                    <a:cubicBezTo>
                      <a:pt x="11780" y="76035"/>
                      <a:pt x="28661" y="83267"/>
                      <a:pt x="47861" y="72385"/>
                    </a:cubicBezTo>
                    <a:cubicBezTo>
                      <a:pt x="50381" y="70959"/>
                      <a:pt x="51243" y="67783"/>
                      <a:pt x="49816" y="65263"/>
                    </a:cubicBezTo>
                    <a:cubicBezTo>
                      <a:pt x="48389" y="62743"/>
                      <a:pt x="45214" y="61881"/>
                      <a:pt x="42694" y="63308"/>
                    </a:cubicBezTo>
                    <a:cubicBezTo>
                      <a:pt x="29317" y="70886"/>
                      <a:pt x="19127" y="66502"/>
                      <a:pt x="13638" y="53386"/>
                    </a:cubicBezTo>
                    <a:cubicBezTo>
                      <a:pt x="8252" y="40519"/>
                      <a:pt x="9825" y="23978"/>
                      <a:pt x="17688" y="15532"/>
                    </a:cubicBezTo>
                    <a:cubicBezTo>
                      <a:pt x="24337" y="8385"/>
                      <a:pt x="33227" y="9095"/>
                      <a:pt x="38644" y="15811"/>
                    </a:cubicBezTo>
                    <a:cubicBezTo>
                      <a:pt x="44194" y="22697"/>
                      <a:pt x="42700" y="31586"/>
                      <a:pt x="32219" y="38023"/>
                    </a:cubicBezTo>
                    <a:cubicBezTo>
                      <a:pt x="29748" y="39535"/>
                      <a:pt x="28886" y="42814"/>
                      <a:pt x="30398" y="45286"/>
                    </a:cubicBezTo>
                    <a:cubicBezTo>
                      <a:pt x="31916" y="47751"/>
                      <a:pt x="35195" y="48479"/>
                      <a:pt x="37666" y="46961"/>
                    </a:cubicBezTo>
                    <a:cubicBezTo>
                      <a:pt x="53533" y="37215"/>
                      <a:pt x="56271" y="21057"/>
                      <a:pt x="46744" y="9241"/>
                    </a:cubicBezTo>
                    <a:cubicBezTo>
                      <a:pt x="42117" y="3503"/>
                      <a:pt x="35771" y="327"/>
                      <a:pt x="29141" y="2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0" name="Google Shape;2080;p19"/>
              <p:cNvSpPr/>
              <p:nvPr/>
            </p:nvSpPr>
            <p:spPr>
              <a:xfrm>
                <a:off x="4200976" y="5420568"/>
                <a:ext cx="240008" cy="122806"/>
              </a:xfrm>
              <a:custGeom>
                <a:rect b="b" l="l" r="r" t="t"/>
                <a:pathLst>
                  <a:path extrusionOk="0" h="78345" w="153115">
                    <a:moveTo>
                      <a:pt x="28088" y="463"/>
                    </a:moveTo>
                    <a:cubicBezTo>
                      <a:pt x="15871" y="-2032"/>
                      <a:pt x="5032" y="5734"/>
                      <a:pt x="1267" y="19463"/>
                    </a:cubicBezTo>
                    <a:cubicBezTo>
                      <a:pt x="-3724" y="37680"/>
                      <a:pt x="6180" y="56394"/>
                      <a:pt x="28367" y="62910"/>
                    </a:cubicBezTo>
                    <a:cubicBezTo>
                      <a:pt x="41902" y="66887"/>
                      <a:pt x="53026" y="65533"/>
                      <a:pt x="64831" y="59278"/>
                    </a:cubicBezTo>
                    <a:cubicBezTo>
                      <a:pt x="71425" y="55781"/>
                      <a:pt x="98033" y="36380"/>
                      <a:pt x="105757" y="31620"/>
                    </a:cubicBezTo>
                    <a:cubicBezTo>
                      <a:pt x="115594" y="25560"/>
                      <a:pt x="128413" y="28243"/>
                      <a:pt x="136495" y="37206"/>
                    </a:cubicBezTo>
                    <a:cubicBezTo>
                      <a:pt x="144838" y="46466"/>
                      <a:pt x="144905" y="58708"/>
                      <a:pt x="134540" y="69474"/>
                    </a:cubicBezTo>
                    <a:cubicBezTo>
                      <a:pt x="132529" y="71562"/>
                      <a:pt x="132590" y="74872"/>
                      <a:pt x="134679" y="76882"/>
                    </a:cubicBezTo>
                    <a:cubicBezTo>
                      <a:pt x="136762" y="78885"/>
                      <a:pt x="140211" y="78825"/>
                      <a:pt x="142221" y="76742"/>
                    </a:cubicBezTo>
                    <a:cubicBezTo>
                      <a:pt x="156478" y="61932"/>
                      <a:pt x="156284" y="43357"/>
                      <a:pt x="144316" y="30083"/>
                    </a:cubicBezTo>
                    <a:cubicBezTo>
                      <a:pt x="133015" y="17544"/>
                      <a:pt x="114574" y="13804"/>
                      <a:pt x="100171" y="22675"/>
                    </a:cubicBezTo>
                    <a:cubicBezTo>
                      <a:pt x="91834" y="27812"/>
                      <a:pt x="65717" y="46994"/>
                      <a:pt x="59943" y="50055"/>
                    </a:cubicBezTo>
                    <a:cubicBezTo>
                      <a:pt x="50488" y="55070"/>
                      <a:pt x="42260" y="56030"/>
                      <a:pt x="31440" y="52854"/>
                    </a:cubicBezTo>
                    <a:cubicBezTo>
                      <a:pt x="14826" y="47972"/>
                      <a:pt x="7819" y="35044"/>
                      <a:pt x="11323" y="22256"/>
                    </a:cubicBezTo>
                    <a:cubicBezTo>
                      <a:pt x="14474" y="10755"/>
                      <a:pt x="23813" y="6772"/>
                      <a:pt x="34093" y="14854"/>
                    </a:cubicBezTo>
                    <a:cubicBezTo>
                      <a:pt x="36376" y="16646"/>
                      <a:pt x="39710" y="16293"/>
                      <a:pt x="41501" y="14016"/>
                    </a:cubicBezTo>
                    <a:cubicBezTo>
                      <a:pt x="43293" y="11739"/>
                      <a:pt x="42801" y="8399"/>
                      <a:pt x="40524" y="6614"/>
                    </a:cubicBezTo>
                    <a:cubicBezTo>
                      <a:pt x="36376" y="3353"/>
                      <a:pt x="32162" y="1301"/>
                      <a:pt x="28088" y="4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p19"/>
              <p:cNvSpPr/>
              <p:nvPr/>
            </p:nvSpPr>
            <p:spPr>
              <a:xfrm>
                <a:off x="5265023" y="5611851"/>
                <a:ext cx="93525" cy="173826"/>
              </a:xfrm>
              <a:custGeom>
                <a:rect b="b" l="l" r="r" t="t"/>
                <a:pathLst>
                  <a:path extrusionOk="0" h="110894" w="59665">
                    <a:moveTo>
                      <a:pt x="18761" y="480"/>
                    </a:moveTo>
                    <a:cubicBezTo>
                      <a:pt x="6191" y="2915"/>
                      <a:pt x="-2692" y="14470"/>
                      <a:pt x="744" y="32608"/>
                    </a:cubicBezTo>
                    <a:cubicBezTo>
                      <a:pt x="2536" y="42093"/>
                      <a:pt x="8395" y="47570"/>
                      <a:pt x="21560" y="55379"/>
                    </a:cubicBezTo>
                    <a:cubicBezTo>
                      <a:pt x="22295" y="55816"/>
                      <a:pt x="25896" y="57875"/>
                      <a:pt x="26867" y="58451"/>
                    </a:cubicBezTo>
                    <a:cubicBezTo>
                      <a:pt x="30674" y="60716"/>
                      <a:pt x="33370" y="62495"/>
                      <a:pt x="35805" y="64317"/>
                    </a:cubicBezTo>
                    <a:cubicBezTo>
                      <a:pt x="47391" y="73006"/>
                      <a:pt x="52006" y="83554"/>
                      <a:pt x="47124" y="91417"/>
                    </a:cubicBezTo>
                    <a:cubicBezTo>
                      <a:pt x="41458" y="100544"/>
                      <a:pt x="32788" y="102505"/>
                      <a:pt x="24912" y="98267"/>
                    </a:cubicBezTo>
                    <a:cubicBezTo>
                      <a:pt x="17577" y="94314"/>
                      <a:pt x="14516" y="87003"/>
                      <a:pt x="18062" y="80943"/>
                    </a:cubicBezTo>
                    <a:cubicBezTo>
                      <a:pt x="19526" y="78441"/>
                      <a:pt x="18749" y="75144"/>
                      <a:pt x="16247" y="73680"/>
                    </a:cubicBezTo>
                    <a:cubicBezTo>
                      <a:pt x="13751" y="72217"/>
                      <a:pt x="10448" y="73134"/>
                      <a:pt x="8984" y="75636"/>
                    </a:cubicBezTo>
                    <a:cubicBezTo>
                      <a:pt x="2123" y="87355"/>
                      <a:pt x="7879" y="100944"/>
                      <a:pt x="20023" y="107484"/>
                    </a:cubicBezTo>
                    <a:cubicBezTo>
                      <a:pt x="32641" y="114279"/>
                      <a:pt x="47385" y="110988"/>
                      <a:pt x="56062" y="97010"/>
                    </a:cubicBezTo>
                    <a:cubicBezTo>
                      <a:pt x="64472" y="83457"/>
                      <a:pt x="57489" y="67481"/>
                      <a:pt x="42090" y="55937"/>
                    </a:cubicBezTo>
                    <a:cubicBezTo>
                      <a:pt x="39297" y="53843"/>
                      <a:pt x="36279" y="51954"/>
                      <a:pt x="32174" y="49513"/>
                    </a:cubicBezTo>
                    <a:cubicBezTo>
                      <a:pt x="31166" y="48912"/>
                      <a:pt x="27711" y="46720"/>
                      <a:pt x="27007" y="46295"/>
                    </a:cubicBezTo>
                    <a:cubicBezTo>
                      <a:pt x="16338" y="39974"/>
                      <a:pt x="12117" y="36142"/>
                      <a:pt x="11079" y="30653"/>
                    </a:cubicBezTo>
                    <a:cubicBezTo>
                      <a:pt x="8086" y="14835"/>
                      <a:pt x="17595" y="7955"/>
                      <a:pt x="29521" y="11234"/>
                    </a:cubicBezTo>
                    <a:cubicBezTo>
                      <a:pt x="35040" y="12752"/>
                      <a:pt x="37918" y="17804"/>
                      <a:pt x="37342" y="23385"/>
                    </a:cubicBezTo>
                    <a:cubicBezTo>
                      <a:pt x="36849" y="28206"/>
                      <a:pt x="34360" y="30501"/>
                      <a:pt x="30498" y="29256"/>
                    </a:cubicBezTo>
                    <a:cubicBezTo>
                      <a:pt x="27741" y="28364"/>
                      <a:pt x="24821" y="29851"/>
                      <a:pt x="23934" y="32608"/>
                    </a:cubicBezTo>
                    <a:cubicBezTo>
                      <a:pt x="23041" y="35365"/>
                      <a:pt x="24529" y="38280"/>
                      <a:pt x="27286" y="39172"/>
                    </a:cubicBezTo>
                    <a:cubicBezTo>
                      <a:pt x="38191" y="42700"/>
                      <a:pt x="46699" y="35401"/>
                      <a:pt x="47822" y="24508"/>
                    </a:cubicBezTo>
                    <a:cubicBezTo>
                      <a:pt x="48891" y="14106"/>
                      <a:pt x="43098" y="4142"/>
                      <a:pt x="32314" y="1178"/>
                    </a:cubicBezTo>
                    <a:cubicBezTo>
                      <a:pt x="27608" y="-121"/>
                      <a:pt x="22957" y="-333"/>
                      <a:pt x="18761" y="48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p19"/>
              <p:cNvSpPr/>
              <p:nvPr/>
            </p:nvSpPr>
            <p:spPr>
              <a:xfrm>
                <a:off x="5265023" y="5837340"/>
                <a:ext cx="93525" cy="173823"/>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3" name="Google Shape;2083;p19"/>
              <p:cNvSpPr/>
              <p:nvPr/>
            </p:nvSpPr>
            <p:spPr>
              <a:xfrm>
                <a:off x="5265023" y="6062825"/>
                <a:ext cx="93525" cy="173825"/>
              </a:xfrm>
              <a:custGeom>
                <a:rect b="b" l="l" r="r" t="t"/>
                <a:pathLst>
                  <a:path extrusionOk="0" h="110893" w="59665">
                    <a:moveTo>
                      <a:pt x="18761" y="478"/>
                    </a:moveTo>
                    <a:cubicBezTo>
                      <a:pt x="6191" y="2913"/>
                      <a:pt x="-2692" y="14329"/>
                      <a:pt x="744" y="32467"/>
                    </a:cubicBezTo>
                    <a:cubicBezTo>
                      <a:pt x="2536" y="41952"/>
                      <a:pt x="8395" y="47574"/>
                      <a:pt x="21560" y="55377"/>
                    </a:cubicBezTo>
                    <a:cubicBezTo>
                      <a:pt x="22295" y="55814"/>
                      <a:pt x="25896" y="57873"/>
                      <a:pt x="26867" y="58450"/>
                    </a:cubicBezTo>
                    <a:cubicBezTo>
                      <a:pt x="30674" y="60714"/>
                      <a:pt x="33370" y="62354"/>
                      <a:pt x="35805" y="64176"/>
                    </a:cubicBezTo>
                    <a:cubicBezTo>
                      <a:pt x="47391" y="72865"/>
                      <a:pt x="52006" y="83558"/>
                      <a:pt x="47124" y="91422"/>
                    </a:cubicBezTo>
                    <a:cubicBezTo>
                      <a:pt x="41458" y="100548"/>
                      <a:pt x="32788" y="102503"/>
                      <a:pt x="24912" y="98265"/>
                    </a:cubicBezTo>
                    <a:cubicBezTo>
                      <a:pt x="17577" y="94318"/>
                      <a:pt x="14516" y="86861"/>
                      <a:pt x="18062" y="80801"/>
                    </a:cubicBezTo>
                    <a:cubicBezTo>
                      <a:pt x="19526" y="78299"/>
                      <a:pt x="18749" y="75142"/>
                      <a:pt x="16247" y="73679"/>
                    </a:cubicBezTo>
                    <a:cubicBezTo>
                      <a:pt x="13751" y="72215"/>
                      <a:pt x="10448" y="72993"/>
                      <a:pt x="8984" y="75494"/>
                    </a:cubicBezTo>
                    <a:cubicBezTo>
                      <a:pt x="2123" y="87214"/>
                      <a:pt x="7879" y="100949"/>
                      <a:pt x="20023" y="107483"/>
                    </a:cubicBezTo>
                    <a:cubicBezTo>
                      <a:pt x="32641" y="114277"/>
                      <a:pt x="47385" y="110986"/>
                      <a:pt x="56062" y="97008"/>
                    </a:cubicBezTo>
                    <a:cubicBezTo>
                      <a:pt x="64472" y="83455"/>
                      <a:pt x="57489" y="67345"/>
                      <a:pt x="42090" y="55796"/>
                    </a:cubicBezTo>
                    <a:cubicBezTo>
                      <a:pt x="39297" y="5370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3"/>
                      <a:pt x="37342" y="23389"/>
                    </a:cubicBezTo>
                    <a:cubicBezTo>
                      <a:pt x="36849" y="28204"/>
                      <a:pt x="34360" y="30360"/>
                      <a:pt x="30498" y="29115"/>
                    </a:cubicBezTo>
                    <a:cubicBezTo>
                      <a:pt x="27741" y="28222"/>
                      <a:pt x="24821" y="29710"/>
                      <a:pt x="23934" y="32467"/>
                    </a:cubicBezTo>
                    <a:cubicBezTo>
                      <a:pt x="23041" y="35223"/>
                      <a:pt x="24529" y="38284"/>
                      <a:pt x="27286" y="39170"/>
                    </a:cubicBezTo>
                    <a:cubicBezTo>
                      <a:pt x="38191" y="42698"/>
                      <a:pt x="46699" y="35399"/>
                      <a:pt x="47822" y="24506"/>
                    </a:cubicBezTo>
                    <a:cubicBezTo>
                      <a:pt x="48891" y="14105"/>
                      <a:pt x="43098" y="4140"/>
                      <a:pt x="32314" y="1177"/>
                    </a:cubicBezTo>
                    <a:cubicBezTo>
                      <a:pt x="27608" y="-117"/>
                      <a:pt x="22957" y="-335"/>
                      <a:pt x="18761" y="47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p19"/>
              <p:cNvSpPr/>
              <p:nvPr/>
            </p:nvSpPr>
            <p:spPr>
              <a:xfrm>
                <a:off x="4652008" y="5611851"/>
                <a:ext cx="93530" cy="173826"/>
              </a:xfrm>
              <a:custGeom>
                <a:rect b="b" l="l" r="r" t="t"/>
                <a:pathLst>
                  <a:path extrusionOk="0" h="110894" w="59668">
                    <a:moveTo>
                      <a:pt x="40904" y="480"/>
                    </a:moveTo>
                    <a:cubicBezTo>
                      <a:pt x="36714" y="-333"/>
                      <a:pt x="32057" y="-121"/>
                      <a:pt x="27351" y="1178"/>
                    </a:cubicBezTo>
                    <a:cubicBezTo>
                      <a:pt x="16573" y="4142"/>
                      <a:pt x="10780" y="14106"/>
                      <a:pt x="11848" y="24508"/>
                    </a:cubicBezTo>
                    <a:cubicBezTo>
                      <a:pt x="12966" y="35401"/>
                      <a:pt x="21473" y="42694"/>
                      <a:pt x="32385" y="39172"/>
                    </a:cubicBezTo>
                    <a:cubicBezTo>
                      <a:pt x="35135" y="38280"/>
                      <a:pt x="36623" y="35365"/>
                      <a:pt x="35736" y="32608"/>
                    </a:cubicBezTo>
                    <a:cubicBezTo>
                      <a:pt x="34844" y="29851"/>
                      <a:pt x="31923" y="28364"/>
                      <a:pt x="29166" y="29256"/>
                    </a:cubicBezTo>
                    <a:cubicBezTo>
                      <a:pt x="25310" y="30501"/>
                      <a:pt x="22821" y="28206"/>
                      <a:pt x="22323" y="23385"/>
                    </a:cubicBezTo>
                    <a:cubicBezTo>
                      <a:pt x="21752" y="17804"/>
                      <a:pt x="24630" y="12752"/>
                      <a:pt x="30144" y="11234"/>
                    </a:cubicBezTo>
                    <a:cubicBezTo>
                      <a:pt x="42070" y="7955"/>
                      <a:pt x="51579" y="14835"/>
                      <a:pt x="48585" y="30653"/>
                    </a:cubicBezTo>
                    <a:cubicBezTo>
                      <a:pt x="47547" y="36142"/>
                      <a:pt x="43327" y="39974"/>
                      <a:pt x="32664" y="46295"/>
                    </a:cubicBezTo>
                    <a:cubicBezTo>
                      <a:pt x="31953" y="46720"/>
                      <a:pt x="28498" y="48912"/>
                      <a:pt x="27490" y="49513"/>
                    </a:cubicBezTo>
                    <a:cubicBezTo>
                      <a:pt x="23386" y="51954"/>
                      <a:pt x="20368" y="53843"/>
                      <a:pt x="17575" y="55937"/>
                    </a:cubicBezTo>
                    <a:cubicBezTo>
                      <a:pt x="2182" y="67481"/>
                      <a:pt x="-4808" y="83457"/>
                      <a:pt x="3602" y="97010"/>
                    </a:cubicBezTo>
                    <a:cubicBezTo>
                      <a:pt x="12280" y="110988"/>
                      <a:pt x="27169" y="114279"/>
                      <a:pt x="39787" y="107484"/>
                    </a:cubicBezTo>
                    <a:cubicBezTo>
                      <a:pt x="51925" y="100944"/>
                      <a:pt x="57542" y="87355"/>
                      <a:pt x="50680" y="75636"/>
                    </a:cubicBezTo>
                    <a:cubicBezTo>
                      <a:pt x="49217" y="73134"/>
                      <a:pt x="45919" y="72217"/>
                      <a:pt x="43418" y="73680"/>
                    </a:cubicBezTo>
                    <a:cubicBezTo>
                      <a:pt x="40916" y="75144"/>
                      <a:pt x="40139" y="78441"/>
                      <a:pt x="41602" y="80943"/>
                    </a:cubicBezTo>
                    <a:cubicBezTo>
                      <a:pt x="45148" y="87003"/>
                      <a:pt x="42088" y="94314"/>
                      <a:pt x="34759" y="98267"/>
                    </a:cubicBezTo>
                    <a:cubicBezTo>
                      <a:pt x="26883" y="102505"/>
                      <a:pt x="18212" y="100544"/>
                      <a:pt x="12547" y="91417"/>
                    </a:cubicBezTo>
                    <a:cubicBezTo>
                      <a:pt x="7665" y="83554"/>
                      <a:pt x="12273" y="73006"/>
                      <a:pt x="23859" y="64317"/>
                    </a:cubicBezTo>
                    <a:cubicBezTo>
                      <a:pt x="26294" y="62495"/>
                      <a:pt x="28990" y="60716"/>
                      <a:pt x="32804" y="58451"/>
                    </a:cubicBezTo>
                    <a:cubicBezTo>
                      <a:pt x="33775" y="57875"/>
                      <a:pt x="37370" y="55816"/>
                      <a:pt x="38111" y="55379"/>
                    </a:cubicBezTo>
                    <a:cubicBezTo>
                      <a:pt x="51269" y="47570"/>
                      <a:pt x="57129" y="42093"/>
                      <a:pt x="58926" y="32608"/>
                    </a:cubicBezTo>
                    <a:cubicBezTo>
                      <a:pt x="62357" y="14470"/>
                      <a:pt x="53479" y="2915"/>
                      <a:pt x="40904" y="48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5" name="Google Shape;2085;p19"/>
              <p:cNvSpPr/>
              <p:nvPr/>
            </p:nvSpPr>
            <p:spPr>
              <a:xfrm>
                <a:off x="4652008" y="5837340"/>
                <a:ext cx="93530" cy="173823"/>
              </a:xfrm>
              <a:custGeom>
                <a:rect b="b" l="l" r="r" t="t"/>
                <a:pathLst>
                  <a:path extrusionOk="0" h="110892" w="59668">
                    <a:moveTo>
                      <a:pt x="40904" y="479"/>
                    </a:moveTo>
                    <a:cubicBezTo>
                      <a:pt x="36714" y="-335"/>
                      <a:pt x="32057" y="-117"/>
                      <a:pt x="27351" y="1177"/>
                    </a:cubicBezTo>
                    <a:cubicBezTo>
                      <a:pt x="16573" y="4140"/>
                      <a:pt x="10780" y="14104"/>
                      <a:pt x="11848" y="24506"/>
                    </a:cubicBezTo>
                    <a:cubicBezTo>
                      <a:pt x="12966" y="35400"/>
                      <a:pt x="21473" y="42699"/>
                      <a:pt x="32385" y="39170"/>
                    </a:cubicBezTo>
                    <a:cubicBezTo>
                      <a:pt x="35135" y="38284"/>
                      <a:pt x="36623" y="35363"/>
                      <a:pt x="35736" y="32606"/>
                    </a:cubicBezTo>
                    <a:cubicBezTo>
                      <a:pt x="34844" y="29850"/>
                      <a:pt x="31923" y="28222"/>
                      <a:pt x="29166" y="29115"/>
                    </a:cubicBezTo>
                    <a:cubicBezTo>
                      <a:pt x="25310" y="30360"/>
                      <a:pt x="22821" y="28204"/>
                      <a:pt x="22323" y="23389"/>
                    </a:cubicBezTo>
                    <a:cubicBezTo>
                      <a:pt x="21752" y="17802"/>
                      <a:pt x="24630" y="12750"/>
                      <a:pt x="30144" y="11232"/>
                    </a:cubicBezTo>
                    <a:cubicBezTo>
                      <a:pt x="42070" y="7953"/>
                      <a:pt x="51579" y="14839"/>
                      <a:pt x="48585" y="30651"/>
                    </a:cubicBezTo>
                    <a:cubicBezTo>
                      <a:pt x="47547" y="36140"/>
                      <a:pt x="43327" y="39972"/>
                      <a:pt x="32664" y="46299"/>
                    </a:cubicBezTo>
                    <a:cubicBezTo>
                      <a:pt x="31953" y="46718"/>
                      <a:pt x="28498" y="48771"/>
                      <a:pt x="27490" y="49372"/>
                    </a:cubicBezTo>
                    <a:cubicBezTo>
                      <a:pt x="23386" y="51813"/>
                      <a:pt x="20368" y="53841"/>
                      <a:pt x="17575" y="55936"/>
                    </a:cubicBezTo>
                    <a:cubicBezTo>
                      <a:pt x="2182" y="67485"/>
                      <a:pt x="-4808" y="83455"/>
                      <a:pt x="3602" y="97008"/>
                    </a:cubicBezTo>
                    <a:cubicBezTo>
                      <a:pt x="12280" y="110986"/>
                      <a:pt x="27169" y="114277"/>
                      <a:pt x="39787" y="107482"/>
                    </a:cubicBezTo>
                    <a:cubicBezTo>
                      <a:pt x="51925" y="100949"/>
                      <a:pt x="57542" y="87214"/>
                      <a:pt x="50680" y="75494"/>
                    </a:cubicBezTo>
                    <a:cubicBezTo>
                      <a:pt x="49217" y="72992"/>
                      <a:pt x="45919" y="72215"/>
                      <a:pt x="43418" y="73679"/>
                    </a:cubicBezTo>
                    <a:cubicBezTo>
                      <a:pt x="40916" y="75142"/>
                      <a:pt x="40139" y="78300"/>
                      <a:pt x="41602" y="80801"/>
                    </a:cubicBezTo>
                    <a:cubicBezTo>
                      <a:pt x="45148" y="86861"/>
                      <a:pt x="42088" y="94318"/>
                      <a:pt x="34759" y="98265"/>
                    </a:cubicBezTo>
                    <a:cubicBezTo>
                      <a:pt x="26883" y="102503"/>
                      <a:pt x="18212" y="100542"/>
                      <a:pt x="12547" y="91415"/>
                    </a:cubicBezTo>
                    <a:cubicBezTo>
                      <a:pt x="7665" y="83552"/>
                      <a:pt x="12273" y="73005"/>
                      <a:pt x="23859" y="64315"/>
                    </a:cubicBezTo>
                    <a:cubicBezTo>
                      <a:pt x="26294" y="62494"/>
                      <a:pt x="28990" y="60715"/>
                      <a:pt x="32804" y="58450"/>
                    </a:cubicBezTo>
                    <a:cubicBezTo>
                      <a:pt x="33775" y="57873"/>
                      <a:pt x="37370" y="55814"/>
                      <a:pt x="38111" y="55377"/>
                    </a:cubicBezTo>
                    <a:cubicBezTo>
                      <a:pt x="51269" y="47568"/>
                      <a:pt x="57129" y="42091"/>
                      <a:pt x="58926" y="32606"/>
                    </a:cubicBezTo>
                    <a:cubicBezTo>
                      <a:pt x="62357" y="14469"/>
                      <a:pt x="53479" y="2914"/>
                      <a:pt x="40904" y="47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6" name="Google Shape;2086;p19"/>
              <p:cNvSpPr/>
              <p:nvPr/>
            </p:nvSpPr>
            <p:spPr>
              <a:xfrm>
                <a:off x="4652008" y="6062825"/>
                <a:ext cx="93530" cy="173825"/>
              </a:xfrm>
              <a:custGeom>
                <a:rect b="b" l="l" r="r" t="t"/>
                <a:pathLst>
                  <a:path extrusionOk="0" h="110893" w="59668">
                    <a:moveTo>
                      <a:pt x="40904" y="478"/>
                    </a:moveTo>
                    <a:cubicBezTo>
                      <a:pt x="36714" y="-335"/>
                      <a:pt x="32057" y="-117"/>
                      <a:pt x="27351" y="1177"/>
                    </a:cubicBezTo>
                    <a:cubicBezTo>
                      <a:pt x="16573" y="4140"/>
                      <a:pt x="10780" y="14105"/>
                      <a:pt x="11848" y="24506"/>
                    </a:cubicBezTo>
                    <a:cubicBezTo>
                      <a:pt x="12966" y="35399"/>
                      <a:pt x="21473" y="42698"/>
                      <a:pt x="32385" y="39170"/>
                    </a:cubicBezTo>
                    <a:cubicBezTo>
                      <a:pt x="35135" y="38284"/>
                      <a:pt x="36623" y="35223"/>
                      <a:pt x="35736" y="32467"/>
                    </a:cubicBezTo>
                    <a:cubicBezTo>
                      <a:pt x="34844" y="29710"/>
                      <a:pt x="31923" y="28222"/>
                      <a:pt x="29166" y="29115"/>
                    </a:cubicBezTo>
                    <a:cubicBezTo>
                      <a:pt x="25310" y="30360"/>
                      <a:pt x="22821" y="28204"/>
                      <a:pt x="22323" y="23389"/>
                    </a:cubicBezTo>
                    <a:cubicBezTo>
                      <a:pt x="21752" y="17803"/>
                      <a:pt x="24630" y="12750"/>
                      <a:pt x="30144" y="11232"/>
                    </a:cubicBezTo>
                    <a:cubicBezTo>
                      <a:pt x="42070" y="7953"/>
                      <a:pt x="51579" y="14839"/>
                      <a:pt x="48585" y="30651"/>
                    </a:cubicBezTo>
                    <a:cubicBezTo>
                      <a:pt x="47547" y="36140"/>
                      <a:pt x="43327" y="39972"/>
                      <a:pt x="32664" y="46299"/>
                    </a:cubicBezTo>
                    <a:cubicBezTo>
                      <a:pt x="31953" y="46718"/>
                      <a:pt x="28498" y="48771"/>
                      <a:pt x="27490" y="49372"/>
                    </a:cubicBezTo>
                    <a:cubicBezTo>
                      <a:pt x="23386" y="51813"/>
                      <a:pt x="20368" y="53701"/>
                      <a:pt x="17575" y="55796"/>
                    </a:cubicBezTo>
                    <a:cubicBezTo>
                      <a:pt x="2182" y="67345"/>
                      <a:pt x="-4808" y="83455"/>
                      <a:pt x="3602" y="97008"/>
                    </a:cubicBezTo>
                    <a:cubicBezTo>
                      <a:pt x="12280" y="110986"/>
                      <a:pt x="27169" y="114277"/>
                      <a:pt x="39787" y="107483"/>
                    </a:cubicBezTo>
                    <a:cubicBezTo>
                      <a:pt x="51925" y="100949"/>
                      <a:pt x="57542" y="87214"/>
                      <a:pt x="50680" y="75494"/>
                    </a:cubicBezTo>
                    <a:cubicBezTo>
                      <a:pt x="49217" y="72993"/>
                      <a:pt x="45919" y="72215"/>
                      <a:pt x="43418" y="73679"/>
                    </a:cubicBezTo>
                    <a:cubicBezTo>
                      <a:pt x="40916" y="75142"/>
                      <a:pt x="40139" y="78299"/>
                      <a:pt x="41602" y="80801"/>
                    </a:cubicBezTo>
                    <a:cubicBezTo>
                      <a:pt x="45148" y="86861"/>
                      <a:pt x="42088" y="94318"/>
                      <a:pt x="34759" y="98265"/>
                    </a:cubicBezTo>
                    <a:cubicBezTo>
                      <a:pt x="26883" y="102503"/>
                      <a:pt x="18212" y="100548"/>
                      <a:pt x="12547" y="91422"/>
                    </a:cubicBezTo>
                    <a:cubicBezTo>
                      <a:pt x="7665" y="83558"/>
                      <a:pt x="12273" y="72865"/>
                      <a:pt x="23859" y="64176"/>
                    </a:cubicBezTo>
                    <a:cubicBezTo>
                      <a:pt x="26294" y="62354"/>
                      <a:pt x="28990" y="60714"/>
                      <a:pt x="32804" y="58450"/>
                    </a:cubicBezTo>
                    <a:cubicBezTo>
                      <a:pt x="33775" y="57873"/>
                      <a:pt x="37370" y="55814"/>
                      <a:pt x="38111" y="55377"/>
                    </a:cubicBezTo>
                    <a:cubicBezTo>
                      <a:pt x="51269" y="47574"/>
                      <a:pt x="57129" y="41952"/>
                      <a:pt x="58926" y="32467"/>
                    </a:cubicBezTo>
                    <a:cubicBezTo>
                      <a:pt x="62357" y="14329"/>
                      <a:pt x="53479" y="2913"/>
                      <a:pt x="40904" y="47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7" name="Google Shape;2087;p19"/>
              <p:cNvSpPr/>
              <p:nvPr/>
            </p:nvSpPr>
            <p:spPr>
              <a:xfrm>
                <a:off x="5026049" y="5144362"/>
                <a:ext cx="243323" cy="210553"/>
              </a:xfrm>
              <a:custGeom>
                <a:rect b="b" l="l" r="r" t="t"/>
                <a:pathLst>
                  <a:path extrusionOk="0" h="134324" w="155230">
                    <a:moveTo>
                      <a:pt x="113275" y="111"/>
                    </a:moveTo>
                    <a:cubicBezTo>
                      <a:pt x="108830" y="476"/>
                      <a:pt x="104270" y="1842"/>
                      <a:pt x="99582" y="4161"/>
                    </a:cubicBezTo>
                    <a:cubicBezTo>
                      <a:pt x="84681" y="11545"/>
                      <a:pt x="75069" y="26610"/>
                      <a:pt x="77231" y="41044"/>
                    </a:cubicBezTo>
                    <a:cubicBezTo>
                      <a:pt x="77662" y="43904"/>
                      <a:pt x="80376" y="45944"/>
                      <a:pt x="83242" y="45513"/>
                    </a:cubicBezTo>
                    <a:cubicBezTo>
                      <a:pt x="86108" y="45082"/>
                      <a:pt x="88003" y="42367"/>
                      <a:pt x="87572" y="39507"/>
                    </a:cubicBezTo>
                    <a:cubicBezTo>
                      <a:pt x="86139" y="29962"/>
                      <a:pt x="93097" y="19020"/>
                      <a:pt x="104197" y="13519"/>
                    </a:cubicBezTo>
                    <a:cubicBezTo>
                      <a:pt x="131079" y="202"/>
                      <a:pt x="155975" y="37352"/>
                      <a:pt x="139537" y="62977"/>
                    </a:cubicBezTo>
                    <a:cubicBezTo>
                      <a:pt x="126664" y="83039"/>
                      <a:pt x="111138" y="84970"/>
                      <a:pt x="75415" y="77362"/>
                    </a:cubicBezTo>
                    <a:cubicBezTo>
                      <a:pt x="74632" y="77198"/>
                      <a:pt x="74019" y="77101"/>
                      <a:pt x="72622" y="76803"/>
                    </a:cubicBezTo>
                    <a:cubicBezTo>
                      <a:pt x="46080" y="71107"/>
                      <a:pt x="34896" y="69996"/>
                      <a:pt x="21774" y="74289"/>
                    </a:cubicBezTo>
                    <a:cubicBezTo>
                      <a:pt x="-4683" y="82948"/>
                      <a:pt x="-7221" y="119132"/>
                      <a:pt x="15210" y="133523"/>
                    </a:cubicBezTo>
                    <a:cubicBezTo>
                      <a:pt x="17644" y="135084"/>
                      <a:pt x="20911" y="134282"/>
                      <a:pt x="22472" y="131841"/>
                    </a:cubicBezTo>
                    <a:cubicBezTo>
                      <a:pt x="24038" y="129406"/>
                      <a:pt x="23237" y="126145"/>
                      <a:pt x="20796" y="124579"/>
                    </a:cubicBezTo>
                    <a:cubicBezTo>
                      <a:pt x="5531" y="114785"/>
                      <a:pt x="7279" y="90004"/>
                      <a:pt x="24986" y="84205"/>
                    </a:cubicBezTo>
                    <a:cubicBezTo>
                      <a:pt x="35648" y="80720"/>
                      <a:pt x="45923" y="81721"/>
                      <a:pt x="70527" y="87004"/>
                    </a:cubicBezTo>
                    <a:cubicBezTo>
                      <a:pt x="71924" y="87302"/>
                      <a:pt x="72531" y="87533"/>
                      <a:pt x="73320" y="87702"/>
                    </a:cubicBezTo>
                    <a:cubicBezTo>
                      <a:pt x="92017" y="91680"/>
                      <a:pt x="102218" y="92870"/>
                      <a:pt x="113136" y="91473"/>
                    </a:cubicBezTo>
                    <a:cubicBezTo>
                      <a:pt x="127757" y="89603"/>
                      <a:pt x="139489" y="82359"/>
                      <a:pt x="148336" y="68563"/>
                    </a:cubicBezTo>
                    <a:cubicBezTo>
                      <a:pt x="167293" y="39016"/>
                      <a:pt x="144383" y="-2427"/>
                      <a:pt x="113275" y="11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p19"/>
              <p:cNvSpPr/>
              <p:nvPr/>
            </p:nvSpPr>
            <p:spPr>
              <a:xfrm>
                <a:off x="5073777" y="5374033"/>
                <a:ext cx="164901" cy="106730"/>
              </a:xfrm>
              <a:custGeom>
                <a:rect b="b" l="l" r="r" t="t"/>
                <a:pathLst>
                  <a:path extrusionOk="0" h="68089" w="105200">
                    <a:moveTo>
                      <a:pt x="25017" y="515"/>
                    </a:moveTo>
                    <a:cubicBezTo>
                      <a:pt x="22042" y="-219"/>
                      <a:pt x="18897" y="-165"/>
                      <a:pt x="15514" y="655"/>
                    </a:cubicBezTo>
                    <a:cubicBezTo>
                      <a:pt x="9740" y="2058"/>
                      <a:pt x="4141" y="6812"/>
                      <a:pt x="1548" y="12532"/>
                    </a:cubicBezTo>
                    <a:cubicBezTo>
                      <a:pt x="-1725" y="19746"/>
                      <a:pt x="152" y="27373"/>
                      <a:pt x="7554" y="32364"/>
                    </a:cubicBezTo>
                    <a:cubicBezTo>
                      <a:pt x="9952" y="33985"/>
                      <a:pt x="13334" y="33372"/>
                      <a:pt x="14956" y="30968"/>
                    </a:cubicBezTo>
                    <a:cubicBezTo>
                      <a:pt x="16577" y="28569"/>
                      <a:pt x="15824" y="25326"/>
                      <a:pt x="13420" y="23705"/>
                    </a:cubicBezTo>
                    <a:cubicBezTo>
                      <a:pt x="10347" y="21634"/>
                      <a:pt x="9843" y="19509"/>
                      <a:pt x="11045" y="16862"/>
                    </a:cubicBezTo>
                    <a:cubicBezTo>
                      <a:pt x="12320" y="14044"/>
                      <a:pt x="15429" y="11482"/>
                      <a:pt x="18028" y="10856"/>
                    </a:cubicBezTo>
                    <a:cubicBezTo>
                      <a:pt x="24872" y="9199"/>
                      <a:pt x="32012" y="16254"/>
                      <a:pt x="45966" y="36979"/>
                    </a:cubicBezTo>
                    <a:cubicBezTo>
                      <a:pt x="51856" y="45717"/>
                      <a:pt x="53593" y="48042"/>
                      <a:pt x="56447" y="51783"/>
                    </a:cubicBezTo>
                    <a:cubicBezTo>
                      <a:pt x="63891" y="61553"/>
                      <a:pt x="70061" y="66939"/>
                      <a:pt x="77262" y="67850"/>
                    </a:cubicBezTo>
                    <a:cubicBezTo>
                      <a:pt x="93937" y="69951"/>
                      <a:pt x="105158" y="57983"/>
                      <a:pt x="105201" y="42705"/>
                    </a:cubicBezTo>
                    <a:cubicBezTo>
                      <a:pt x="105243" y="27154"/>
                      <a:pt x="93548" y="16558"/>
                      <a:pt x="77262" y="22029"/>
                    </a:cubicBezTo>
                    <a:cubicBezTo>
                      <a:pt x="74518" y="22952"/>
                      <a:pt x="73127" y="25988"/>
                      <a:pt x="74050" y="28733"/>
                    </a:cubicBezTo>
                    <a:cubicBezTo>
                      <a:pt x="74973" y="31483"/>
                      <a:pt x="77869" y="32868"/>
                      <a:pt x="80614" y="31945"/>
                    </a:cubicBezTo>
                    <a:cubicBezTo>
                      <a:pt x="89468" y="28976"/>
                      <a:pt x="94750" y="33797"/>
                      <a:pt x="94726" y="42705"/>
                    </a:cubicBezTo>
                    <a:cubicBezTo>
                      <a:pt x="94696" y="52105"/>
                      <a:pt x="88563" y="58760"/>
                      <a:pt x="78659" y="57515"/>
                    </a:cubicBezTo>
                    <a:cubicBezTo>
                      <a:pt x="75149" y="57072"/>
                      <a:pt x="70522" y="53149"/>
                      <a:pt x="64687" y="45498"/>
                    </a:cubicBezTo>
                    <a:cubicBezTo>
                      <a:pt x="62015" y="41989"/>
                      <a:pt x="60521" y="39651"/>
                      <a:pt x="54771" y="31107"/>
                    </a:cubicBezTo>
                    <a:cubicBezTo>
                      <a:pt x="42026" y="12180"/>
                      <a:pt x="33937" y="2720"/>
                      <a:pt x="25017" y="51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9" name="Google Shape;2089;p19"/>
              <p:cNvSpPr/>
              <p:nvPr/>
            </p:nvSpPr>
            <p:spPr>
              <a:xfrm>
                <a:off x="4716494" y="5144362"/>
                <a:ext cx="243270" cy="210553"/>
              </a:xfrm>
              <a:custGeom>
                <a:rect b="b" l="l" r="r" t="t"/>
                <a:pathLst>
                  <a:path extrusionOk="0" h="134324" w="155196">
                    <a:moveTo>
                      <a:pt x="41844" y="111"/>
                    </a:moveTo>
                    <a:cubicBezTo>
                      <a:pt x="10730" y="-2427"/>
                      <a:pt x="-12041" y="39016"/>
                      <a:pt x="6916" y="68563"/>
                    </a:cubicBezTo>
                    <a:cubicBezTo>
                      <a:pt x="15770" y="82359"/>
                      <a:pt x="27361" y="89603"/>
                      <a:pt x="41983" y="91473"/>
                    </a:cubicBezTo>
                    <a:cubicBezTo>
                      <a:pt x="52901" y="92870"/>
                      <a:pt x="63242" y="91680"/>
                      <a:pt x="81932" y="87702"/>
                    </a:cubicBezTo>
                    <a:cubicBezTo>
                      <a:pt x="82728" y="87533"/>
                      <a:pt x="83335" y="87302"/>
                      <a:pt x="84725" y="87004"/>
                    </a:cubicBezTo>
                    <a:cubicBezTo>
                      <a:pt x="109336" y="81721"/>
                      <a:pt x="119470" y="80720"/>
                      <a:pt x="130127" y="84205"/>
                    </a:cubicBezTo>
                    <a:cubicBezTo>
                      <a:pt x="147840" y="90004"/>
                      <a:pt x="149589" y="114785"/>
                      <a:pt x="134323" y="124579"/>
                    </a:cubicBezTo>
                    <a:cubicBezTo>
                      <a:pt x="131882" y="126145"/>
                      <a:pt x="131220" y="129406"/>
                      <a:pt x="132787" y="131841"/>
                    </a:cubicBezTo>
                    <a:cubicBezTo>
                      <a:pt x="134347" y="134282"/>
                      <a:pt x="137608" y="135084"/>
                      <a:pt x="140049" y="133523"/>
                    </a:cubicBezTo>
                    <a:cubicBezTo>
                      <a:pt x="162474" y="119132"/>
                      <a:pt x="159802" y="82948"/>
                      <a:pt x="133346" y="74289"/>
                    </a:cubicBezTo>
                    <a:cubicBezTo>
                      <a:pt x="120223" y="69996"/>
                      <a:pt x="109039" y="71107"/>
                      <a:pt x="82491" y="76803"/>
                    </a:cubicBezTo>
                    <a:cubicBezTo>
                      <a:pt x="81100" y="77101"/>
                      <a:pt x="80481" y="77198"/>
                      <a:pt x="79698" y="77362"/>
                    </a:cubicBezTo>
                    <a:cubicBezTo>
                      <a:pt x="43975" y="84970"/>
                      <a:pt x="28594" y="83039"/>
                      <a:pt x="15721" y="62977"/>
                    </a:cubicBezTo>
                    <a:cubicBezTo>
                      <a:pt x="-722" y="37352"/>
                      <a:pt x="24034" y="202"/>
                      <a:pt x="50922" y="13519"/>
                    </a:cubicBezTo>
                    <a:cubicBezTo>
                      <a:pt x="62022" y="19020"/>
                      <a:pt x="68974" y="29962"/>
                      <a:pt x="67547" y="39507"/>
                    </a:cubicBezTo>
                    <a:cubicBezTo>
                      <a:pt x="67116" y="42367"/>
                      <a:pt x="69150" y="45082"/>
                      <a:pt x="72016" y="45513"/>
                    </a:cubicBezTo>
                    <a:cubicBezTo>
                      <a:pt x="74882" y="45944"/>
                      <a:pt x="77451" y="43904"/>
                      <a:pt x="77882" y="41044"/>
                    </a:cubicBezTo>
                    <a:cubicBezTo>
                      <a:pt x="80050" y="26610"/>
                      <a:pt x="70577" y="11545"/>
                      <a:pt x="55670" y="4161"/>
                    </a:cubicBezTo>
                    <a:cubicBezTo>
                      <a:pt x="50988" y="1842"/>
                      <a:pt x="46289" y="476"/>
                      <a:pt x="41844" y="11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0" name="Google Shape;2090;p19"/>
              <p:cNvSpPr/>
              <p:nvPr/>
            </p:nvSpPr>
            <p:spPr>
              <a:xfrm>
                <a:off x="4747068" y="5374033"/>
                <a:ext cx="165070" cy="106730"/>
              </a:xfrm>
              <a:custGeom>
                <a:rect b="b" l="l" r="r" t="t"/>
                <a:pathLst>
                  <a:path extrusionOk="0" h="68089" w="105308">
                    <a:moveTo>
                      <a:pt x="80183" y="515"/>
                    </a:moveTo>
                    <a:cubicBezTo>
                      <a:pt x="71257" y="2720"/>
                      <a:pt x="63315" y="12180"/>
                      <a:pt x="50569" y="31107"/>
                    </a:cubicBezTo>
                    <a:cubicBezTo>
                      <a:pt x="44819" y="39651"/>
                      <a:pt x="43186" y="41989"/>
                      <a:pt x="40508" y="45498"/>
                    </a:cubicBezTo>
                    <a:cubicBezTo>
                      <a:pt x="34678" y="53149"/>
                      <a:pt x="30191" y="57072"/>
                      <a:pt x="26681" y="57515"/>
                    </a:cubicBezTo>
                    <a:cubicBezTo>
                      <a:pt x="16771" y="58760"/>
                      <a:pt x="10505" y="52105"/>
                      <a:pt x="10475" y="42705"/>
                    </a:cubicBezTo>
                    <a:cubicBezTo>
                      <a:pt x="10450" y="33797"/>
                      <a:pt x="15733" y="28976"/>
                      <a:pt x="24586" y="31945"/>
                    </a:cubicBezTo>
                    <a:cubicBezTo>
                      <a:pt x="27331" y="32868"/>
                      <a:pt x="30367" y="31483"/>
                      <a:pt x="31290" y="28733"/>
                    </a:cubicBezTo>
                    <a:cubicBezTo>
                      <a:pt x="32213" y="25988"/>
                      <a:pt x="30683" y="22952"/>
                      <a:pt x="27938" y="22029"/>
                    </a:cubicBezTo>
                    <a:cubicBezTo>
                      <a:pt x="11653" y="16558"/>
                      <a:pt x="-48" y="27154"/>
                      <a:pt x="0" y="42705"/>
                    </a:cubicBezTo>
                    <a:cubicBezTo>
                      <a:pt x="43" y="57983"/>
                      <a:pt x="11264" y="69951"/>
                      <a:pt x="27938" y="67850"/>
                    </a:cubicBezTo>
                    <a:cubicBezTo>
                      <a:pt x="35140" y="66939"/>
                      <a:pt x="41449" y="61553"/>
                      <a:pt x="48893" y="51783"/>
                    </a:cubicBezTo>
                    <a:cubicBezTo>
                      <a:pt x="51741" y="48042"/>
                      <a:pt x="53344" y="45717"/>
                      <a:pt x="59228" y="36979"/>
                    </a:cubicBezTo>
                    <a:cubicBezTo>
                      <a:pt x="73182" y="16254"/>
                      <a:pt x="80329" y="9199"/>
                      <a:pt x="87166" y="10856"/>
                    </a:cubicBezTo>
                    <a:cubicBezTo>
                      <a:pt x="89771" y="11482"/>
                      <a:pt x="92880" y="14044"/>
                      <a:pt x="94155" y="16862"/>
                    </a:cubicBezTo>
                    <a:cubicBezTo>
                      <a:pt x="95352" y="19509"/>
                      <a:pt x="94848" y="21634"/>
                      <a:pt x="91781" y="23705"/>
                    </a:cubicBezTo>
                    <a:cubicBezTo>
                      <a:pt x="89377" y="25326"/>
                      <a:pt x="88763" y="28569"/>
                      <a:pt x="90385" y="30968"/>
                    </a:cubicBezTo>
                    <a:cubicBezTo>
                      <a:pt x="92000" y="33372"/>
                      <a:pt x="95242" y="33985"/>
                      <a:pt x="97647" y="32364"/>
                    </a:cubicBezTo>
                    <a:cubicBezTo>
                      <a:pt x="105049" y="27373"/>
                      <a:pt x="107065" y="19746"/>
                      <a:pt x="103792" y="12532"/>
                    </a:cubicBezTo>
                    <a:cubicBezTo>
                      <a:pt x="101199" y="6812"/>
                      <a:pt x="95461" y="2058"/>
                      <a:pt x="89686" y="655"/>
                    </a:cubicBezTo>
                    <a:cubicBezTo>
                      <a:pt x="86304" y="-165"/>
                      <a:pt x="83159" y="-219"/>
                      <a:pt x="80183" y="51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1" name="Google Shape;2091;p19"/>
              <p:cNvSpPr/>
              <p:nvPr/>
            </p:nvSpPr>
            <p:spPr>
              <a:xfrm>
                <a:off x="4816973" y="4712406"/>
                <a:ext cx="337218" cy="337218"/>
              </a:xfrm>
              <a:custGeom>
                <a:rect b="b" l="l" r="r" t="t"/>
                <a:pathLst>
                  <a:path extrusionOk="0" h="215131" w="215131">
                    <a:moveTo>
                      <a:pt x="107563" y="0"/>
                    </a:moveTo>
                    <a:cubicBezTo>
                      <a:pt x="48159" y="0"/>
                      <a:pt x="0" y="48164"/>
                      <a:pt x="0" y="107569"/>
                    </a:cubicBezTo>
                    <a:cubicBezTo>
                      <a:pt x="0" y="166973"/>
                      <a:pt x="48159" y="215131"/>
                      <a:pt x="107563" y="215131"/>
                    </a:cubicBezTo>
                    <a:cubicBezTo>
                      <a:pt x="166967" y="215131"/>
                      <a:pt x="215132" y="166973"/>
                      <a:pt x="215132" y="107569"/>
                    </a:cubicBezTo>
                    <a:cubicBezTo>
                      <a:pt x="215132" y="48164"/>
                      <a:pt x="166967" y="0"/>
                      <a:pt x="107563" y="0"/>
                    </a:cubicBezTo>
                    <a:close/>
                    <a:moveTo>
                      <a:pt x="101976" y="11877"/>
                    </a:moveTo>
                    <a:lnTo>
                      <a:pt x="101976" y="101982"/>
                    </a:lnTo>
                    <a:lnTo>
                      <a:pt x="11871" y="101982"/>
                    </a:lnTo>
                    <a:cubicBezTo>
                      <a:pt x="14707" y="53320"/>
                      <a:pt x="53314" y="14707"/>
                      <a:pt x="101976" y="11877"/>
                    </a:cubicBezTo>
                    <a:close/>
                    <a:moveTo>
                      <a:pt x="113149" y="11877"/>
                    </a:moveTo>
                    <a:cubicBezTo>
                      <a:pt x="161824" y="14713"/>
                      <a:pt x="200552" y="53320"/>
                      <a:pt x="203394" y="101982"/>
                    </a:cubicBezTo>
                    <a:lnTo>
                      <a:pt x="113149" y="101982"/>
                    </a:lnTo>
                    <a:lnTo>
                      <a:pt x="113149" y="11877"/>
                    </a:lnTo>
                    <a:close/>
                    <a:moveTo>
                      <a:pt x="11871" y="113295"/>
                    </a:moveTo>
                    <a:lnTo>
                      <a:pt x="101976" y="113295"/>
                    </a:lnTo>
                    <a:lnTo>
                      <a:pt x="101976" y="203400"/>
                    </a:lnTo>
                    <a:cubicBezTo>
                      <a:pt x="53363" y="200558"/>
                      <a:pt x="14774" y="161903"/>
                      <a:pt x="11871" y="113295"/>
                    </a:cubicBezTo>
                    <a:close/>
                    <a:moveTo>
                      <a:pt x="113149" y="113295"/>
                    </a:moveTo>
                    <a:lnTo>
                      <a:pt x="203394" y="113295"/>
                    </a:lnTo>
                    <a:cubicBezTo>
                      <a:pt x="200486" y="161903"/>
                      <a:pt x="161775" y="200558"/>
                      <a:pt x="113149" y="203400"/>
                    </a:cubicBezTo>
                    <a:lnTo>
                      <a:pt x="113149" y="113295"/>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p19"/>
              <p:cNvSpPr/>
              <p:nvPr/>
            </p:nvSpPr>
            <p:spPr>
              <a:xfrm>
                <a:off x="4773576" y="5564383"/>
                <a:ext cx="477150" cy="715399"/>
              </a:xfrm>
              <a:custGeom>
                <a:rect b="b" l="l" r="r" t="t"/>
                <a:pathLst>
                  <a:path extrusionOk="0" h="456395" w="304402">
                    <a:moveTo>
                      <a:pt x="152133" y="4"/>
                    </a:moveTo>
                    <a:cubicBezTo>
                      <a:pt x="119064" y="338"/>
                      <a:pt x="100519" y="15476"/>
                      <a:pt x="94435" y="40099"/>
                    </a:cubicBezTo>
                    <a:cubicBezTo>
                      <a:pt x="92000" y="49960"/>
                      <a:pt x="92127" y="60307"/>
                      <a:pt x="93318" y="70131"/>
                    </a:cubicBezTo>
                    <a:cubicBezTo>
                      <a:pt x="91903" y="69840"/>
                      <a:pt x="90658" y="69573"/>
                      <a:pt x="89128" y="69293"/>
                    </a:cubicBezTo>
                    <a:cubicBezTo>
                      <a:pt x="80086" y="67648"/>
                      <a:pt x="70972" y="66677"/>
                      <a:pt x="62446" y="66640"/>
                    </a:cubicBezTo>
                    <a:cubicBezTo>
                      <a:pt x="51444" y="66598"/>
                      <a:pt x="42099" y="68146"/>
                      <a:pt x="34788" y="71807"/>
                    </a:cubicBezTo>
                    <a:cubicBezTo>
                      <a:pt x="10128" y="84164"/>
                      <a:pt x="73" y="107445"/>
                      <a:pt x="419" y="153114"/>
                    </a:cubicBezTo>
                    <a:cubicBezTo>
                      <a:pt x="656" y="183426"/>
                      <a:pt x="626" y="224669"/>
                      <a:pt x="559" y="274090"/>
                    </a:cubicBezTo>
                    <a:cubicBezTo>
                      <a:pt x="516" y="308610"/>
                      <a:pt x="6" y="450590"/>
                      <a:pt x="0" y="450803"/>
                    </a:cubicBezTo>
                    <a:cubicBezTo>
                      <a:pt x="-18" y="453930"/>
                      <a:pt x="2605" y="456420"/>
                      <a:pt x="5732" y="456395"/>
                    </a:cubicBezTo>
                    <a:lnTo>
                      <a:pt x="297416" y="454015"/>
                    </a:lnTo>
                    <a:cubicBezTo>
                      <a:pt x="300458" y="453991"/>
                      <a:pt x="302948" y="451611"/>
                      <a:pt x="303002" y="448568"/>
                    </a:cubicBezTo>
                    <a:cubicBezTo>
                      <a:pt x="303014" y="447949"/>
                      <a:pt x="303543" y="411832"/>
                      <a:pt x="303700" y="398697"/>
                    </a:cubicBezTo>
                    <a:cubicBezTo>
                      <a:pt x="304180" y="358943"/>
                      <a:pt x="304435" y="319000"/>
                      <a:pt x="304399" y="281772"/>
                    </a:cubicBezTo>
                    <a:cubicBezTo>
                      <a:pt x="304356" y="233728"/>
                      <a:pt x="303907" y="193870"/>
                      <a:pt x="302723" y="164985"/>
                    </a:cubicBezTo>
                    <a:cubicBezTo>
                      <a:pt x="302620" y="162392"/>
                      <a:pt x="302553" y="160061"/>
                      <a:pt x="302444" y="155349"/>
                    </a:cubicBezTo>
                    <a:cubicBezTo>
                      <a:pt x="302152" y="142664"/>
                      <a:pt x="301891" y="137259"/>
                      <a:pt x="301187" y="130064"/>
                    </a:cubicBezTo>
                    <a:cubicBezTo>
                      <a:pt x="298746" y="105010"/>
                      <a:pt x="291471" y="87025"/>
                      <a:pt x="275623" y="74740"/>
                    </a:cubicBezTo>
                    <a:cubicBezTo>
                      <a:pt x="268342" y="69099"/>
                      <a:pt x="259781" y="65705"/>
                      <a:pt x="250338" y="64266"/>
                    </a:cubicBezTo>
                    <a:cubicBezTo>
                      <a:pt x="238242" y="62420"/>
                      <a:pt x="225460" y="63743"/>
                      <a:pt x="213037" y="67199"/>
                    </a:cubicBezTo>
                    <a:cubicBezTo>
                      <a:pt x="211330" y="67678"/>
                      <a:pt x="210693" y="67994"/>
                      <a:pt x="209266" y="68456"/>
                    </a:cubicBezTo>
                    <a:cubicBezTo>
                      <a:pt x="209029" y="59281"/>
                      <a:pt x="207966" y="49219"/>
                      <a:pt x="204657" y="39121"/>
                    </a:cubicBezTo>
                    <a:cubicBezTo>
                      <a:pt x="196648" y="14680"/>
                      <a:pt x="179609" y="-269"/>
                      <a:pt x="152133" y="4"/>
                    </a:cubicBezTo>
                    <a:close/>
                    <a:moveTo>
                      <a:pt x="146686" y="11881"/>
                    </a:moveTo>
                    <a:lnTo>
                      <a:pt x="143468" y="444099"/>
                    </a:lnTo>
                    <a:lnTo>
                      <a:pt x="11179" y="445217"/>
                    </a:lnTo>
                    <a:cubicBezTo>
                      <a:pt x="11216" y="436564"/>
                      <a:pt x="11835" y="307530"/>
                      <a:pt x="11877" y="274090"/>
                    </a:cubicBezTo>
                    <a:cubicBezTo>
                      <a:pt x="11938" y="224638"/>
                      <a:pt x="11829" y="183329"/>
                      <a:pt x="11598" y="152974"/>
                    </a:cubicBezTo>
                    <a:cubicBezTo>
                      <a:pt x="11276" y="111149"/>
                      <a:pt x="19631" y="91979"/>
                      <a:pt x="39815" y="81869"/>
                    </a:cubicBezTo>
                    <a:cubicBezTo>
                      <a:pt x="45287" y="79124"/>
                      <a:pt x="53047" y="77777"/>
                      <a:pt x="62446" y="77819"/>
                    </a:cubicBezTo>
                    <a:cubicBezTo>
                      <a:pt x="70231" y="77849"/>
                      <a:pt x="78586" y="78791"/>
                      <a:pt x="87033" y="80333"/>
                    </a:cubicBezTo>
                    <a:cubicBezTo>
                      <a:pt x="90057" y="80879"/>
                      <a:pt x="92898" y="81420"/>
                      <a:pt x="95412" y="82009"/>
                    </a:cubicBezTo>
                    <a:cubicBezTo>
                      <a:pt x="96906" y="82355"/>
                      <a:pt x="97957" y="82701"/>
                      <a:pt x="98491" y="82847"/>
                    </a:cubicBezTo>
                    <a:cubicBezTo>
                      <a:pt x="102620" y="83970"/>
                      <a:pt x="106506" y="80157"/>
                      <a:pt x="105474" y="75997"/>
                    </a:cubicBezTo>
                    <a:cubicBezTo>
                      <a:pt x="105268" y="75166"/>
                      <a:pt x="104836" y="73562"/>
                      <a:pt x="104496" y="71249"/>
                    </a:cubicBezTo>
                    <a:cubicBezTo>
                      <a:pt x="103106" y="61940"/>
                      <a:pt x="103070" y="52042"/>
                      <a:pt x="105334" y="42892"/>
                    </a:cubicBezTo>
                    <a:cubicBezTo>
                      <a:pt x="109840" y="24651"/>
                      <a:pt x="122822" y="13721"/>
                      <a:pt x="146686" y="11881"/>
                    </a:cubicBezTo>
                    <a:close/>
                    <a:moveTo>
                      <a:pt x="157998" y="11881"/>
                    </a:moveTo>
                    <a:cubicBezTo>
                      <a:pt x="176421" y="13678"/>
                      <a:pt x="188068" y="24384"/>
                      <a:pt x="194043" y="42612"/>
                    </a:cubicBezTo>
                    <a:cubicBezTo>
                      <a:pt x="196107" y="48927"/>
                      <a:pt x="197316" y="55789"/>
                      <a:pt x="197953" y="62729"/>
                    </a:cubicBezTo>
                    <a:cubicBezTo>
                      <a:pt x="198391" y="67496"/>
                      <a:pt x="198488" y="71723"/>
                      <a:pt x="198372" y="75020"/>
                    </a:cubicBezTo>
                    <a:cubicBezTo>
                      <a:pt x="198354" y="75475"/>
                      <a:pt x="198379" y="75730"/>
                      <a:pt x="198372" y="75857"/>
                    </a:cubicBezTo>
                    <a:cubicBezTo>
                      <a:pt x="198093" y="80060"/>
                      <a:pt x="202344" y="83138"/>
                      <a:pt x="206193" y="81450"/>
                    </a:cubicBezTo>
                    <a:cubicBezTo>
                      <a:pt x="206612" y="81268"/>
                      <a:pt x="207432" y="80940"/>
                      <a:pt x="208707" y="80472"/>
                    </a:cubicBezTo>
                    <a:cubicBezTo>
                      <a:pt x="210881" y="79671"/>
                      <a:pt x="213419" y="78845"/>
                      <a:pt x="216115" y="78098"/>
                    </a:cubicBezTo>
                    <a:cubicBezTo>
                      <a:pt x="227136" y="75026"/>
                      <a:pt x="238358" y="73732"/>
                      <a:pt x="248662" y="75299"/>
                    </a:cubicBezTo>
                    <a:cubicBezTo>
                      <a:pt x="256301" y="76465"/>
                      <a:pt x="263096" y="79143"/>
                      <a:pt x="268779" y="83545"/>
                    </a:cubicBezTo>
                    <a:cubicBezTo>
                      <a:pt x="281713" y="93570"/>
                      <a:pt x="287846" y="108902"/>
                      <a:pt x="290014" y="131181"/>
                    </a:cubicBezTo>
                    <a:cubicBezTo>
                      <a:pt x="290676" y="138007"/>
                      <a:pt x="290840" y="143222"/>
                      <a:pt x="291131" y="155628"/>
                    </a:cubicBezTo>
                    <a:cubicBezTo>
                      <a:pt x="291240" y="160401"/>
                      <a:pt x="291301" y="162866"/>
                      <a:pt x="291410" y="165544"/>
                    </a:cubicBezTo>
                    <a:cubicBezTo>
                      <a:pt x="292582" y="194247"/>
                      <a:pt x="293183" y="233868"/>
                      <a:pt x="293226" y="281772"/>
                    </a:cubicBezTo>
                    <a:cubicBezTo>
                      <a:pt x="293256" y="318940"/>
                      <a:pt x="293007" y="358852"/>
                      <a:pt x="292528" y="398558"/>
                    </a:cubicBezTo>
                    <a:cubicBezTo>
                      <a:pt x="292388" y="410241"/>
                      <a:pt x="292072" y="435999"/>
                      <a:pt x="291969" y="442842"/>
                    </a:cubicBezTo>
                    <a:lnTo>
                      <a:pt x="154786" y="443960"/>
                    </a:lnTo>
                    <a:lnTo>
                      <a:pt x="157998" y="11881"/>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93" name="Google Shape;2093;p19"/>
            <p:cNvGrpSpPr/>
            <p:nvPr/>
          </p:nvGrpSpPr>
          <p:grpSpPr>
            <a:xfrm>
              <a:off x="1913668" y="4186448"/>
              <a:ext cx="62454" cy="812396"/>
              <a:chOff x="786401" y="5764448"/>
              <a:chExt cx="49304" cy="641348"/>
            </a:xfrm>
          </p:grpSpPr>
          <p:sp>
            <p:nvSpPr>
              <p:cNvPr id="2094" name="Google Shape;2094;p19"/>
              <p:cNvSpPr/>
              <p:nvPr/>
            </p:nvSpPr>
            <p:spPr>
              <a:xfrm>
                <a:off x="789486" y="5764587"/>
                <a:ext cx="46219" cy="640885"/>
              </a:xfrm>
              <a:custGeom>
                <a:rect b="b" l="l" r="r" t="t"/>
                <a:pathLst>
                  <a:path extrusionOk="0" h="408858" w="29486">
                    <a:moveTo>
                      <a:pt x="0" y="0"/>
                    </a:moveTo>
                    <a:lnTo>
                      <a:pt x="29486" y="0"/>
                    </a:lnTo>
                    <a:lnTo>
                      <a:pt x="29486" y="408859"/>
                    </a:lnTo>
                    <a:lnTo>
                      <a:pt x="0" y="408859"/>
                    </a:lnTo>
                    <a:lnTo>
                      <a:pt x="0" y="0"/>
                    </a:ln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95" name="Google Shape;2095;p19"/>
              <p:cNvGrpSpPr/>
              <p:nvPr/>
            </p:nvGrpSpPr>
            <p:grpSpPr>
              <a:xfrm>
                <a:off x="789380" y="5804517"/>
                <a:ext cx="46242" cy="586606"/>
                <a:chOff x="1020856" y="3642832"/>
                <a:chExt cx="29480" cy="373968"/>
              </a:xfrm>
            </p:grpSpPr>
            <p:sp>
              <p:nvSpPr>
                <p:cNvPr id="2096" name="Google Shape;2096;p19"/>
                <p:cNvSpPr/>
                <p:nvPr/>
              </p:nvSpPr>
              <p:spPr>
                <a:xfrm>
                  <a:off x="1020856" y="3642832"/>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7" name="Google Shape;2097;p19"/>
                <p:cNvSpPr/>
                <p:nvPr/>
              </p:nvSpPr>
              <p:spPr>
                <a:xfrm>
                  <a:off x="1020856" y="3697039"/>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p19"/>
                <p:cNvSpPr/>
                <p:nvPr/>
              </p:nvSpPr>
              <p:spPr>
                <a:xfrm>
                  <a:off x="1020856" y="3968047"/>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p19"/>
                <p:cNvSpPr/>
                <p:nvPr/>
              </p:nvSpPr>
              <p:spPr>
                <a:xfrm>
                  <a:off x="1020856" y="3859640"/>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p19"/>
                <p:cNvSpPr/>
                <p:nvPr/>
              </p:nvSpPr>
              <p:spPr>
                <a:xfrm>
                  <a:off x="1020856" y="3913846"/>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p19"/>
                <p:cNvSpPr/>
                <p:nvPr/>
              </p:nvSpPr>
              <p:spPr>
                <a:xfrm>
                  <a:off x="1020856" y="38054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2" name="Google Shape;2102;p19"/>
                <p:cNvSpPr/>
                <p:nvPr/>
              </p:nvSpPr>
              <p:spPr>
                <a:xfrm>
                  <a:off x="1020856" y="37512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3" name="Google Shape;2103;p19"/>
              <p:cNvSpPr/>
              <p:nvPr/>
            </p:nvSpPr>
            <p:spPr>
              <a:xfrm flipH="1">
                <a:off x="82431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2104" name="Google Shape;2104;p19"/>
              <p:cNvSpPr/>
              <p:nvPr/>
            </p:nvSpPr>
            <p:spPr>
              <a:xfrm flipH="1">
                <a:off x="78640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2105" name="Google Shape;2105;p19"/>
            <p:cNvGrpSpPr/>
            <p:nvPr/>
          </p:nvGrpSpPr>
          <p:grpSpPr>
            <a:xfrm>
              <a:off x="3854947" y="4194776"/>
              <a:ext cx="62454" cy="812396"/>
              <a:chOff x="786401" y="5764448"/>
              <a:chExt cx="49304" cy="641348"/>
            </a:xfrm>
          </p:grpSpPr>
          <p:sp>
            <p:nvSpPr>
              <p:cNvPr id="2106" name="Google Shape;2106;p19"/>
              <p:cNvSpPr/>
              <p:nvPr/>
            </p:nvSpPr>
            <p:spPr>
              <a:xfrm>
                <a:off x="789486" y="5764587"/>
                <a:ext cx="46219" cy="640885"/>
              </a:xfrm>
              <a:custGeom>
                <a:rect b="b" l="l" r="r" t="t"/>
                <a:pathLst>
                  <a:path extrusionOk="0" h="408858" w="29486">
                    <a:moveTo>
                      <a:pt x="0" y="0"/>
                    </a:moveTo>
                    <a:lnTo>
                      <a:pt x="29486" y="0"/>
                    </a:lnTo>
                    <a:lnTo>
                      <a:pt x="29486" y="408859"/>
                    </a:lnTo>
                    <a:lnTo>
                      <a:pt x="0" y="408859"/>
                    </a:lnTo>
                    <a:lnTo>
                      <a:pt x="0" y="0"/>
                    </a:ln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07" name="Google Shape;2107;p19"/>
              <p:cNvGrpSpPr/>
              <p:nvPr/>
            </p:nvGrpSpPr>
            <p:grpSpPr>
              <a:xfrm>
                <a:off x="789380" y="5804517"/>
                <a:ext cx="46242" cy="586606"/>
                <a:chOff x="1020856" y="3642832"/>
                <a:chExt cx="29480" cy="373968"/>
              </a:xfrm>
            </p:grpSpPr>
            <p:sp>
              <p:nvSpPr>
                <p:cNvPr id="2108" name="Google Shape;2108;p19"/>
                <p:cNvSpPr/>
                <p:nvPr/>
              </p:nvSpPr>
              <p:spPr>
                <a:xfrm>
                  <a:off x="1020856" y="3642832"/>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9" name="Google Shape;2109;p19"/>
                <p:cNvSpPr/>
                <p:nvPr/>
              </p:nvSpPr>
              <p:spPr>
                <a:xfrm>
                  <a:off x="1020856" y="3697039"/>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0" name="Google Shape;2110;p19"/>
                <p:cNvSpPr/>
                <p:nvPr/>
              </p:nvSpPr>
              <p:spPr>
                <a:xfrm>
                  <a:off x="1020856" y="3968047"/>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1" name="Google Shape;2111;p19"/>
                <p:cNvSpPr/>
                <p:nvPr/>
              </p:nvSpPr>
              <p:spPr>
                <a:xfrm>
                  <a:off x="1020856" y="3859640"/>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2" name="Google Shape;2112;p19"/>
                <p:cNvSpPr/>
                <p:nvPr/>
              </p:nvSpPr>
              <p:spPr>
                <a:xfrm>
                  <a:off x="1020856" y="3913846"/>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p19"/>
                <p:cNvSpPr/>
                <p:nvPr/>
              </p:nvSpPr>
              <p:spPr>
                <a:xfrm>
                  <a:off x="1020856" y="38054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p19"/>
                <p:cNvSpPr/>
                <p:nvPr/>
              </p:nvSpPr>
              <p:spPr>
                <a:xfrm>
                  <a:off x="1020856" y="37512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15" name="Google Shape;2115;p19"/>
              <p:cNvSpPr/>
              <p:nvPr/>
            </p:nvSpPr>
            <p:spPr>
              <a:xfrm flipH="1">
                <a:off x="82431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2116" name="Google Shape;2116;p19"/>
              <p:cNvSpPr/>
              <p:nvPr/>
            </p:nvSpPr>
            <p:spPr>
              <a:xfrm flipH="1">
                <a:off x="78640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2117" name="Google Shape;2117;p19"/>
            <p:cNvGrpSpPr/>
            <p:nvPr/>
          </p:nvGrpSpPr>
          <p:grpSpPr>
            <a:xfrm>
              <a:off x="1699672" y="3041583"/>
              <a:ext cx="2314919" cy="1306720"/>
              <a:chOff x="3791763" y="4307961"/>
              <a:chExt cx="2314919" cy="1306720"/>
            </a:xfrm>
          </p:grpSpPr>
          <p:sp>
            <p:nvSpPr>
              <p:cNvPr id="2118" name="Google Shape;2118;p19"/>
              <p:cNvSpPr/>
              <p:nvPr/>
            </p:nvSpPr>
            <p:spPr>
              <a:xfrm>
                <a:off x="5307351" y="4994977"/>
                <a:ext cx="799331" cy="537027"/>
              </a:xfrm>
              <a:custGeom>
                <a:rect b="b" l="l" r="r" t="t"/>
                <a:pathLst>
                  <a:path extrusionOk="0" h="342601" w="509940">
                    <a:moveTo>
                      <a:pt x="48649" y="35"/>
                    </a:moveTo>
                    <a:cubicBezTo>
                      <a:pt x="30414" y="-675"/>
                      <a:pt x="12677" y="9429"/>
                      <a:pt x="4431" y="26983"/>
                    </a:cubicBezTo>
                    <a:cubicBezTo>
                      <a:pt x="-6559" y="50386"/>
                      <a:pt x="3611" y="78233"/>
                      <a:pt x="27014" y="89223"/>
                    </a:cubicBezTo>
                    <a:cubicBezTo>
                      <a:pt x="67819" y="108442"/>
                      <a:pt x="107592" y="129318"/>
                      <a:pt x="146563" y="152034"/>
                    </a:cubicBezTo>
                    <a:cubicBezTo>
                      <a:pt x="207261" y="187417"/>
                      <a:pt x="265942" y="226327"/>
                      <a:pt x="324739" y="264746"/>
                    </a:cubicBezTo>
                    <a:cubicBezTo>
                      <a:pt x="361051" y="288470"/>
                      <a:pt x="397569" y="311787"/>
                      <a:pt x="434233" y="334959"/>
                    </a:cubicBezTo>
                    <a:cubicBezTo>
                      <a:pt x="457350" y="349495"/>
                      <a:pt x="487820" y="342707"/>
                      <a:pt x="502351" y="319590"/>
                    </a:cubicBezTo>
                    <a:cubicBezTo>
                      <a:pt x="516887" y="296467"/>
                      <a:pt x="509916" y="265809"/>
                      <a:pt x="486794" y="251278"/>
                    </a:cubicBezTo>
                    <a:cubicBezTo>
                      <a:pt x="349082" y="165132"/>
                      <a:pt x="214146" y="73472"/>
                      <a:pt x="66671" y="4401"/>
                    </a:cubicBezTo>
                    <a:cubicBezTo>
                      <a:pt x="60824" y="1656"/>
                      <a:pt x="54727" y="278"/>
                      <a:pt x="48649" y="35"/>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9" name="Google Shape;2119;p19"/>
              <p:cNvSpPr/>
              <p:nvPr/>
            </p:nvSpPr>
            <p:spPr>
              <a:xfrm>
                <a:off x="4439380" y="4307961"/>
                <a:ext cx="1093585" cy="583557"/>
              </a:xfrm>
              <a:custGeom>
                <a:rect b="b" l="l" r="r" t="t"/>
                <a:pathLst>
                  <a:path extrusionOk="0" h="372285" w="697662">
                    <a:moveTo>
                      <a:pt x="351690" y="246"/>
                    </a:moveTo>
                    <a:cubicBezTo>
                      <a:pt x="334470" y="1619"/>
                      <a:pt x="318245" y="9118"/>
                      <a:pt x="303683" y="18839"/>
                    </a:cubicBezTo>
                    <a:cubicBezTo>
                      <a:pt x="283354" y="32417"/>
                      <a:pt x="266006" y="49795"/>
                      <a:pt x="248275" y="66469"/>
                    </a:cubicBezTo>
                    <a:cubicBezTo>
                      <a:pt x="220215" y="92847"/>
                      <a:pt x="188112" y="114932"/>
                      <a:pt x="157380" y="138006"/>
                    </a:cubicBezTo>
                    <a:cubicBezTo>
                      <a:pt x="99555" y="181434"/>
                      <a:pt x="41784" y="227965"/>
                      <a:pt x="5958" y="292088"/>
                    </a:cubicBezTo>
                    <a:cubicBezTo>
                      <a:pt x="-6654" y="314664"/>
                      <a:pt x="1410" y="343045"/>
                      <a:pt x="23980" y="355657"/>
                    </a:cubicBezTo>
                    <a:cubicBezTo>
                      <a:pt x="46557" y="368269"/>
                      <a:pt x="75132" y="360205"/>
                      <a:pt x="87738" y="337629"/>
                    </a:cubicBezTo>
                    <a:cubicBezTo>
                      <a:pt x="107272" y="302653"/>
                      <a:pt x="136510" y="274764"/>
                      <a:pt x="167248" y="249582"/>
                    </a:cubicBezTo>
                    <a:cubicBezTo>
                      <a:pt x="203426" y="219950"/>
                      <a:pt x="242039" y="193615"/>
                      <a:pt x="278824" y="164760"/>
                    </a:cubicBezTo>
                    <a:cubicBezTo>
                      <a:pt x="297624" y="150017"/>
                      <a:pt x="315099" y="133956"/>
                      <a:pt x="332903" y="118083"/>
                    </a:cubicBezTo>
                    <a:cubicBezTo>
                      <a:pt x="339770" y="111962"/>
                      <a:pt x="346741" y="106036"/>
                      <a:pt x="354344" y="100814"/>
                    </a:cubicBezTo>
                    <a:cubicBezTo>
                      <a:pt x="366901" y="110936"/>
                      <a:pt x="378056" y="123032"/>
                      <a:pt x="389259" y="134399"/>
                    </a:cubicBezTo>
                    <a:cubicBezTo>
                      <a:pt x="393819" y="139026"/>
                      <a:pt x="398373" y="143641"/>
                      <a:pt x="403304" y="147873"/>
                    </a:cubicBezTo>
                    <a:cubicBezTo>
                      <a:pt x="406285" y="150430"/>
                      <a:pt x="409588" y="152537"/>
                      <a:pt x="412030" y="155652"/>
                    </a:cubicBezTo>
                    <a:cubicBezTo>
                      <a:pt x="420215" y="166108"/>
                      <a:pt x="426305" y="178088"/>
                      <a:pt x="434612" y="188484"/>
                    </a:cubicBezTo>
                    <a:cubicBezTo>
                      <a:pt x="442646" y="198533"/>
                      <a:pt x="451960" y="207277"/>
                      <a:pt x="461372" y="215997"/>
                    </a:cubicBezTo>
                    <a:cubicBezTo>
                      <a:pt x="473608" y="227334"/>
                      <a:pt x="486177" y="238088"/>
                      <a:pt x="498941" y="248823"/>
                    </a:cubicBezTo>
                    <a:cubicBezTo>
                      <a:pt x="537773" y="281498"/>
                      <a:pt x="577788" y="313140"/>
                      <a:pt x="609187" y="353380"/>
                    </a:cubicBezTo>
                    <a:cubicBezTo>
                      <a:pt x="626038" y="374876"/>
                      <a:pt x="657146" y="378574"/>
                      <a:pt x="678641" y="361730"/>
                    </a:cubicBezTo>
                    <a:cubicBezTo>
                      <a:pt x="700136" y="344885"/>
                      <a:pt x="704023" y="313771"/>
                      <a:pt x="687179" y="292276"/>
                    </a:cubicBezTo>
                    <a:cubicBezTo>
                      <a:pt x="661366" y="259462"/>
                      <a:pt x="631138" y="231323"/>
                      <a:pt x="599320" y="204423"/>
                    </a:cubicBezTo>
                    <a:cubicBezTo>
                      <a:pt x="580017" y="188101"/>
                      <a:pt x="560300" y="172283"/>
                      <a:pt x="541258" y="155652"/>
                    </a:cubicBezTo>
                    <a:cubicBezTo>
                      <a:pt x="532830" y="148292"/>
                      <a:pt x="524055" y="140878"/>
                      <a:pt x="516210" y="132881"/>
                    </a:cubicBezTo>
                    <a:cubicBezTo>
                      <a:pt x="505116" y="121587"/>
                      <a:pt x="498048" y="107044"/>
                      <a:pt x="488126" y="94742"/>
                    </a:cubicBezTo>
                    <a:cubicBezTo>
                      <a:pt x="478447" y="82749"/>
                      <a:pt x="466096" y="73568"/>
                      <a:pt x="455300" y="62674"/>
                    </a:cubicBezTo>
                    <a:cubicBezTo>
                      <a:pt x="431952" y="39126"/>
                      <a:pt x="403674" y="7181"/>
                      <a:pt x="369336" y="1005"/>
                    </a:cubicBezTo>
                    <a:cubicBezTo>
                      <a:pt x="363404" y="-64"/>
                      <a:pt x="357428" y="-215"/>
                      <a:pt x="351690" y="246"/>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0" name="Google Shape;2120;p19"/>
              <p:cNvSpPr/>
              <p:nvPr/>
            </p:nvSpPr>
            <p:spPr>
              <a:xfrm>
                <a:off x="3791763" y="5049415"/>
                <a:ext cx="847220" cy="565266"/>
              </a:xfrm>
              <a:custGeom>
                <a:rect b="b" l="l" r="r" t="t"/>
                <a:pathLst>
                  <a:path extrusionOk="0" h="360616" w="540491">
                    <a:moveTo>
                      <a:pt x="484279" y="441"/>
                    </a:moveTo>
                    <a:cubicBezTo>
                      <a:pt x="477909" y="1297"/>
                      <a:pt x="471746" y="3416"/>
                      <a:pt x="465874" y="6889"/>
                    </a:cubicBezTo>
                    <a:cubicBezTo>
                      <a:pt x="441883" y="21153"/>
                      <a:pt x="417801" y="35307"/>
                      <a:pt x="393385" y="48824"/>
                    </a:cubicBezTo>
                    <a:cubicBezTo>
                      <a:pt x="264988" y="119911"/>
                      <a:pt x="131078" y="183833"/>
                      <a:pt x="17097" y="277672"/>
                    </a:cubicBezTo>
                    <a:cubicBezTo>
                      <a:pt x="-2880" y="294085"/>
                      <a:pt x="-5771" y="323542"/>
                      <a:pt x="10648" y="343519"/>
                    </a:cubicBezTo>
                    <a:cubicBezTo>
                      <a:pt x="27062" y="363496"/>
                      <a:pt x="56518" y="366387"/>
                      <a:pt x="76489" y="349968"/>
                    </a:cubicBezTo>
                    <a:cubicBezTo>
                      <a:pt x="157887" y="283216"/>
                      <a:pt x="251235" y="234699"/>
                      <a:pt x="344236" y="186401"/>
                    </a:cubicBezTo>
                    <a:cubicBezTo>
                      <a:pt x="402305" y="156247"/>
                      <a:pt x="459772" y="125297"/>
                      <a:pt x="516158" y="92094"/>
                    </a:cubicBezTo>
                    <a:cubicBezTo>
                      <a:pt x="539657" y="78183"/>
                      <a:pt x="547521" y="47852"/>
                      <a:pt x="533616" y="24347"/>
                    </a:cubicBezTo>
                    <a:cubicBezTo>
                      <a:pt x="523184" y="6719"/>
                      <a:pt x="503376" y="-2140"/>
                      <a:pt x="484279" y="441"/>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121" name="Google Shape;2121;p19"/>
          <p:cNvSpPr txBox="1"/>
          <p:nvPr>
            <p:ph type="title"/>
          </p:nvPr>
        </p:nvSpPr>
        <p:spPr>
          <a:xfrm>
            <a:off x="210400" y="172850"/>
            <a:ext cx="117912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4500"/>
              <a:buNone/>
              <a:defRPr sz="6000"/>
            </a:lvl1pPr>
            <a:lvl2pPr lvl="1" algn="l">
              <a:lnSpc>
                <a:spcPct val="100000"/>
              </a:lnSpc>
              <a:spcBef>
                <a:spcPts val="0"/>
              </a:spcBef>
              <a:spcAft>
                <a:spcPts val="0"/>
              </a:spcAft>
              <a:buSzPts val="4500"/>
              <a:buNone/>
              <a:defRPr/>
            </a:lvl2pPr>
            <a:lvl3pPr lvl="2" algn="l">
              <a:lnSpc>
                <a:spcPct val="100000"/>
              </a:lnSpc>
              <a:spcBef>
                <a:spcPts val="0"/>
              </a:spcBef>
              <a:spcAft>
                <a:spcPts val="0"/>
              </a:spcAft>
              <a:buSzPts val="4500"/>
              <a:buNone/>
              <a:defRPr/>
            </a:lvl3pPr>
            <a:lvl4pPr lvl="3" algn="l">
              <a:lnSpc>
                <a:spcPct val="100000"/>
              </a:lnSpc>
              <a:spcBef>
                <a:spcPts val="0"/>
              </a:spcBef>
              <a:spcAft>
                <a:spcPts val="0"/>
              </a:spcAft>
              <a:buSzPts val="4500"/>
              <a:buNone/>
              <a:defRPr/>
            </a:lvl4pPr>
            <a:lvl5pPr lvl="4" algn="l">
              <a:lnSpc>
                <a:spcPct val="100000"/>
              </a:lnSpc>
              <a:spcBef>
                <a:spcPts val="0"/>
              </a:spcBef>
              <a:spcAft>
                <a:spcPts val="0"/>
              </a:spcAft>
              <a:buSzPts val="4500"/>
              <a:buNone/>
              <a:defRPr/>
            </a:lvl5pPr>
            <a:lvl6pPr lvl="5" algn="l">
              <a:lnSpc>
                <a:spcPct val="100000"/>
              </a:lnSpc>
              <a:spcBef>
                <a:spcPts val="0"/>
              </a:spcBef>
              <a:spcAft>
                <a:spcPts val="0"/>
              </a:spcAft>
              <a:buSzPts val="4500"/>
              <a:buNone/>
              <a:defRPr/>
            </a:lvl6pPr>
            <a:lvl7pPr lvl="6" algn="l">
              <a:lnSpc>
                <a:spcPct val="100000"/>
              </a:lnSpc>
              <a:spcBef>
                <a:spcPts val="0"/>
              </a:spcBef>
              <a:spcAft>
                <a:spcPts val="0"/>
              </a:spcAft>
              <a:buSzPts val="4500"/>
              <a:buNone/>
              <a:defRPr/>
            </a:lvl7pPr>
            <a:lvl8pPr lvl="7" algn="l">
              <a:lnSpc>
                <a:spcPct val="100000"/>
              </a:lnSpc>
              <a:spcBef>
                <a:spcPts val="0"/>
              </a:spcBef>
              <a:spcAft>
                <a:spcPts val="0"/>
              </a:spcAft>
              <a:buSzPts val="4500"/>
              <a:buNone/>
              <a:defRPr/>
            </a:lvl8pPr>
            <a:lvl9pPr lvl="8" algn="l">
              <a:lnSpc>
                <a:spcPct val="100000"/>
              </a:lnSpc>
              <a:spcBef>
                <a:spcPts val="0"/>
              </a:spcBef>
              <a:spcAft>
                <a:spcPts val="0"/>
              </a:spcAft>
              <a:buSzPts val="4500"/>
              <a:buNone/>
              <a:defRPr/>
            </a:lvl9pPr>
          </a:lstStyle>
          <a:p/>
        </p:txBody>
      </p:sp>
      <p:sp>
        <p:nvSpPr>
          <p:cNvPr id="2122" name="Google Shape;2122;p19"/>
          <p:cNvSpPr txBox="1"/>
          <p:nvPr>
            <p:ph idx="1" type="body"/>
          </p:nvPr>
        </p:nvSpPr>
        <p:spPr>
          <a:xfrm>
            <a:off x="1265450" y="2696163"/>
            <a:ext cx="3896400" cy="32724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accent6"/>
              </a:buClr>
              <a:buSzPts val="1900"/>
              <a:buChar char="●"/>
              <a:defRPr>
                <a:solidFill>
                  <a:schemeClr val="accent6"/>
                </a:solidFill>
              </a:defRPr>
            </a:lvl1pPr>
            <a:lvl2pPr indent="-330200" lvl="1" marL="914400" algn="ctr">
              <a:lnSpc>
                <a:spcPct val="115000"/>
              </a:lnSpc>
              <a:spcBef>
                <a:spcPts val="1600"/>
              </a:spcBef>
              <a:spcAft>
                <a:spcPts val="0"/>
              </a:spcAft>
              <a:buClr>
                <a:schemeClr val="accent6"/>
              </a:buClr>
              <a:buSzPts val="1600"/>
              <a:buChar char="○"/>
              <a:defRPr sz="1600">
                <a:solidFill>
                  <a:schemeClr val="accent6"/>
                </a:solidFill>
              </a:defRPr>
            </a:lvl2pPr>
            <a:lvl3pPr indent="-330200" lvl="2" marL="1371600" algn="ctr">
              <a:lnSpc>
                <a:spcPct val="115000"/>
              </a:lnSpc>
              <a:spcBef>
                <a:spcPts val="0"/>
              </a:spcBef>
              <a:spcAft>
                <a:spcPts val="0"/>
              </a:spcAft>
              <a:buClr>
                <a:schemeClr val="accent6"/>
              </a:buClr>
              <a:buSzPts val="1600"/>
              <a:buChar char="■"/>
              <a:defRPr sz="1600">
                <a:solidFill>
                  <a:schemeClr val="accent6"/>
                </a:solidFill>
              </a:defRPr>
            </a:lvl3pPr>
            <a:lvl4pPr indent="-330200" lvl="3" marL="1828800" algn="ctr">
              <a:lnSpc>
                <a:spcPct val="115000"/>
              </a:lnSpc>
              <a:spcBef>
                <a:spcPts val="0"/>
              </a:spcBef>
              <a:spcAft>
                <a:spcPts val="0"/>
              </a:spcAft>
              <a:buClr>
                <a:schemeClr val="accent6"/>
              </a:buClr>
              <a:buSzPts val="1600"/>
              <a:buChar char="●"/>
              <a:defRPr sz="1600">
                <a:solidFill>
                  <a:schemeClr val="accent6"/>
                </a:solidFill>
              </a:defRPr>
            </a:lvl4pPr>
            <a:lvl5pPr indent="-330200" lvl="4" marL="2286000" algn="ctr">
              <a:lnSpc>
                <a:spcPct val="115000"/>
              </a:lnSpc>
              <a:spcBef>
                <a:spcPts val="0"/>
              </a:spcBef>
              <a:spcAft>
                <a:spcPts val="0"/>
              </a:spcAft>
              <a:buClr>
                <a:schemeClr val="accent6"/>
              </a:buClr>
              <a:buSzPts val="1600"/>
              <a:buChar char="○"/>
              <a:defRPr sz="1600">
                <a:solidFill>
                  <a:schemeClr val="accent6"/>
                </a:solidFill>
              </a:defRPr>
            </a:lvl5pPr>
            <a:lvl6pPr indent="-330200" lvl="5" marL="2743200" algn="ctr">
              <a:lnSpc>
                <a:spcPct val="115000"/>
              </a:lnSpc>
              <a:spcBef>
                <a:spcPts val="0"/>
              </a:spcBef>
              <a:spcAft>
                <a:spcPts val="0"/>
              </a:spcAft>
              <a:buClr>
                <a:schemeClr val="accent6"/>
              </a:buClr>
              <a:buSzPts val="1600"/>
              <a:buChar char="■"/>
              <a:defRPr sz="1600">
                <a:solidFill>
                  <a:schemeClr val="accent6"/>
                </a:solidFill>
              </a:defRPr>
            </a:lvl6pPr>
            <a:lvl7pPr indent="-330200" lvl="6" marL="3200400" algn="ctr">
              <a:lnSpc>
                <a:spcPct val="115000"/>
              </a:lnSpc>
              <a:spcBef>
                <a:spcPts val="0"/>
              </a:spcBef>
              <a:spcAft>
                <a:spcPts val="0"/>
              </a:spcAft>
              <a:buClr>
                <a:schemeClr val="accent6"/>
              </a:buClr>
              <a:buSzPts val="1600"/>
              <a:buChar char="●"/>
              <a:defRPr sz="1600">
                <a:solidFill>
                  <a:schemeClr val="accent6"/>
                </a:solidFill>
              </a:defRPr>
            </a:lvl7pPr>
            <a:lvl8pPr indent="-330200" lvl="7" marL="3657600" algn="ctr">
              <a:lnSpc>
                <a:spcPct val="115000"/>
              </a:lnSpc>
              <a:spcBef>
                <a:spcPts val="0"/>
              </a:spcBef>
              <a:spcAft>
                <a:spcPts val="0"/>
              </a:spcAft>
              <a:buClr>
                <a:schemeClr val="accent6"/>
              </a:buClr>
              <a:buSzPts val="1600"/>
              <a:buChar char="○"/>
              <a:defRPr sz="1600">
                <a:solidFill>
                  <a:schemeClr val="accent6"/>
                </a:solidFill>
              </a:defRPr>
            </a:lvl8pPr>
            <a:lvl9pPr indent="-330200" lvl="8" marL="4114800" algn="ctr">
              <a:lnSpc>
                <a:spcPct val="115000"/>
              </a:lnSpc>
              <a:spcBef>
                <a:spcPts val="0"/>
              </a:spcBef>
              <a:spcAft>
                <a:spcPts val="0"/>
              </a:spcAft>
              <a:buClr>
                <a:schemeClr val="accent6"/>
              </a:buClr>
              <a:buSzPts val="1600"/>
              <a:buChar char="■"/>
              <a:defRPr sz="1600">
                <a:solidFill>
                  <a:schemeClr val="accent6"/>
                </a:solidFill>
              </a:defRPr>
            </a:lvl9pPr>
          </a:lstStyle>
          <a:p/>
        </p:txBody>
      </p:sp>
      <p:sp>
        <p:nvSpPr>
          <p:cNvPr id="2123" name="Google Shape;2123;p1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24" name="Google Shape;2124;p19"/>
          <p:cNvSpPr txBox="1"/>
          <p:nvPr>
            <p:ph idx="2" type="subTitle"/>
          </p:nvPr>
        </p:nvSpPr>
        <p:spPr>
          <a:xfrm>
            <a:off x="1265450" y="1954463"/>
            <a:ext cx="3896400" cy="6978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3200">
                <a:solidFill>
                  <a:schemeClr val="accent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25" name="Google Shape;2125;p19"/>
          <p:cNvSpPr txBox="1"/>
          <p:nvPr>
            <p:ph idx="3" type="body"/>
          </p:nvPr>
        </p:nvSpPr>
        <p:spPr>
          <a:xfrm>
            <a:off x="6256000" y="2286000"/>
            <a:ext cx="5220000" cy="1656600"/>
          </a:xfrm>
          <a:prstGeom prst="rect">
            <a:avLst/>
          </a:prstGeom>
          <a:noFill/>
          <a:ln>
            <a:noFill/>
          </a:ln>
        </p:spPr>
        <p:txBody>
          <a:bodyPr anchorCtr="0" anchor="t" bIns="121900" lIns="121900" spcFirstLastPara="1" rIns="121900" wrap="square" tIns="121900">
            <a:normAutofit/>
          </a:bodyPr>
          <a:lstStyle>
            <a:lvl1pPr indent="-349250" lvl="0" marL="457200" algn="ctr">
              <a:lnSpc>
                <a:spcPct val="115000"/>
              </a:lnSpc>
              <a:spcBef>
                <a:spcPts val="0"/>
              </a:spcBef>
              <a:spcAft>
                <a:spcPts val="0"/>
              </a:spcAft>
              <a:buSzPts val="1900"/>
              <a:buChar char="●"/>
              <a:defRPr sz="1800"/>
            </a:lvl1pPr>
            <a:lvl2pPr indent="-330200" lvl="1" marL="914400" algn="ctr">
              <a:lnSpc>
                <a:spcPct val="115000"/>
              </a:lnSpc>
              <a:spcBef>
                <a:spcPts val="0"/>
              </a:spcBef>
              <a:spcAft>
                <a:spcPts val="0"/>
              </a:spcAft>
              <a:buSzPts val="1600"/>
              <a:buChar char="○"/>
              <a:defRPr sz="1600"/>
            </a:lvl2pPr>
            <a:lvl3pPr indent="-330200" lvl="2" marL="1371600" algn="ctr">
              <a:lnSpc>
                <a:spcPct val="115000"/>
              </a:lnSpc>
              <a:spcBef>
                <a:spcPts val="0"/>
              </a:spcBef>
              <a:spcAft>
                <a:spcPts val="0"/>
              </a:spcAft>
              <a:buSzPts val="1600"/>
              <a:buChar char="■"/>
              <a:defRPr sz="1600"/>
            </a:lvl3pPr>
            <a:lvl4pPr indent="-330200" lvl="3" marL="1828800" algn="ctr">
              <a:lnSpc>
                <a:spcPct val="115000"/>
              </a:lnSpc>
              <a:spcBef>
                <a:spcPts val="0"/>
              </a:spcBef>
              <a:spcAft>
                <a:spcPts val="0"/>
              </a:spcAft>
              <a:buSzPts val="1600"/>
              <a:buChar char="●"/>
              <a:defRPr sz="1600"/>
            </a:lvl4pPr>
            <a:lvl5pPr indent="-330200" lvl="4" marL="2286000" algn="ctr">
              <a:lnSpc>
                <a:spcPct val="115000"/>
              </a:lnSpc>
              <a:spcBef>
                <a:spcPts val="0"/>
              </a:spcBef>
              <a:spcAft>
                <a:spcPts val="0"/>
              </a:spcAft>
              <a:buSzPts val="1600"/>
              <a:buChar char="○"/>
              <a:defRPr sz="1600"/>
            </a:lvl5pPr>
            <a:lvl6pPr indent="-330200" lvl="5" marL="2743200" algn="ctr">
              <a:lnSpc>
                <a:spcPct val="115000"/>
              </a:lnSpc>
              <a:spcBef>
                <a:spcPts val="0"/>
              </a:spcBef>
              <a:spcAft>
                <a:spcPts val="0"/>
              </a:spcAft>
              <a:buSzPts val="1600"/>
              <a:buChar char="■"/>
              <a:defRPr sz="1600"/>
            </a:lvl6pPr>
            <a:lvl7pPr indent="-330200" lvl="6" marL="3200400" algn="ctr">
              <a:lnSpc>
                <a:spcPct val="115000"/>
              </a:lnSpc>
              <a:spcBef>
                <a:spcPts val="0"/>
              </a:spcBef>
              <a:spcAft>
                <a:spcPts val="0"/>
              </a:spcAft>
              <a:buSzPts val="1600"/>
              <a:buChar char="●"/>
              <a:defRPr sz="1600"/>
            </a:lvl7pPr>
            <a:lvl8pPr indent="-330200" lvl="7" marL="3657600" algn="ctr">
              <a:lnSpc>
                <a:spcPct val="115000"/>
              </a:lnSpc>
              <a:spcBef>
                <a:spcPts val="0"/>
              </a:spcBef>
              <a:spcAft>
                <a:spcPts val="0"/>
              </a:spcAft>
              <a:buSzPts val="1600"/>
              <a:buChar char="○"/>
              <a:defRPr sz="1600"/>
            </a:lvl8pPr>
            <a:lvl9pPr indent="-330200" lvl="8" marL="4114800" algn="ctr">
              <a:lnSpc>
                <a:spcPct val="115000"/>
              </a:lnSpc>
              <a:spcBef>
                <a:spcPts val="0"/>
              </a:spcBef>
              <a:spcAft>
                <a:spcPts val="0"/>
              </a:spcAft>
              <a:buSzPts val="1600"/>
              <a:buChar char="■"/>
              <a:defRPr sz="1600"/>
            </a:lvl9pPr>
          </a:lstStyle>
          <a:p/>
        </p:txBody>
      </p:sp>
      <p:sp>
        <p:nvSpPr>
          <p:cNvPr id="2126" name="Google Shape;2126;p19"/>
          <p:cNvSpPr txBox="1"/>
          <p:nvPr>
            <p:ph idx="4" type="subTitle"/>
          </p:nvPr>
        </p:nvSpPr>
        <p:spPr>
          <a:xfrm>
            <a:off x="6256000" y="1675800"/>
            <a:ext cx="5220000" cy="6102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b="1" sz="3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rtificate">
  <p:cSld name="TITLE_AND_TWO_COLUMNS_1_2_1">
    <p:spTree>
      <p:nvGrpSpPr>
        <p:cNvPr id="2127" name="Shape 2127"/>
        <p:cNvGrpSpPr/>
        <p:nvPr/>
      </p:nvGrpSpPr>
      <p:grpSpPr>
        <a:xfrm>
          <a:off x="0" y="0"/>
          <a:ext cx="0" cy="0"/>
          <a:chOff x="0" y="0"/>
          <a:chExt cx="0" cy="0"/>
        </a:xfrm>
      </p:grpSpPr>
      <p:sp>
        <p:nvSpPr>
          <p:cNvPr id="2128" name="Google Shape;2128;p20"/>
          <p:cNvSpPr/>
          <p:nvPr/>
        </p:nvSpPr>
        <p:spPr>
          <a:xfrm>
            <a:off x="326571" y="348343"/>
            <a:ext cx="11575500" cy="6270600"/>
          </a:xfrm>
          <a:prstGeom prst="rect">
            <a:avLst/>
          </a:prstGeom>
          <a:noFill/>
          <a:ln cap="flat" cmpd="sng" w="76200">
            <a:solidFill>
              <a:schemeClr val="accent6"/>
            </a:solidFill>
            <a:prstDash val="solid"/>
            <a:round/>
            <a:headEnd len="sm" w="sm" type="none"/>
            <a:tailEnd len="sm" w="sm" type="none"/>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p20"/>
          <p:cNvSpPr/>
          <p:nvPr/>
        </p:nvSpPr>
        <p:spPr>
          <a:xfrm>
            <a:off x="609600" y="730700"/>
            <a:ext cx="10972800" cy="550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2130" name="Google Shape;2130;p20"/>
          <p:cNvSpPr txBox="1"/>
          <p:nvPr>
            <p:ph type="title"/>
          </p:nvPr>
        </p:nvSpPr>
        <p:spPr>
          <a:xfrm>
            <a:off x="850650" y="912785"/>
            <a:ext cx="104907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4500"/>
              <a:buNone/>
              <a:defRPr sz="6000"/>
            </a:lvl1pPr>
            <a:lvl2pPr lvl="1" algn="l">
              <a:lnSpc>
                <a:spcPct val="100000"/>
              </a:lnSpc>
              <a:spcBef>
                <a:spcPts val="0"/>
              </a:spcBef>
              <a:spcAft>
                <a:spcPts val="0"/>
              </a:spcAft>
              <a:buSzPts val="4500"/>
              <a:buNone/>
              <a:defRPr/>
            </a:lvl2pPr>
            <a:lvl3pPr lvl="2" algn="l">
              <a:lnSpc>
                <a:spcPct val="100000"/>
              </a:lnSpc>
              <a:spcBef>
                <a:spcPts val="0"/>
              </a:spcBef>
              <a:spcAft>
                <a:spcPts val="0"/>
              </a:spcAft>
              <a:buSzPts val="4500"/>
              <a:buNone/>
              <a:defRPr/>
            </a:lvl3pPr>
            <a:lvl4pPr lvl="3" algn="l">
              <a:lnSpc>
                <a:spcPct val="100000"/>
              </a:lnSpc>
              <a:spcBef>
                <a:spcPts val="0"/>
              </a:spcBef>
              <a:spcAft>
                <a:spcPts val="0"/>
              </a:spcAft>
              <a:buSzPts val="4500"/>
              <a:buNone/>
              <a:defRPr/>
            </a:lvl4pPr>
            <a:lvl5pPr lvl="4" algn="l">
              <a:lnSpc>
                <a:spcPct val="100000"/>
              </a:lnSpc>
              <a:spcBef>
                <a:spcPts val="0"/>
              </a:spcBef>
              <a:spcAft>
                <a:spcPts val="0"/>
              </a:spcAft>
              <a:buSzPts val="4500"/>
              <a:buNone/>
              <a:defRPr/>
            </a:lvl5pPr>
            <a:lvl6pPr lvl="5" algn="l">
              <a:lnSpc>
                <a:spcPct val="100000"/>
              </a:lnSpc>
              <a:spcBef>
                <a:spcPts val="0"/>
              </a:spcBef>
              <a:spcAft>
                <a:spcPts val="0"/>
              </a:spcAft>
              <a:buSzPts val="4500"/>
              <a:buNone/>
              <a:defRPr/>
            </a:lvl6pPr>
            <a:lvl7pPr lvl="6" algn="l">
              <a:lnSpc>
                <a:spcPct val="100000"/>
              </a:lnSpc>
              <a:spcBef>
                <a:spcPts val="0"/>
              </a:spcBef>
              <a:spcAft>
                <a:spcPts val="0"/>
              </a:spcAft>
              <a:buSzPts val="4500"/>
              <a:buNone/>
              <a:defRPr/>
            </a:lvl7pPr>
            <a:lvl8pPr lvl="7" algn="l">
              <a:lnSpc>
                <a:spcPct val="100000"/>
              </a:lnSpc>
              <a:spcBef>
                <a:spcPts val="0"/>
              </a:spcBef>
              <a:spcAft>
                <a:spcPts val="0"/>
              </a:spcAft>
              <a:buSzPts val="4500"/>
              <a:buNone/>
              <a:defRPr/>
            </a:lvl8pPr>
            <a:lvl9pPr lvl="8" algn="l">
              <a:lnSpc>
                <a:spcPct val="100000"/>
              </a:lnSpc>
              <a:spcBef>
                <a:spcPts val="0"/>
              </a:spcBef>
              <a:spcAft>
                <a:spcPts val="0"/>
              </a:spcAft>
              <a:buSzPts val="4500"/>
              <a:buNone/>
              <a:defRPr/>
            </a:lvl9pPr>
          </a:lstStyle>
          <a:p/>
        </p:txBody>
      </p:sp>
      <p:sp>
        <p:nvSpPr>
          <p:cNvPr id="2131" name="Google Shape;2131;p2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32" name="Google Shape;2132;p20"/>
          <p:cNvSpPr txBox="1"/>
          <p:nvPr>
            <p:ph idx="1" type="subTitle"/>
          </p:nvPr>
        </p:nvSpPr>
        <p:spPr>
          <a:xfrm>
            <a:off x="963188" y="5261536"/>
            <a:ext cx="3699000" cy="457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300"/>
              <a:buNone/>
              <a:defRPr i="1" sz="1700"/>
            </a:lvl1pPr>
            <a:lvl2pPr lvl="1" algn="ctr">
              <a:lnSpc>
                <a:spcPct val="100000"/>
              </a:lnSpc>
              <a:spcBef>
                <a:spcPts val="0"/>
              </a:spcBef>
              <a:spcAft>
                <a:spcPts val="0"/>
              </a:spcAft>
              <a:buSzPts val="1300"/>
              <a:buNone/>
              <a:defRPr i="1" sz="1300"/>
            </a:lvl2pPr>
            <a:lvl3pPr lvl="2" algn="ctr">
              <a:lnSpc>
                <a:spcPct val="100000"/>
              </a:lnSpc>
              <a:spcBef>
                <a:spcPts val="0"/>
              </a:spcBef>
              <a:spcAft>
                <a:spcPts val="0"/>
              </a:spcAft>
              <a:buSzPts val="1300"/>
              <a:buNone/>
              <a:defRPr i="1" sz="1300"/>
            </a:lvl3pPr>
            <a:lvl4pPr lvl="3" algn="ctr">
              <a:lnSpc>
                <a:spcPct val="100000"/>
              </a:lnSpc>
              <a:spcBef>
                <a:spcPts val="0"/>
              </a:spcBef>
              <a:spcAft>
                <a:spcPts val="0"/>
              </a:spcAft>
              <a:buSzPts val="1300"/>
              <a:buNone/>
              <a:defRPr i="1" sz="1300"/>
            </a:lvl4pPr>
            <a:lvl5pPr lvl="4" algn="ctr">
              <a:lnSpc>
                <a:spcPct val="100000"/>
              </a:lnSpc>
              <a:spcBef>
                <a:spcPts val="0"/>
              </a:spcBef>
              <a:spcAft>
                <a:spcPts val="0"/>
              </a:spcAft>
              <a:buSzPts val="1300"/>
              <a:buNone/>
              <a:defRPr i="1" sz="1300"/>
            </a:lvl5pPr>
            <a:lvl6pPr lvl="5" algn="ctr">
              <a:lnSpc>
                <a:spcPct val="100000"/>
              </a:lnSpc>
              <a:spcBef>
                <a:spcPts val="0"/>
              </a:spcBef>
              <a:spcAft>
                <a:spcPts val="0"/>
              </a:spcAft>
              <a:buSzPts val="1300"/>
              <a:buNone/>
              <a:defRPr i="1" sz="1300"/>
            </a:lvl6pPr>
            <a:lvl7pPr lvl="6" algn="ctr">
              <a:lnSpc>
                <a:spcPct val="100000"/>
              </a:lnSpc>
              <a:spcBef>
                <a:spcPts val="0"/>
              </a:spcBef>
              <a:spcAft>
                <a:spcPts val="0"/>
              </a:spcAft>
              <a:buSzPts val="1300"/>
              <a:buNone/>
              <a:defRPr i="1" sz="1300"/>
            </a:lvl7pPr>
            <a:lvl8pPr lvl="7" algn="ctr">
              <a:lnSpc>
                <a:spcPct val="100000"/>
              </a:lnSpc>
              <a:spcBef>
                <a:spcPts val="0"/>
              </a:spcBef>
              <a:spcAft>
                <a:spcPts val="0"/>
              </a:spcAft>
              <a:buSzPts val="1300"/>
              <a:buNone/>
              <a:defRPr i="1" sz="1300"/>
            </a:lvl8pPr>
            <a:lvl9pPr lvl="8" algn="ctr">
              <a:lnSpc>
                <a:spcPct val="100000"/>
              </a:lnSpc>
              <a:spcBef>
                <a:spcPts val="0"/>
              </a:spcBef>
              <a:spcAft>
                <a:spcPts val="0"/>
              </a:spcAft>
              <a:buSzPts val="1300"/>
              <a:buNone/>
              <a:defRPr i="1" sz="1300"/>
            </a:lvl9pPr>
          </a:lstStyle>
          <a:p/>
        </p:txBody>
      </p:sp>
      <p:cxnSp>
        <p:nvCxnSpPr>
          <p:cNvPr id="2133" name="Google Shape;2133;p20"/>
          <p:cNvCxnSpPr/>
          <p:nvPr/>
        </p:nvCxnSpPr>
        <p:spPr>
          <a:xfrm>
            <a:off x="1783800" y="3205300"/>
            <a:ext cx="8624400" cy="0"/>
          </a:xfrm>
          <a:prstGeom prst="straightConnector1">
            <a:avLst/>
          </a:prstGeom>
          <a:noFill/>
          <a:ln cap="flat" cmpd="sng" w="9525">
            <a:solidFill>
              <a:schemeClr val="dk1"/>
            </a:solidFill>
            <a:prstDash val="solid"/>
            <a:round/>
            <a:headEnd len="sm" w="sm" type="none"/>
            <a:tailEnd len="sm" w="sm" type="none"/>
          </a:ln>
        </p:spPr>
      </p:cxnSp>
      <p:cxnSp>
        <p:nvCxnSpPr>
          <p:cNvPr id="2134" name="Google Shape;2134;p20"/>
          <p:cNvCxnSpPr/>
          <p:nvPr/>
        </p:nvCxnSpPr>
        <p:spPr>
          <a:xfrm>
            <a:off x="1319438" y="5719023"/>
            <a:ext cx="2986500" cy="0"/>
          </a:xfrm>
          <a:prstGeom prst="straightConnector1">
            <a:avLst/>
          </a:prstGeom>
          <a:noFill/>
          <a:ln cap="flat" cmpd="sng" w="9525">
            <a:solidFill>
              <a:schemeClr val="dk1"/>
            </a:solidFill>
            <a:prstDash val="solid"/>
            <a:round/>
            <a:headEnd len="sm" w="sm" type="none"/>
            <a:tailEnd len="sm" w="sm" type="none"/>
          </a:ln>
        </p:spPr>
      </p:cxnSp>
      <p:sp>
        <p:nvSpPr>
          <p:cNvPr id="2135" name="Google Shape;2135;p20"/>
          <p:cNvSpPr txBox="1"/>
          <p:nvPr>
            <p:ph idx="2" type="subTitle"/>
          </p:nvPr>
        </p:nvSpPr>
        <p:spPr>
          <a:xfrm>
            <a:off x="963188" y="5719036"/>
            <a:ext cx="3699000" cy="457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300"/>
              <a:buNone/>
              <a:defRPr i="1" sz="1700"/>
            </a:lvl1pPr>
            <a:lvl2pPr lvl="1" algn="ctr">
              <a:lnSpc>
                <a:spcPct val="100000"/>
              </a:lnSpc>
              <a:spcBef>
                <a:spcPts val="0"/>
              </a:spcBef>
              <a:spcAft>
                <a:spcPts val="0"/>
              </a:spcAft>
              <a:buSzPts val="1300"/>
              <a:buNone/>
              <a:defRPr i="1" sz="1300"/>
            </a:lvl2pPr>
            <a:lvl3pPr lvl="2" algn="ctr">
              <a:lnSpc>
                <a:spcPct val="100000"/>
              </a:lnSpc>
              <a:spcBef>
                <a:spcPts val="0"/>
              </a:spcBef>
              <a:spcAft>
                <a:spcPts val="0"/>
              </a:spcAft>
              <a:buSzPts val="1300"/>
              <a:buNone/>
              <a:defRPr i="1" sz="1300"/>
            </a:lvl3pPr>
            <a:lvl4pPr lvl="3" algn="ctr">
              <a:lnSpc>
                <a:spcPct val="100000"/>
              </a:lnSpc>
              <a:spcBef>
                <a:spcPts val="0"/>
              </a:spcBef>
              <a:spcAft>
                <a:spcPts val="0"/>
              </a:spcAft>
              <a:buSzPts val="1300"/>
              <a:buNone/>
              <a:defRPr i="1" sz="1300"/>
            </a:lvl4pPr>
            <a:lvl5pPr lvl="4" algn="ctr">
              <a:lnSpc>
                <a:spcPct val="100000"/>
              </a:lnSpc>
              <a:spcBef>
                <a:spcPts val="0"/>
              </a:spcBef>
              <a:spcAft>
                <a:spcPts val="0"/>
              </a:spcAft>
              <a:buSzPts val="1300"/>
              <a:buNone/>
              <a:defRPr i="1" sz="1300"/>
            </a:lvl5pPr>
            <a:lvl6pPr lvl="5" algn="ctr">
              <a:lnSpc>
                <a:spcPct val="100000"/>
              </a:lnSpc>
              <a:spcBef>
                <a:spcPts val="0"/>
              </a:spcBef>
              <a:spcAft>
                <a:spcPts val="0"/>
              </a:spcAft>
              <a:buSzPts val="1300"/>
              <a:buNone/>
              <a:defRPr i="1" sz="1300"/>
            </a:lvl6pPr>
            <a:lvl7pPr lvl="6" algn="ctr">
              <a:lnSpc>
                <a:spcPct val="100000"/>
              </a:lnSpc>
              <a:spcBef>
                <a:spcPts val="0"/>
              </a:spcBef>
              <a:spcAft>
                <a:spcPts val="0"/>
              </a:spcAft>
              <a:buSzPts val="1300"/>
              <a:buNone/>
              <a:defRPr i="1" sz="1300"/>
            </a:lvl7pPr>
            <a:lvl8pPr lvl="7" algn="ctr">
              <a:lnSpc>
                <a:spcPct val="100000"/>
              </a:lnSpc>
              <a:spcBef>
                <a:spcPts val="0"/>
              </a:spcBef>
              <a:spcAft>
                <a:spcPts val="0"/>
              </a:spcAft>
              <a:buSzPts val="1300"/>
              <a:buNone/>
              <a:defRPr i="1" sz="1300"/>
            </a:lvl8pPr>
            <a:lvl9pPr lvl="8" algn="ctr">
              <a:lnSpc>
                <a:spcPct val="100000"/>
              </a:lnSpc>
              <a:spcBef>
                <a:spcPts val="0"/>
              </a:spcBef>
              <a:spcAft>
                <a:spcPts val="0"/>
              </a:spcAft>
              <a:buSzPts val="1300"/>
              <a:buNone/>
              <a:defRPr i="1" sz="1300"/>
            </a:lvl9pPr>
          </a:lstStyle>
          <a:p/>
        </p:txBody>
      </p:sp>
      <p:sp>
        <p:nvSpPr>
          <p:cNvPr id="2136" name="Google Shape;2136;p20"/>
          <p:cNvSpPr txBox="1"/>
          <p:nvPr>
            <p:ph idx="3" type="subTitle"/>
          </p:nvPr>
        </p:nvSpPr>
        <p:spPr>
          <a:xfrm>
            <a:off x="7529813" y="5261536"/>
            <a:ext cx="3699000" cy="457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300"/>
              <a:buNone/>
              <a:defRPr i="1" sz="1700"/>
            </a:lvl1pPr>
            <a:lvl2pPr lvl="1" algn="ctr">
              <a:lnSpc>
                <a:spcPct val="100000"/>
              </a:lnSpc>
              <a:spcBef>
                <a:spcPts val="0"/>
              </a:spcBef>
              <a:spcAft>
                <a:spcPts val="0"/>
              </a:spcAft>
              <a:buSzPts val="1300"/>
              <a:buNone/>
              <a:defRPr i="1" sz="1300"/>
            </a:lvl2pPr>
            <a:lvl3pPr lvl="2" algn="ctr">
              <a:lnSpc>
                <a:spcPct val="100000"/>
              </a:lnSpc>
              <a:spcBef>
                <a:spcPts val="0"/>
              </a:spcBef>
              <a:spcAft>
                <a:spcPts val="0"/>
              </a:spcAft>
              <a:buSzPts val="1300"/>
              <a:buNone/>
              <a:defRPr i="1" sz="1300"/>
            </a:lvl3pPr>
            <a:lvl4pPr lvl="3" algn="ctr">
              <a:lnSpc>
                <a:spcPct val="100000"/>
              </a:lnSpc>
              <a:spcBef>
                <a:spcPts val="0"/>
              </a:spcBef>
              <a:spcAft>
                <a:spcPts val="0"/>
              </a:spcAft>
              <a:buSzPts val="1300"/>
              <a:buNone/>
              <a:defRPr i="1" sz="1300"/>
            </a:lvl4pPr>
            <a:lvl5pPr lvl="4" algn="ctr">
              <a:lnSpc>
                <a:spcPct val="100000"/>
              </a:lnSpc>
              <a:spcBef>
                <a:spcPts val="0"/>
              </a:spcBef>
              <a:spcAft>
                <a:spcPts val="0"/>
              </a:spcAft>
              <a:buSzPts val="1300"/>
              <a:buNone/>
              <a:defRPr i="1" sz="1300"/>
            </a:lvl5pPr>
            <a:lvl6pPr lvl="5" algn="ctr">
              <a:lnSpc>
                <a:spcPct val="100000"/>
              </a:lnSpc>
              <a:spcBef>
                <a:spcPts val="0"/>
              </a:spcBef>
              <a:spcAft>
                <a:spcPts val="0"/>
              </a:spcAft>
              <a:buSzPts val="1300"/>
              <a:buNone/>
              <a:defRPr i="1" sz="1300"/>
            </a:lvl6pPr>
            <a:lvl7pPr lvl="6" algn="ctr">
              <a:lnSpc>
                <a:spcPct val="100000"/>
              </a:lnSpc>
              <a:spcBef>
                <a:spcPts val="0"/>
              </a:spcBef>
              <a:spcAft>
                <a:spcPts val="0"/>
              </a:spcAft>
              <a:buSzPts val="1300"/>
              <a:buNone/>
              <a:defRPr i="1" sz="1300"/>
            </a:lvl7pPr>
            <a:lvl8pPr lvl="7" algn="ctr">
              <a:lnSpc>
                <a:spcPct val="100000"/>
              </a:lnSpc>
              <a:spcBef>
                <a:spcPts val="0"/>
              </a:spcBef>
              <a:spcAft>
                <a:spcPts val="0"/>
              </a:spcAft>
              <a:buSzPts val="1300"/>
              <a:buNone/>
              <a:defRPr i="1" sz="1300"/>
            </a:lvl8pPr>
            <a:lvl9pPr lvl="8" algn="ctr">
              <a:lnSpc>
                <a:spcPct val="100000"/>
              </a:lnSpc>
              <a:spcBef>
                <a:spcPts val="0"/>
              </a:spcBef>
              <a:spcAft>
                <a:spcPts val="0"/>
              </a:spcAft>
              <a:buSzPts val="1300"/>
              <a:buNone/>
              <a:defRPr i="1" sz="1300"/>
            </a:lvl9pPr>
          </a:lstStyle>
          <a:p/>
        </p:txBody>
      </p:sp>
      <p:cxnSp>
        <p:nvCxnSpPr>
          <p:cNvPr id="2137" name="Google Shape;2137;p20"/>
          <p:cNvCxnSpPr/>
          <p:nvPr/>
        </p:nvCxnSpPr>
        <p:spPr>
          <a:xfrm>
            <a:off x="7886063" y="5719023"/>
            <a:ext cx="2986500" cy="0"/>
          </a:xfrm>
          <a:prstGeom prst="straightConnector1">
            <a:avLst/>
          </a:prstGeom>
          <a:noFill/>
          <a:ln cap="flat" cmpd="sng" w="9525">
            <a:solidFill>
              <a:schemeClr val="dk1"/>
            </a:solidFill>
            <a:prstDash val="solid"/>
            <a:round/>
            <a:headEnd len="sm" w="sm" type="none"/>
            <a:tailEnd len="sm" w="sm" type="none"/>
          </a:ln>
        </p:spPr>
      </p:cxnSp>
      <p:sp>
        <p:nvSpPr>
          <p:cNvPr id="2138" name="Google Shape;2138;p20"/>
          <p:cNvSpPr txBox="1"/>
          <p:nvPr>
            <p:ph idx="4" type="subTitle"/>
          </p:nvPr>
        </p:nvSpPr>
        <p:spPr>
          <a:xfrm>
            <a:off x="7529813" y="5719036"/>
            <a:ext cx="3699000" cy="457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300"/>
              <a:buNone/>
              <a:defRPr i="1" sz="1700"/>
            </a:lvl1pPr>
            <a:lvl2pPr lvl="1" algn="ctr">
              <a:lnSpc>
                <a:spcPct val="100000"/>
              </a:lnSpc>
              <a:spcBef>
                <a:spcPts val="0"/>
              </a:spcBef>
              <a:spcAft>
                <a:spcPts val="0"/>
              </a:spcAft>
              <a:buSzPts val="1300"/>
              <a:buNone/>
              <a:defRPr i="1" sz="1300"/>
            </a:lvl2pPr>
            <a:lvl3pPr lvl="2" algn="ctr">
              <a:lnSpc>
                <a:spcPct val="100000"/>
              </a:lnSpc>
              <a:spcBef>
                <a:spcPts val="0"/>
              </a:spcBef>
              <a:spcAft>
                <a:spcPts val="0"/>
              </a:spcAft>
              <a:buSzPts val="1300"/>
              <a:buNone/>
              <a:defRPr i="1" sz="1300"/>
            </a:lvl3pPr>
            <a:lvl4pPr lvl="3" algn="ctr">
              <a:lnSpc>
                <a:spcPct val="100000"/>
              </a:lnSpc>
              <a:spcBef>
                <a:spcPts val="0"/>
              </a:spcBef>
              <a:spcAft>
                <a:spcPts val="0"/>
              </a:spcAft>
              <a:buSzPts val="1300"/>
              <a:buNone/>
              <a:defRPr i="1" sz="1300"/>
            </a:lvl4pPr>
            <a:lvl5pPr lvl="4" algn="ctr">
              <a:lnSpc>
                <a:spcPct val="100000"/>
              </a:lnSpc>
              <a:spcBef>
                <a:spcPts val="0"/>
              </a:spcBef>
              <a:spcAft>
                <a:spcPts val="0"/>
              </a:spcAft>
              <a:buSzPts val="1300"/>
              <a:buNone/>
              <a:defRPr i="1" sz="1300"/>
            </a:lvl5pPr>
            <a:lvl6pPr lvl="5" algn="ctr">
              <a:lnSpc>
                <a:spcPct val="100000"/>
              </a:lnSpc>
              <a:spcBef>
                <a:spcPts val="0"/>
              </a:spcBef>
              <a:spcAft>
                <a:spcPts val="0"/>
              </a:spcAft>
              <a:buSzPts val="1300"/>
              <a:buNone/>
              <a:defRPr i="1" sz="1300"/>
            </a:lvl6pPr>
            <a:lvl7pPr lvl="6" algn="ctr">
              <a:lnSpc>
                <a:spcPct val="100000"/>
              </a:lnSpc>
              <a:spcBef>
                <a:spcPts val="0"/>
              </a:spcBef>
              <a:spcAft>
                <a:spcPts val="0"/>
              </a:spcAft>
              <a:buSzPts val="1300"/>
              <a:buNone/>
              <a:defRPr i="1" sz="1300"/>
            </a:lvl7pPr>
            <a:lvl8pPr lvl="7" algn="ctr">
              <a:lnSpc>
                <a:spcPct val="100000"/>
              </a:lnSpc>
              <a:spcBef>
                <a:spcPts val="0"/>
              </a:spcBef>
              <a:spcAft>
                <a:spcPts val="0"/>
              </a:spcAft>
              <a:buSzPts val="1300"/>
              <a:buNone/>
              <a:defRPr i="1" sz="1300"/>
            </a:lvl8pPr>
            <a:lvl9pPr lvl="8" algn="ctr">
              <a:lnSpc>
                <a:spcPct val="100000"/>
              </a:lnSpc>
              <a:spcBef>
                <a:spcPts val="0"/>
              </a:spcBef>
              <a:spcAft>
                <a:spcPts val="0"/>
              </a:spcAft>
              <a:buSzPts val="1300"/>
              <a:buNone/>
              <a:defRPr i="1" sz="1300"/>
            </a:lvl9pPr>
          </a:lstStyle>
          <a:p/>
        </p:txBody>
      </p:sp>
      <p:sp>
        <p:nvSpPr>
          <p:cNvPr id="2139" name="Google Shape;2139;p20"/>
          <p:cNvSpPr txBox="1"/>
          <p:nvPr>
            <p:ph idx="5" type="subTitle"/>
          </p:nvPr>
        </p:nvSpPr>
        <p:spPr>
          <a:xfrm>
            <a:off x="3124958" y="4563763"/>
            <a:ext cx="5942100" cy="457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300"/>
              <a:buNone/>
              <a:defRPr i="1" sz="1700"/>
            </a:lvl1pPr>
            <a:lvl2pPr lvl="1" algn="ctr">
              <a:lnSpc>
                <a:spcPct val="100000"/>
              </a:lnSpc>
              <a:spcBef>
                <a:spcPts val="0"/>
              </a:spcBef>
              <a:spcAft>
                <a:spcPts val="0"/>
              </a:spcAft>
              <a:buSzPts val="1300"/>
              <a:buNone/>
              <a:defRPr i="1" sz="1300"/>
            </a:lvl2pPr>
            <a:lvl3pPr lvl="2" algn="ctr">
              <a:lnSpc>
                <a:spcPct val="100000"/>
              </a:lnSpc>
              <a:spcBef>
                <a:spcPts val="0"/>
              </a:spcBef>
              <a:spcAft>
                <a:spcPts val="0"/>
              </a:spcAft>
              <a:buSzPts val="1300"/>
              <a:buNone/>
              <a:defRPr i="1" sz="1300"/>
            </a:lvl3pPr>
            <a:lvl4pPr lvl="3" algn="ctr">
              <a:lnSpc>
                <a:spcPct val="100000"/>
              </a:lnSpc>
              <a:spcBef>
                <a:spcPts val="0"/>
              </a:spcBef>
              <a:spcAft>
                <a:spcPts val="0"/>
              </a:spcAft>
              <a:buSzPts val="1300"/>
              <a:buNone/>
              <a:defRPr i="1" sz="1300"/>
            </a:lvl4pPr>
            <a:lvl5pPr lvl="4" algn="ctr">
              <a:lnSpc>
                <a:spcPct val="100000"/>
              </a:lnSpc>
              <a:spcBef>
                <a:spcPts val="0"/>
              </a:spcBef>
              <a:spcAft>
                <a:spcPts val="0"/>
              </a:spcAft>
              <a:buSzPts val="1300"/>
              <a:buNone/>
              <a:defRPr i="1" sz="1300"/>
            </a:lvl5pPr>
            <a:lvl6pPr lvl="5" algn="ctr">
              <a:lnSpc>
                <a:spcPct val="100000"/>
              </a:lnSpc>
              <a:spcBef>
                <a:spcPts val="0"/>
              </a:spcBef>
              <a:spcAft>
                <a:spcPts val="0"/>
              </a:spcAft>
              <a:buSzPts val="1300"/>
              <a:buNone/>
              <a:defRPr i="1" sz="1300"/>
            </a:lvl6pPr>
            <a:lvl7pPr lvl="6" algn="ctr">
              <a:lnSpc>
                <a:spcPct val="100000"/>
              </a:lnSpc>
              <a:spcBef>
                <a:spcPts val="0"/>
              </a:spcBef>
              <a:spcAft>
                <a:spcPts val="0"/>
              </a:spcAft>
              <a:buSzPts val="1300"/>
              <a:buNone/>
              <a:defRPr i="1" sz="1300"/>
            </a:lvl7pPr>
            <a:lvl8pPr lvl="7" algn="ctr">
              <a:lnSpc>
                <a:spcPct val="100000"/>
              </a:lnSpc>
              <a:spcBef>
                <a:spcPts val="0"/>
              </a:spcBef>
              <a:spcAft>
                <a:spcPts val="0"/>
              </a:spcAft>
              <a:buSzPts val="1300"/>
              <a:buNone/>
              <a:defRPr i="1" sz="1300"/>
            </a:lvl8pPr>
            <a:lvl9pPr lvl="8" algn="ctr">
              <a:lnSpc>
                <a:spcPct val="100000"/>
              </a:lnSpc>
              <a:spcBef>
                <a:spcPts val="0"/>
              </a:spcBef>
              <a:spcAft>
                <a:spcPts val="0"/>
              </a:spcAft>
              <a:buSzPts val="1300"/>
              <a:buNone/>
              <a:defRPr i="1" sz="1300"/>
            </a:lvl9pPr>
          </a:lstStyle>
          <a:p/>
        </p:txBody>
      </p:sp>
      <p:sp>
        <p:nvSpPr>
          <p:cNvPr id="2140" name="Google Shape;2140;p20"/>
          <p:cNvSpPr txBox="1"/>
          <p:nvPr>
            <p:ph idx="6" type="title"/>
          </p:nvPr>
        </p:nvSpPr>
        <p:spPr>
          <a:xfrm>
            <a:off x="2252850" y="3877088"/>
            <a:ext cx="7686300" cy="68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141" name="Google Shape;2141;p20"/>
          <p:cNvSpPr txBox="1"/>
          <p:nvPr>
            <p:ph idx="7" type="subTitle"/>
          </p:nvPr>
        </p:nvSpPr>
        <p:spPr>
          <a:xfrm>
            <a:off x="3124958" y="3419588"/>
            <a:ext cx="5942100" cy="457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1300"/>
              <a:buNone/>
              <a:defRPr sz="1700"/>
            </a:lvl1pPr>
            <a:lvl2pPr lvl="1" algn="ctr">
              <a:lnSpc>
                <a:spcPct val="100000"/>
              </a:lnSpc>
              <a:spcBef>
                <a:spcPts val="0"/>
              </a:spcBef>
              <a:spcAft>
                <a:spcPts val="0"/>
              </a:spcAft>
              <a:buSzPts val="1300"/>
              <a:buNone/>
              <a:defRPr sz="1300"/>
            </a:lvl2pPr>
            <a:lvl3pPr lvl="2" algn="ctr">
              <a:lnSpc>
                <a:spcPct val="100000"/>
              </a:lnSpc>
              <a:spcBef>
                <a:spcPts val="0"/>
              </a:spcBef>
              <a:spcAft>
                <a:spcPts val="0"/>
              </a:spcAft>
              <a:buSzPts val="1300"/>
              <a:buNone/>
              <a:defRPr sz="1300"/>
            </a:lvl3pPr>
            <a:lvl4pPr lvl="3" algn="ctr">
              <a:lnSpc>
                <a:spcPct val="100000"/>
              </a:lnSpc>
              <a:spcBef>
                <a:spcPts val="0"/>
              </a:spcBef>
              <a:spcAft>
                <a:spcPts val="0"/>
              </a:spcAft>
              <a:buSzPts val="1300"/>
              <a:buNone/>
              <a:defRPr sz="1300"/>
            </a:lvl4pPr>
            <a:lvl5pPr lvl="4" algn="ctr">
              <a:lnSpc>
                <a:spcPct val="100000"/>
              </a:lnSpc>
              <a:spcBef>
                <a:spcPts val="0"/>
              </a:spcBef>
              <a:spcAft>
                <a:spcPts val="0"/>
              </a:spcAft>
              <a:buSzPts val="1300"/>
              <a:buNone/>
              <a:defRPr sz="1300"/>
            </a:lvl5pPr>
            <a:lvl6pPr lvl="5" algn="ctr">
              <a:lnSpc>
                <a:spcPct val="100000"/>
              </a:lnSpc>
              <a:spcBef>
                <a:spcPts val="0"/>
              </a:spcBef>
              <a:spcAft>
                <a:spcPts val="0"/>
              </a:spcAft>
              <a:buSzPts val="1300"/>
              <a:buNone/>
              <a:defRPr sz="1300"/>
            </a:lvl6pPr>
            <a:lvl7pPr lvl="6" algn="ctr">
              <a:lnSpc>
                <a:spcPct val="100000"/>
              </a:lnSpc>
              <a:spcBef>
                <a:spcPts val="0"/>
              </a:spcBef>
              <a:spcAft>
                <a:spcPts val="0"/>
              </a:spcAft>
              <a:buSzPts val="1300"/>
              <a:buNone/>
              <a:defRPr sz="1300"/>
            </a:lvl7pPr>
            <a:lvl8pPr lvl="7" algn="ctr">
              <a:lnSpc>
                <a:spcPct val="100000"/>
              </a:lnSpc>
              <a:spcBef>
                <a:spcPts val="0"/>
              </a:spcBef>
              <a:spcAft>
                <a:spcPts val="0"/>
              </a:spcAft>
              <a:buSzPts val="1300"/>
              <a:buNone/>
              <a:defRPr sz="1300"/>
            </a:lvl8pPr>
            <a:lvl9pPr lvl="8" algn="ctr">
              <a:lnSpc>
                <a:spcPct val="100000"/>
              </a:lnSpc>
              <a:spcBef>
                <a:spcPts val="0"/>
              </a:spcBef>
              <a:spcAft>
                <a:spcPts val="0"/>
              </a:spcAft>
              <a:buSzPts val="1300"/>
              <a:buNone/>
              <a:defRPr sz="1300"/>
            </a:lvl9pPr>
          </a:lstStyle>
          <a:p/>
        </p:txBody>
      </p:sp>
      <p:sp>
        <p:nvSpPr>
          <p:cNvPr id="2142" name="Google Shape;2142;p20"/>
          <p:cNvSpPr txBox="1"/>
          <p:nvPr>
            <p:ph idx="8" type="subTitle"/>
          </p:nvPr>
        </p:nvSpPr>
        <p:spPr>
          <a:xfrm>
            <a:off x="1783800" y="2443013"/>
            <a:ext cx="8624400" cy="763500"/>
          </a:xfrm>
          <a:prstGeom prst="rect">
            <a:avLst/>
          </a:prstGeom>
          <a:noFill/>
          <a:ln>
            <a:noFill/>
          </a:ln>
        </p:spPr>
        <p:txBody>
          <a:bodyPr anchorCtr="0" anchor="t" bIns="121900" lIns="121900" spcFirstLastPara="1" rIns="121900" wrap="square" tIns="121900">
            <a:normAutofit/>
          </a:bodyPr>
          <a:lstStyle>
            <a:lvl1pPr lvl="0" algn="ctr">
              <a:lnSpc>
                <a:spcPct val="80000"/>
              </a:lnSpc>
              <a:spcBef>
                <a:spcPts val="0"/>
              </a:spcBef>
              <a:spcAft>
                <a:spcPts val="0"/>
              </a:spcAft>
              <a:buSzPts val="4800"/>
              <a:buNone/>
              <a:defRPr sz="55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grpSp>
        <p:nvGrpSpPr>
          <p:cNvPr id="2143" name="Google Shape;2143;p20"/>
          <p:cNvGrpSpPr/>
          <p:nvPr/>
        </p:nvGrpSpPr>
        <p:grpSpPr>
          <a:xfrm rot="-585810">
            <a:off x="476343" y="4184946"/>
            <a:ext cx="1409132" cy="1666927"/>
            <a:chOff x="700405" y="421498"/>
            <a:chExt cx="1609180" cy="1903573"/>
          </a:xfrm>
        </p:grpSpPr>
        <p:grpSp>
          <p:nvGrpSpPr>
            <p:cNvPr id="2144" name="Google Shape;2144;p20"/>
            <p:cNvGrpSpPr/>
            <p:nvPr/>
          </p:nvGrpSpPr>
          <p:grpSpPr>
            <a:xfrm>
              <a:off x="700405" y="421498"/>
              <a:ext cx="1579673" cy="1903573"/>
              <a:chOff x="5460295" y="2037356"/>
              <a:chExt cx="1579673" cy="1903573"/>
            </a:xfrm>
          </p:grpSpPr>
          <p:grpSp>
            <p:nvGrpSpPr>
              <p:cNvPr id="2145" name="Google Shape;2145;p20"/>
              <p:cNvGrpSpPr/>
              <p:nvPr/>
            </p:nvGrpSpPr>
            <p:grpSpPr>
              <a:xfrm>
                <a:off x="5475026" y="2047322"/>
                <a:ext cx="1552144" cy="1884845"/>
                <a:chOff x="2609767" y="872536"/>
                <a:chExt cx="989509" cy="1201610"/>
              </a:xfrm>
            </p:grpSpPr>
            <p:sp>
              <p:nvSpPr>
                <p:cNvPr id="2146" name="Google Shape;2146;p20"/>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7" name="Google Shape;2147;p20"/>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48" name="Google Shape;2148;p20"/>
              <p:cNvPicPr preferRelativeResize="0"/>
              <p:nvPr/>
            </p:nvPicPr>
            <p:blipFill rotWithShape="1">
              <a:blip r:embed="rId2">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2149" name="Google Shape;2149;p20"/>
            <p:cNvGrpSpPr/>
            <p:nvPr/>
          </p:nvGrpSpPr>
          <p:grpSpPr>
            <a:xfrm>
              <a:off x="1366463" y="1254007"/>
              <a:ext cx="256951" cy="256951"/>
              <a:chOff x="3025916" y="1405541"/>
              <a:chExt cx="163809" cy="163809"/>
            </a:xfrm>
          </p:grpSpPr>
          <p:sp>
            <p:nvSpPr>
              <p:cNvPr id="2150" name="Google Shape;2150;p20"/>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51" name="Google Shape;2151;p20"/>
              <p:cNvGrpSpPr/>
              <p:nvPr/>
            </p:nvGrpSpPr>
            <p:grpSpPr>
              <a:xfrm>
                <a:off x="3026226" y="1406561"/>
                <a:ext cx="163311" cy="161896"/>
                <a:chOff x="3026226" y="1406561"/>
                <a:chExt cx="163311" cy="161896"/>
              </a:xfrm>
            </p:grpSpPr>
            <p:sp>
              <p:nvSpPr>
                <p:cNvPr id="2152" name="Google Shape;2152;p20"/>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3" name="Google Shape;2153;p20"/>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4" name="Google Shape;2154;p20"/>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5" name="Google Shape;2155;p20"/>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6" name="Google Shape;2156;p20"/>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7" name="Google Shape;2157;p20"/>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8" name="Google Shape;2158;p20"/>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9" name="Google Shape;2159;p20"/>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60" name="Google Shape;2160;p20"/>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61" name="Google Shape;2161;p20"/>
            <p:cNvSpPr/>
            <p:nvPr/>
          </p:nvSpPr>
          <p:spPr>
            <a:xfrm>
              <a:off x="944411" y="1907234"/>
              <a:ext cx="386346" cy="300482"/>
            </a:xfrm>
            <a:custGeom>
              <a:rect b="b" l="l" r="r" t="t"/>
              <a:pathLst>
                <a:path extrusionOk="0" h="191695" w="246473">
                  <a:moveTo>
                    <a:pt x="7415" y="3"/>
                  </a:moveTo>
                  <a:cubicBezTo>
                    <a:pt x="5472" y="70"/>
                    <a:pt x="3474" y="975"/>
                    <a:pt x="2041" y="2505"/>
                  </a:cubicBezTo>
                  <a:cubicBezTo>
                    <a:pt x="-831" y="5566"/>
                    <a:pt x="-642" y="10253"/>
                    <a:pt x="2418" y="13125"/>
                  </a:cubicBezTo>
                  <a:cubicBezTo>
                    <a:pt x="8812" y="19131"/>
                    <a:pt x="10870" y="27304"/>
                    <a:pt x="11660" y="45114"/>
                  </a:cubicBezTo>
                  <a:cubicBezTo>
                    <a:pt x="11690" y="45782"/>
                    <a:pt x="11733" y="46274"/>
                    <a:pt x="11787" y="47488"/>
                  </a:cubicBezTo>
                  <a:cubicBezTo>
                    <a:pt x="12382" y="61509"/>
                    <a:pt x="12965" y="67684"/>
                    <a:pt x="15412" y="74855"/>
                  </a:cubicBezTo>
                  <a:cubicBezTo>
                    <a:pt x="18904" y="85081"/>
                    <a:pt x="25589" y="92416"/>
                    <a:pt x="36155" y="96594"/>
                  </a:cubicBezTo>
                  <a:cubicBezTo>
                    <a:pt x="48469" y="101464"/>
                    <a:pt x="58786" y="100814"/>
                    <a:pt x="76766" y="96345"/>
                  </a:cubicBezTo>
                  <a:cubicBezTo>
                    <a:pt x="77397" y="96187"/>
                    <a:pt x="77883" y="96005"/>
                    <a:pt x="79012" y="95719"/>
                  </a:cubicBezTo>
                  <a:cubicBezTo>
                    <a:pt x="93993" y="91961"/>
                    <a:pt x="100484" y="91226"/>
                    <a:pt x="108250" y="92969"/>
                  </a:cubicBezTo>
                  <a:cubicBezTo>
                    <a:pt x="121390" y="95920"/>
                    <a:pt x="125562" y="105180"/>
                    <a:pt x="129242" y="132456"/>
                  </a:cubicBezTo>
                  <a:cubicBezTo>
                    <a:pt x="129345" y="133209"/>
                    <a:pt x="129393" y="133324"/>
                    <a:pt x="129491" y="134084"/>
                  </a:cubicBezTo>
                  <a:cubicBezTo>
                    <a:pt x="132921" y="159538"/>
                    <a:pt x="135873" y="169715"/>
                    <a:pt x="146110" y="178313"/>
                  </a:cubicBezTo>
                  <a:cubicBezTo>
                    <a:pt x="148363" y="180208"/>
                    <a:pt x="150761" y="181835"/>
                    <a:pt x="153111" y="183311"/>
                  </a:cubicBezTo>
                  <a:cubicBezTo>
                    <a:pt x="171626" y="194957"/>
                    <a:pt x="188537" y="193688"/>
                    <a:pt x="213584" y="184312"/>
                  </a:cubicBezTo>
                  <a:cubicBezTo>
                    <a:pt x="230192" y="178095"/>
                    <a:pt x="233325" y="177336"/>
                    <a:pt x="235578" y="178441"/>
                  </a:cubicBezTo>
                  <a:cubicBezTo>
                    <a:pt x="239349" y="180287"/>
                    <a:pt x="243854" y="178708"/>
                    <a:pt x="245700" y="174943"/>
                  </a:cubicBezTo>
                  <a:cubicBezTo>
                    <a:pt x="247546" y="171172"/>
                    <a:pt x="245973" y="166539"/>
                    <a:pt x="242203" y="164693"/>
                  </a:cubicBezTo>
                  <a:cubicBezTo>
                    <a:pt x="237223" y="162258"/>
                    <a:pt x="231758" y="162386"/>
                    <a:pt x="224958" y="164195"/>
                  </a:cubicBezTo>
                  <a:cubicBezTo>
                    <a:pt x="222547" y="164839"/>
                    <a:pt x="219960" y="165750"/>
                    <a:pt x="216711" y="166946"/>
                  </a:cubicBezTo>
                  <a:cubicBezTo>
                    <a:pt x="215005" y="167572"/>
                    <a:pt x="208976" y="169782"/>
                    <a:pt x="208217" y="170067"/>
                  </a:cubicBezTo>
                  <a:cubicBezTo>
                    <a:pt x="187201" y="177937"/>
                    <a:pt x="174528" y="178884"/>
                    <a:pt x="161109" y="170444"/>
                  </a:cubicBezTo>
                  <a:cubicBezTo>
                    <a:pt x="159354" y="169339"/>
                    <a:pt x="157708" y="168142"/>
                    <a:pt x="155983" y="166697"/>
                  </a:cubicBezTo>
                  <a:cubicBezTo>
                    <a:pt x="149887" y="161578"/>
                    <a:pt x="147482" y="153296"/>
                    <a:pt x="144610" y="131958"/>
                  </a:cubicBezTo>
                  <a:cubicBezTo>
                    <a:pt x="144513" y="131199"/>
                    <a:pt x="144465" y="131217"/>
                    <a:pt x="144361" y="130458"/>
                  </a:cubicBezTo>
                  <a:cubicBezTo>
                    <a:pt x="142273" y="114962"/>
                    <a:pt x="140700" y="107263"/>
                    <a:pt x="137117" y="99344"/>
                  </a:cubicBezTo>
                  <a:cubicBezTo>
                    <a:pt x="132041" y="88123"/>
                    <a:pt x="123680" y="80836"/>
                    <a:pt x="111499" y="78104"/>
                  </a:cubicBezTo>
                  <a:cubicBezTo>
                    <a:pt x="100636" y="75663"/>
                    <a:pt x="92644" y="76647"/>
                    <a:pt x="75387" y="80976"/>
                  </a:cubicBezTo>
                  <a:cubicBezTo>
                    <a:pt x="74264" y="81262"/>
                    <a:pt x="73754" y="81450"/>
                    <a:pt x="73141" y="81602"/>
                  </a:cubicBezTo>
                  <a:cubicBezTo>
                    <a:pt x="58027" y="85360"/>
                    <a:pt x="50309" y="85852"/>
                    <a:pt x="41778" y="82476"/>
                  </a:cubicBezTo>
                  <a:cubicBezTo>
                    <a:pt x="30532" y="78031"/>
                    <a:pt x="27909" y="70459"/>
                    <a:pt x="26907" y="46863"/>
                  </a:cubicBezTo>
                  <a:cubicBezTo>
                    <a:pt x="26852" y="45642"/>
                    <a:pt x="26810" y="45168"/>
                    <a:pt x="26780" y="44488"/>
                  </a:cubicBezTo>
                  <a:cubicBezTo>
                    <a:pt x="25820" y="22865"/>
                    <a:pt x="23063" y="11778"/>
                    <a:pt x="12789" y="2129"/>
                  </a:cubicBezTo>
                  <a:cubicBezTo>
                    <a:pt x="11259" y="696"/>
                    <a:pt x="9359" y="-57"/>
                    <a:pt x="7415"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2" name="Google Shape;2162;p20"/>
            <p:cNvSpPr/>
            <p:nvPr/>
          </p:nvSpPr>
          <p:spPr>
            <a:xfrm>
              <a:off x="1673374" y="1921156"/>
              <a:ext cx="393112" cy="242337"/>
            </a:xfrm>
            <a:custGeom>
              <a:rect b="b" l="l" r="r" t="t"/>
              <a:pathLst>
                <a:path extrusionOk="0" h="154601" w="250789">
                  <a:moveTo>
                    <a:pt x="243188" y="0"/>
                  </a:moveTo>
                  <a:cubicBezTo>
                    <a:pt x="241245" y="12"/>
                    <a:pt x="239296" y="759"/>
                    <a:pt x="237814" y="2253"/>
                  </a:cubicBezTo>
                  <a:cubicBezTo>
                    <a:pt x="231250" y="8878"/>
                    <a:pt x="228542" y="15587"/>
                    <a:pt x="224571" y="31369"/>
                  </a:cubicBezTo>
                  <a:cubicBezTo>
                    <a:pt x="224437" y="31897"/>
                    <a:pt x="224455" y="31964"/>
                    <a:pt x="224322" y="32492"/>
                  </a:cubicBezTo>
                  <a:cubicBezTo>
                    <a:pt x="219768" y="50569"/>
                    <a:pt x="216209" y="56787"/>
                    <a:pt x="206700" y="59605"/>
                  </a:cubicBezTo>
                  <a:cubicBezTo>
                    <a:pt x="198503" y="62034"/>
                    <a:pt x="190919" y="60218"/>
                    <a:pt x="172593" y="52859"/>
                  </a:cubicBezTo>
                  <a:cubicBezTo>
                    <a:pt x="172095" y="52658"/>
                    <a:pt x="172083" y="52682"/>
                    <a:pt x="171591" y="52482"/>
                  </a:cubicBezTo>
                  <a:cubicBezTo>
                    <a:pt x="145681" y="42092"/>
                    <a:pt x="132486" y="40368"/>
                    <a:pt x="117111" y="51110"/>
                  </a:cubicBezTo>
                  <a:cubicBezTo>
                    <a:pt x="101949" y="61700"/>
                    <a:pt x="98955" y="72939"/>
                    <a:pt x="98992" y="97841"/>
                  </a:cubicBezTo>
                  <a:cubicBezTo>
                    <a:pt x="98992" y="98011"/>
                    <a:pt x="98992" y="98048"/>
                    <a:pt x="98992" y="98218"/>
                  </a:cubicBezTo>
                  <a:cubicBezTo>
                    <a:pt x="99016" y="115353"/>
                    <a:pt x="97644" y="122112"/>
                    <a:pt x="91620" y="128579"/>
                  </a:cubicBezTo>
                  <a:cubicBezTo>
                    <a:pt x="85858" y="134766"/>
                    <a:pt x="73312" y="137025"/>
                    <a:pt x="48884" y="137080"/>
                  </a:cubicBezTo>
                  <a:cubicBezTo>
                    <a:pt x="47044" y="137080"/>
                    <a:pt x="45563" y="136964"/>
                    <a:pt x="42265" y="136952"/>
                  </a:cubicBezTo>
                  <a:cubicBezTo>
                    <a:pt x="21912" y="136885"/>
                    <a:pt x="13878" y="137383"/>
                    <a:pt x="5529" y="139703"/>
                  </a:cubicBezTo>
                  <a:cubicBezTo>
                    <a:pt x="1485" y="140820"/>
                    <a:pt x="-841" y="145028"/>
                    <a:pt x="282" y="149072"/>
                  </a:cubicBezTo>
                  <a:cubicBezTo>
                    <a:pt x="1400" y="153116"/>
                    <a:pt x="5480" y="155442"/>
                    <a:pt x="9524" y="154319"/>
                  </a:cubicBezTo>
                  <a:cubicBezTo>
                    <a:pt x="15961" y="152534"/>
                    <a:pt x="23563" y="152139"/>
                    <a:pt x="42265" y="152199"/>
                  </a:cubicBezTo>
                  <a:cubicBezTo>
                    <a:pt x="45587" y="152206"/>
                    <a:pt x="47008" y="152199"/>
                    <a:pt x="48884" y="152199"/>
                  </a:cubicBezTo>
                  <a:cubicBezTo>
                    <a:pt x="77867" y="152133"/>
                    <a:pt x="92871" y="149546"/>
                    <a:pt x="102738" y="138950"/>
                  </a:cubicBezTo>
                  <a:cubicBezTo>
                    <a:pt x="112284" y="128706"/>
                    <a:pt x="114269" y="119070"/>
                    <a:pt x="114239" y="98218"/>
                  </a:cubicBezTo>
                  <a:cubicBezTo>
                    <a:pt x="114239" y="98048"/>
                    <a:pt x="114239" y="98011"/>
                    <a:pt x="114239" y="97841"/>
                  </a:cubicBezTo>
                  <a:cubicBezTo>
                    <a:pt x="114209" y="77572"/>
                    <a:pt x="116109" y="70292"/>
                    <a:pt x="125855" y="63479"/>
                  </a:cubicBezTo>
                  <a:cubicBezTo>
                    <a:pt x="135486" y="56751"/>
                    <a:pt x="144491" y="58038"/>
                    <a:pt x="165841" y="66606"/>
                  </a:cubicBezTo>
                  <a:cubicBezTo>
                    <a:pt x="166332" y="66800"/>
                    <a:pt x="166351" y="66782"/>
                    <a:pt x="166842" y="66976"/>
                  </a:cubicBezTo>
                  <a:cubicBezTo>
                    <a:pt x="188466" y="75660"/>
                    <a:pt x="198309" y="77882"/>
                    <a:pt x="211079" y="74099"/>
                  </a:cubicBezTo>
                  <a:cubicBezTo>
                    <a:pt x="227534" y="69223"/>
                    <a:pt x="233278" y="59076"/>
                    <a:pt x="239065" y="36117"/>
                  </a:cubicBezTo>
                  <a:cubicBezTo>
                    <a:pt x="239199" y="35583"/>
                    <a:pt x="239181" y="35644"/>
                    <a:pt x="239314" y="35116"/>
                  </a:cubicBezTo>
                  <a:cubicBezTo>
                    <a:pt x="242593" y="22079"/>
                    <a:pt x="244639" y="16826"/>
                    <a:pt x="248562" y="12873"/>
                  </a:cubicBezTo>
                  <a:cubicBezTo>
                    <a:pt x="251519" y="9892"/>
                    <a:pt x="251544" y="5082"/>
                    <a:pt x="248562" y="2125"/>
                  </a:cubicBezTo>
                  <a:cubicBezTo>
                    <a:pt x="247074" y="650"/>
                    <a:pt x="245137" y="-6"/>
                    <a:pt x="243188" y="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3" name="Google Shape;2163;p20"/>
            <p:cNvSpPr/>
            <p:nvPr/>
          </p:nvSpPr>
          <p:spPr>
            <a:xfrm>
              <a:off x="2000648" y="897838"/>
              <a:ext cx="190664" cy="317064"/>
            </a:xfrm>
            <a:custGeom>
              <a:rect b="b" l="l" r="r" t="t"/>
              <a:pathLst>
                <a:path extrusionOk="0" h="202274" w="121636">
                  <a:moveTo>
                    <a:pt x="10063" y="358"/>
                  </a:moveTo>
                  <a:cubicBezTo>
                    <a:pt x="8217" y="-249"/>
                    <a:pt x="6061" y="-85"/>
                    <a:pt x="4191" y="862"/>
                  </a:cubicBezTo>
                  <a:cubicBezTo>
                    <a:pt x="444" y="2750"/>
                    <a:pt x="-1080" y="7359"/>
                    <a:pt x="815" y="11106"/>
                  </a:cubicBezTo>
                  <a:cubicBezTo>
                    <a:pt x="8970" y="27239"/>
                    <a:pt x="19056" y="33816"/>
                    <a:pt x="41923" y="42845"/>
                  </a:cubicBezTo>
                  <a:cubicBezTo>
                    <a:pt x="42142" y="42930"/>
                    <a:pt x="42209" y="43009"/>
                    <a:pt x="42427" y="43094"/>
                  </a:cubicBezTo>
                  <a:cubicBezTo>
                    <a:pt x="63565" y="51437"/>
                    <a:pt x="71125" y="56611"/>
                    <a:pt x="76790" y="70334"/>
                  </a:cubicBezTo>
                  <a:cubicBezTo>
                    <a:pt x="79559" y="77056"/>
                    <a:pt x="78132" y="83164"/>
                    <a:pt x="72163" y="93074"/>
                  </a:cubicBezTo>
                  <a:cubicBezTo>
                    <a:pt x="71082" y="94871"/>
                    <a:pt x="70724" y="95369"/>
                    <a:pt x="67791" y="99948"/>
                  </a:cubicBezTo>
                  <a:cubicBezTo>
                    <a:pt x="60571" y="111206"/>
                    <a:pt x="57396" y="117436"/>
                    <a:pt x="55792" y="125688"/>
                  </a:cubicBezTo>
                  <a:cubicBezTo>
                    <a:pt x="53612" y="136946"/>
                    <a:pt x="56193" y="148210"/>
                    <a:pt x="64294" y="159801"/>
                  </a:cubicBezTo>
                  <a:cubicBezTo>
                    <a:pt x="70852" y="169183"/>
                    <a:pt x="78636" y="176567"/>
                    <a:pt x="90155" y="185541"/>
                  </a:cubicBezTo>
                  <a:cubicBezTo>
                    <a:pt x="92456" y="187333"/>
                    <a:pt x="100041" y="193180"/>
                    <a:pt x="101152" y="194036"/>
                  </a:cubicBezTo>
                  <a:cubicBezTo>
                    <a:pt x="104339" y="196496"/>
                    <a:pt x="106793" y="198469"/>
                    <a:pt x="109027" y="200412"/>
                  </a:cubicBezTo>
                  <a:cubicBezTo>
                    <a:pt x="112197" y="203163"/>
                    <a:pt x="117018" y="202829"/>
                    <a:pt x="119769" y="199659"/>
                  </a:cubicBezTo>
                  <a:cubicBezTo>
                    <a:pt x="122526" y="196490"/>
                    <a:pt x="122192" y="191668"/>
                    <a:pt x="119022" y="188918"/>
                  </a:cubicBezTo>
                  <a:cubicBezTo>
                    <a:pt x="116526" y="186750"/>
                    <a:pt x="113928" y="184667"/>
                    <a:pt x="110527" y="182044"/>
                  </a:cubicBezTo>
                  <a:cubicBezTo>
                    <a:pt x="109331" y="181127"/>
                    <a:pt x="101607" y="175261"/>
                    <a:pt x="99403" y="173543"/>
                  </a:cubicBezTo>
                  <a:cubicBezTo>
                    <a:pt x="88977" y="165424"/>
                    <a:pt x="82310" y="158951"/>
                    <a:pt x="76790" y="151051"/>
                  </a:cubicBezTo>
                  <a:cubicBezTo>
                    <a:pt x="66504" y="136338"/>
                    <a:pt x="68180" y="127473"/>
                    <a:pt x="80537" y="108194"/>
                  </a:cubicBezTo>
                  <a:cubicBezTo>
                    <a:pt x="83573" y="103458"/>
                    <a:pt x="83973" y="102923"/>
                    <a:pt x="85157" y="100950"/>
                  </a:cubicBezTo>
                  <a:cubicBezTo>
                    <a:pt x="93361" y="87330"/>
                    <a:pt x="95802" y="76758"/>
                    <a:pt x="90780" y="64583"/>
                  </a:cubicBezTo>
                  <a:cubicBezTo>
                    <a:pt x="83087" y="45936"/>
                    <a:pt x="72612" y="38588"/>
                    <a:pt x="47923" y="28849"/>
                  </a:cubicBezTo>
                  <a:cubicBezTo>
                    <a:pt x="47704" y="28764"/>
                    <a:pt x="47765" y="28812"/>
                    <a:pt x="47546" y="28721"/>
                  </a:cubicBezTo>
                  <a:cubicBezTo>
                    <a:pt x="27903" y="20973"/>
                    <a:pt x="20416" y="16067"/>
                    <a:pt x="14435" y="4232"/>
                  </a:cubicBezTo>
                  <a:cubicBezTo>
                    <a:pt x="13488" y="2362"/>
                    <a:pt x="11909" y="965"/>
                    <a:pt x="10063" y="35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4" name="Google Shape;2164;p20"/>
            <p:cNvSpPr/>
            <p:nvPr/>
          </p:nvSpPr>
          <p:spPr>
            <a:xfrm>
              <a:off x="806982" y="895824"/>
              <a:ext cx="159161" cy="366359"/>
            </a:xfrm>
            <a:custGeom>
              <a:rect b="b" l="l" r="r" t="t"/>
              <a:pathLst>
                <a:path extrusionOk="0" h="233722" w="101538">
                  <a:moveTo>
                    <a:pt x="89524" y="519"/>
                  </a:moveTo>
                  <a:cubicBezTo>
                    <a:pt x="87727" y="-210"/>
                    <a:pt x="85711" y="-174"/>
                    <a:pt x="83780" y="646"/>
                  </a:cubicBezTo>
                  <a:cubicBezTo>
                    <a:pt x="79912" y="2279"/>
                    <a:pt x="78024" y="6651"/>
                    <a:pt x="79657" y="10513"/>
                  </a:cubicBezTo>
                  <a:cubicBezTo>
                    <a:pt x="81521" y="14934"/>
                    <a:pt x="81734" y="15444"/>
                    <a:pt x="82402" y="17138"/>
                  </a:cubicBezTo>
                  <a:cubicBezTo>
                    <a:pt x="88073" y="31438"/>
                    <a:pt x="88006" y="40607"/>
                    <a:pt x="79530" y="55126"/>
                  </a:cubicBezTo>
                  <a:cubicBezTo>
                    <a:pt x="74903" y="63050"/>
                    <a:pt x="66699" y="68928"/>
                    <a:pt x="49290" y="78243"/>
                  </a:cubicBezTo>
                  <a:cubicBezTo>
                    <a:pt x="48397" y="78716"/>
                    <a:pt x="44171" y="81011"/>
                    <a:pt x="43042" y="81613"/>
                  </a:cubicBezTo>
                  <a:cubicBezTo>
                    <a:pt x="21103" y="93362"/>
                    <a:pt x="11734" y="100910"/>
                    <a:pt x="8558" y="114226"/>
                  </a:cubicBezTo>
                  <a:cubicBezTo>
                    <a:pt x="5491" y="127069"/>
                    <a:pt x="9062" y="136772"/>
                    <a:pt x="19051" y="150714"/>
                  </a:cubicBezTo>
                  <a:cubicBezTo>
                    <a:pt x="19464" y="151291"/>
                    <a:pt x="21127" y="153538"/>
                    <a:pt x="21801" y="154461"/>
                  </a:cubicBezTo>
                  <a:cubicBezTo>
                    <a:pt x="30053" y="165803"/>
                    <a:pt x="32980" y="171511"/>
                    <a:pt x="33175" y="178956"/>
                  </a:cubicBezTo>
                  <a:cubicBezTo>
                    <a:pt x="33618" y="196007"/>
                    <a:pt x="23125" y="210738"/>
                    <a:pt x="4435" y="219190"/>
                  </a:cubicBezTo>
                  <a:cubicBezTo>
                    <a:pt x="609" y="220915"/>
                    <a:pt x="-1042" y="225359"/>
                    <a:pt x="682" y="229185"/>
                  </a:cubicBezTo>
                  <a:cubicBezTo>
                    <a:pt x="2413" y="233010"/>
                    <a:pt x="6858" y="234790"/>
                    <a:pt x="10683" y="233059"/>
                  </a:cubicBezTo>
                  <a:cubicBezTo>
                    <a:pt x="34656" y="222220"/>
                    <a:pt x="49035" y="202133"/>
                    <a:pt x="48416" y="178579"/>
                  </a:cubicBezTo>
                  <a:cubicBezTo>
                    <a:pt x="48118" y="167079"/>
                    <a:pt x="44159" y="159191"/>
                    <a:pt x="34170" y="145468"/>
                  </a:cubicBezTo>
                  <a:cubicBezTo>
                    <a:pt x="33490" y="144527"/>
                    <a:pt x="31814" y="142389"/>
                    <a:pt x="31426" y="141843"/>
                  </a:cubicBezTo>
                  <a:cubicBezTo>
                    <a:pt x="23775" y="131168"/>
                    <a:pt x="21540" y="125235"/>
                    <a:pt x="23301" y="117851"/>
                  </a:cubicBezTo>
                  <a:cubicBezTo>
                    <a:pt x="25056" y="110486"/>
                    <a:pt x="32318" y="104608"/>
                    <a:pt x="50292" y="94984"/>
                  </a:cubicBezTo>
                  <a:cubicBezTo>
                    <a:pt x="51397" y="94395"/>
                    <a:pt x="55496" y="92227"/>
                    <a:pt x="56413" y="91735"/>
                  </a:cubicBezTo>
                  <a:cubicBezTo>
                    <a:pt x="76293" y="81102"/>
                    <a:pt x="86106" y="73956"/>
                    <a:pt x="92651" y="62746"/>
                  </a:cubicBezTo>
                  <a:cubicBezTo>
                    <a:pt x="103691" y="43844"/>
                    <a:pt x="103800" y="29865"/>
                    <a:pt x="96526" y="11515"/>
                  </a:cubicBezTo>
                  <a:cubicBezTo>
                    <a:pt x="95791" y="9669"/>
                    <a:pt x="95578" y="9202"/>
                    <a:pt x="93647" y="4642"/>
                  </a:cubicBezTo>
                  <a:cubicBezTo>
                    <a:pt x="92834" y="2711"/>
                    <a:pt x="91328" y="1253"/>
                    <a:pt x="89524" y="51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5" name="Google Shape;2165;p20"/>
            <p:cNvSpPr/>
            <p:nvPr/>
          </p:nvSpPr>
          <p:spPr>
            <a:xfrm>
              <a:off x="1371101" y="806448"/>
              <a:ext cx="259178" cy="83140"/>
            </a:xfrm>
            <a:custGeom>
              <a:rect b="b" l="l" r="r" t="t"/>
              <a:pathLst>
                <a:path extrusionOk="0" h="53040" w="165345">
                  <a:moveTo>
                    <a:pt x="156494" y="264"/>
                  </a:moveTo>
                  <a:cubicBezTo>
                    <a:pt x="154739" y="726"/>
                    <a:pt x="153106" y="1825"/>
                    <a:pt x="152116" y="3513"/>
                  </a:cubicBezTo>
                  <a:cubicBezTo>
                    <a:pt x="126066" y="48198"/>
                    <a:pt x="48889" y="51908"/>
                    <a:pt x="12547" y="6889"/>
                  </a:cubicBezTo>
                  <a:cubicBezTo>
                    <a:pt x="10088" y="3841"/>
                    <a:pt x="5722" y="3306"/>
                    <a:pt x="2674" y="5766"/>
                  </a:cubicBezTo>
                  <a:cubicBezTo>
                    <a:pt x="-375" y="8225"/>
                    <a:pt x="-909" y="12712"/>
                    <a:pt x="1550" y="15761"/>
                  </a:cubicBezTo>
                  <a:cubicBezTo>
                    <a:pt x="44007" y="68352"/>
                    <a:pt x="133201" y="64083"/>
                    <a:pt x="164364" y="10636"/>
                  </a:cubicBezTo>
                  <a:cubicBezTo>
                    <a:pt x="166337" y="7253"/>
                    <a:pt x="165250" y="2863"/>
                    <a:pt x="161868" y="890"/>
                  </a:cubicBezTo>
                  <a:cubicBezTo>
                    <a:pt x="160174" y="-94"/>
                    <a:pt x="158249" y="-197"/>
                    <a:pt x="156494" y="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6" name="Google Shape;2166;p20"/>
            <p:cNvSpPr/>
            <p:nvPr/>
          </p:nvSpPr>
          <p:spPr>
            <a:xfrm>
              <a:off x="1361845" y="664169"/>
              <a:ext cx="74859" cy="74859"/>
            </a:xfrm>
            <a:custGeom>
              <a:rect b="b" l="l" r="r" t="t"/>
              <a:pathLst>
                <a:path extrusionOk="0" h="47757" w="47757">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7" name="Google Shape;2167;p20"/>
            <p:cNvSpPr/>
            <p:nvPr/>
          </p:nvSpPr>
          <p:spPr>
            <a:xfrm>
              <a:off x="1556812" y="666550"/>
              <a:ext cx="74859" cy="74859"/>
            </a:xfrm>
            <a:custGeom>
              <a:rect b="b" l="l" r="r" t="t"/>
              <a:pathLst>
                <a:path extrusionOk="0" h="47757" w="47757">
                  <a:moveTo>
                    <a:pt x="0" y="23876"/>
                  </a:moveTo>
                  <a:cubicBezTo>
                    <a:pt x="0" y="10687"/>
                    <a:pt x="10687" y="0"/>
                    <a:pt x="23876" y="0"/>
                  </a:cubicBezTo>
                  <a:cubicBezTo>
                    <a:pt x="37065" y="0"/>
                    <a:pt x="47758" y="10687"/>
                    <a:pt x="47758" y="23876"/>
                  </a:cubicBezTo>
                  <a:cubicBezTo>
                    <a:pt x="47758" y="37065"/>
                    <a:pt x="37065" y="47758"/>
                    <a:pt x="23876"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68" name="Google Shape;2168;p20"/>
            <p:cNvGrpSpPr/>
            <p:nvPr/>
          </p:nvGrpSpPr>
          <p:grpSpPr>
            <a:xfrm>
              <a:off x="1358588" y="1589871"/>
              <a:ext cx="256951" cy="256951"/>
              <a:chOff x="3025916" y="1405541"/>
              <a:chExt cx="163809" cy="163809"/>
            </a:xfrm>
          </p:grpSpPr>
          <p:sp>
            <p:nvSpPr>
              <p:cNvPr id="2169" name="Google Shape;2169;p20"/>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70" name="Google Shape;2170;p20"/>
              <p:cNvGrpSpPr/>
              <p:nvPr/>
            </p:nvGrpSpPr>
            <p:grpSpPr>
              <a:xfrm>
                <a:off x="3026226" y="1406561"/>
                <a:ext cx="163311" cy="161896"/>
                <a:chOff x="3026226" y="1406561"/>
                <a:chExt cx="163311" cy="161896"/>
              </a:xfrm>
            </p:grpSpPr>
            <p:sp>
              <p:nvSpPr>
                <p:cNvPr id="2171" name="Google Shape;2171;p20"/>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2" name="Google Shape;2172;p20"/>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3" name="Google Shape;2173;p20"/>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p20"/>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5" name="Google Shape;2175;p20"/>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6" name="Google Shape;2176;p20"/>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7" name="Google Shape;2177;p20"/>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8" name="Google Shape;2178;p20"/>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79" name="Google Shape;2179;p20"/>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80" name="Google Shape;2180;p20"/>
            <p:cNvSpPr/>
            <p:nvPr/>
          </p:nvSpPr>
          <p:spPr>
            <a:xfrm>
              <a:off x="1367222" y="1254722"/>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2181" name="Google Shape;2181;p20"/>
            <p:cNvSpPr/>
            <p:nvPr/>
          </p:nvSpPr>
          <p:spPr>
            <a:xfrm>
              <a:off x="1359347" y="1590586"/>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2182" name="Google Shape;2182;p20"/>
            <p:cNvSpPr/>
            <p:nvPr/>
          </p:nvSpPr>
          <p:spPr>
            <a:xfrm>
              <a:off x="1233958" y="977395"/>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3" name="Google Shape;2183;p20"/>
            <p:cNvSpPr/>
            <p:nvPr/>
          </p:nvSpPr>
          <p:spPr>
            <a:xfrm>
              <a:off x="1685187" y="837173"/>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84" name="Google Shape;2184;p20"/>
            <p:cNvGrpSpPr/>
            <p:nvPr/>
          </p:nvGrpSpPr>
          <p:grpSpPr>
            <a:xfrm>
              <a:off x="1684991" y="837141"/>
              <a:ext cx="622678" cy="971853"/>
              <a:chOff x="3230151" y="1140520"/>
              <a:chExt cx="396964" cy="619567"/>
            </a:xfrm>
          </p:grpSpPr>
          <p:sp>
            <p:nvSpPr>
              <p:cNvPr id="2185" name="Google Shape;2185;p20"/>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6" name="Google Shape;2186;p20"/>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7" name="Google Shape;2187;p20"/>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8" name="Google Shape;2188;p20"/>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9" name="Google Shape;2189;p20"/>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0" name="Google Shape;2190;p20"/>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1" name="Google Shape;2191;p20"/>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2" name="Google Shape;2192;p20"/>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3" name="Google Shape;2193;p20"/>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4" name="Google Shape;2194;p20"/>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5" name="Google Shape;2195;p20"/>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6" name="Google Shape;2196;p20"/>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7" name="Google Shape;2197;p20"/>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8" name="Google Shape;2198;p20"/>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9" name="Google Shape;2199;p20"/>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0" name="Google Shape;2200;p20"/>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1" name="Google Shape;2201;p20"/>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02" name="Google Shape;2202;p20"/>
            <p:cNvSpPr/>
            <p:nvPr/>
          </p:nvSpPr>
          <p:spPr>
            <a:xfrm>
              <a:off x="1684248" y="835747"/>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03" name="Google Shape;2203;p20"/>
            <p:cNvGrpSpPr/>
            <p:nvPr/>
          </p:nvGrpSpPr>
          <p:grpSpPr>
            <a:xfrm>
              <a:off x="1238755" y="976300"/>
              <a:ext cx="524187" cy="237459"/>
              <a:chOff x="2945069" y="1228326"/>
              <a:chExt cx="334175" cy="151383"/>
            </a:xfrm>
          </p:grpSpPr>
          <p:sp>
            <p:nvSpPr>
              <p:cNvPr id="2204" name="Google Shape;2204;p20"/>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5" name="Google Shape;2205;p20"/>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6" name="Google Shape;2206;p20"/>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7" name="Google Shape;2207;p20"/>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8" name="Google Shape;2208;p20"/>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9" name="Google Shape;2209;p20"/>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210" name="Google Shape;2210;p20"/>
          <p:cNvGrpSpPr/>
          <p:nvPr/>
        </p:nvGrpSpPr>
        <p:grpSpPr>
          <a:xfrm rot="973225">
            <a:off x="10299787" y="1429062"/>
            <a:ext cx="1383250" cy="1666876"/>
            <a:chOff x="6764692" y="401440"/>
            <a:chExt cx="1579673" cy="1903573"/>
          </a:xfrm>
        </p:grpSpPr>
        <p:grpSp>
          <p:nvGrpSpPr>
            <p:cNvPr id="2211" name="Google Shape;2211;p20"/>
            <p:cNvGrpSpPr/>
            <p:nvPr/>
          </p:nvGrpSpPr>
          <p:grpSpPr>
            <a:xfrm>
              <a:off x="6764692" y="401440"/>
              <a:ext cx="1579673" cy="1903573"/>
              <a:chOff x="5460295" y="2037356"/>
              <a:chExt cx="1579673" cy="1903573"/>
            </a:xfrm>
          </p:grpSpPr>
          <p:grpSp>
            <p:nvGrpSpPr>
              <p:cNvPr id="2212" name="Google Shape;2212;p20"/>
              <p:cNvGrpSpPr/>
              <p:nvPr/>
            </p:nvGrpSpPr>
            <p:grpSpPr>
              <a:xfrm>
                <a:off x="5475026" y="2047322"/>
                <a:ext cx="1552144" cy="1884845"/>
                <a:chOff x="2609767" y="872536"/>
                <a:chExt cx="989509" cy="1201610"/>
              </a:xfrm>
            </p:grpSpPr>
            <p:sp>
              <p:nvSpPr>
                <p:cNvPr id="2213" name="Google Shape;2213;p20"/>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214" name="Google Shape;2214;p20"/>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2215" name="Google Shape;2215;p20"/>
              <p:cNvPicPr preferRelativeResize="0"/>
              <p:nvPr/>
            </p:nvPicPr>
            <p:blipFill rotWithShape="1">
              <a:blip r:embed="rId2">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2216" name="Google Shape;2216;p20"/>
            <p:cNvGrpSpPr/>
            <p:nvPr/>
          </p:nvGrpSpPr>
          <p:grpSpPr>
            <a:xfrm>
              <a:off x="7371108" y="1329692"/>
              <a:ext cx="410410" cy="410409"/>
              <a:chOff x="6818398" y="1294347"/>
              <a:chExt cx="249020" cy="249050"/>
            </a:xfrm>
          </p:grpSpPr>
          <p:sp>
            <p:nvSpPr>
              <p:cNvPr id="2217" name="Google Shape;2217;p20"/>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18" name="Google Shape;2218;p20"/>
              <p:cNvGrpSpPr/>
              <p:nvPr/>
            </p:nvGrpSpPr>
            <p:grpSpPr>
              <a:xfrm>
                <a:off x="6818823" y="1295895"/>
                <a:ext cx="248352" cy="246154"/>
                <a:chOff x="6818823" y="1295895"/>
                <a:chExt cx="248352" cy="246154"/>
              </a:xfrm>
            </p:grpSpPr>
            <p:grpSp>
              <p:nvGrpSpPr>
                <p:cNvPr id="2219" name="Google Shape;2219;p20"/>
                <p:cNvGrpSpPr/>
                <p:nvPr/>
              </p:nvGrpSpPr>
              <p:grpSpPr>
                <a:xfrm>
                  <a:off x="6818823" y="1295895"/>
                  <a:ext cx="248352" cy="246154"/>
                  <a:chOff x="6818823" y="1295895"/>
                  <a:chExt cx="248352" cy="246154"/>
                </a:xfrm>
              </p:grpSpPr>
              <p:sp>
                <p:nvSpPr>
                  <p:cNvPr id="2220" name="Google Shape;2220;p20"/>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1" name="Google Shape;2221;p20"/>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2" name="Google Shape;2222;p20"/>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3" name="Google Shape;2223;p20"/>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4" name="Google Shape;2224;p20"/>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5" name="Google Shape;2225;p20"/>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6" name="Google Shape;2226;p20"/>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7" name="Google Shape;2227;p20"/>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28" name="Google Shape;2228;p20"/>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229" name="Google Shape;2229;p20"/>
            <p:cNvSpPr/>
            <p:nvPr/>
          </p:nvSpPr>
          <p:spPr>
            <a:xfrm>
              <a:off x="7755290" y="1938570"/>
              <a:ext cx="400465" cy="321748"/>
            </a:xfrm>
            <a:custGeom>
              <a:rect b="b" l="l" r="r" t="t"/>
              <a:pathLst>
                <a:path extrusionOk="0" h="205262" w="255480">
                  <a:moveTo>
                    <a:pt x="189597" y="12"/>
                  </a:moveTo>
                  <a:cubicBezTo>
                    <a:pt x="187715" y="103"/>
                    <a:pt x="185893" y="698"/>
                    <a:pt x="184375" y="2131"/>
                  </a:cubicBezTo>
                  <a:cubicBezTo>
                    <a:pt x="175691" y="10043"/>
                    <a:pt x="179577" y="22200"/>
                    <a:pt x="190447" y="35498"/>
                  </a:cubicBezTo>
                  <a:cubicBezTo>
                    <a:pt x="197552" y="44096"/>
                    <a:pt x="206841" y="51783"/>
                    <a:pt x="213096" y="54989"/>
                  </a:cubicBezTo>
                  <a:cubicBezTo>
                    <a:pt x="210849" y="69848"/>
                    <a:pt x="201923" y="83425"/>
                    <a:pt x="186864" y="87603"/>
                  </a:cubicBezTo>
                  <a:cubicBezTo>
                    <a:pt x="183281" y="88599"/>
                    <a:pt x="179517" y="88872"/>
                    <a:pt x="175873" y="88478"/>
                  </a:cubicBezTo>
                  <a:cubicBezTo>
                    <a:pt x="175873" y="81640"/>
                    <a:pt x="175388" y="74572"/>
                    <a:pt x="173991" y="67608"/>
                  </a:cubicBezTo>
                  <a:cubicBezTo>
                    <a:pt x="168951" y="43045"/>
                    <a:pt x="156260" y="28211"/>
                    <a:pt x="138348" y="34374"/>
                  </a:cubicBezTo>
                  <a:cubicBezTo>
                    <a:pt x="123410" y="39524"/>
                    <a:pt x="125232" y="58517"/>
                    <a:pt x="137861" y="75483"/>
                  </a:cubicBezTo>
                  <a:cubicBezTo>
                    <a:pt x="145330" y="85472"/>
                    <a:pt x="155107" y="92437"/>
                    <a:pt x="165612" y="95977"/>
                  </a:cubicBezTo>
                  <a:cubicBezTo>
                    <a:pt x="164883" y="104362"/>
                    <a:pt x="162879" y="111157"/>
                    <a:pt x="159843" y="114218"/>
                  </a:cubicBezTo>
                  <a:cubicBezTo>
                    <a:pt x="143144" y="131292"/>
                    <a:pt x="126021" y="133867"/>
                    <a:pt x="110355" y="125840"/>
                  </a:cubicBezTo>
                  <a:cubicBezTo>
                    <a:pt x="111691" y="103111"/>
                    <a:pt x="103554" y="81276"/>
                    <a:pt x="86005" y="70109"/>
                  </a:cubicBezTo>
                  <a:cubicBezTo>
                    <a:pt x="73557" y="62185"/>
                    <a:pt x="64327" y="67255"/>
                    <a:pt x="65663" y="80231"/>
                  </a:cubicBezTo>
                  <a:cubicBezTo>
                    <a:pt x="66574" y="89577"/>
                    <a:pt x="72707" y="102662"/>
                    <a:pt x="81391" y="113841"/>
                  </a:cubicBezTo>
                  <a:cubicBezTo>
                    <a:pt x="86977" y="121037"/>
                    <a:pt x="93170" y="126805"/>
                    <a:pt x="99607" y="131214"/>
                  </a:cubicBezTo>
                  <a:cubicBezTo>
                    <a:pt x="99182" y="134183"/>
                    <a:pt x="99242" y="137128"/>
                    <a:pt x="98392" y="140085"/>
                  </a:cubicBezTo>
                  <a:cubicBezTo>
                    <a:pt x="91652" y="164009"/>
                    <a:pt x="74286" y="177380"/>
                    <a:pt x="52426" y="173318"/>
                  </a:cubicBezTo>
                  <a:cubicBezTo>
                    <a:pt x="55280" y="155320"/>
                    <a:pt x="52912" y="136909"/>
                    <a:pt x="42892" y="124461"/>
                  </a:cubicBezTo>
                  <a:cubicBezTo>
                    <a:pt x="23947" y="100859"/>
                    <a:pt x="2270" y="105789"/>
                    <a:pt x="145" y="129465"/>
                  </a:cubicBezTo>
                  <a:cubicBezTo>
                    <a:pt x="-1677" y="150396"/>
                    <a:pt x="13807" y="171108"/>
                    <a:pt x="41132" y="180319"/>
                  </a:cubicBezTo>
                  <a:cubicBezTo>
                    <a:pt x="39432" y="186428"/>
                    <a:pt x="37063" y="192458"/>
                    <a:pt x="33906" y="197813"/>
                  </a:cubicBezTo>
                  <a:cubicBezTo>
                    <a:pt x="32509" y="200200"/>
                    <a:pt x="33299" y="203151"/>
                    <a:pt x="35667" y="204560"/>
                  </a:cubicBezTo>
                  <a:cubicBezTo>
                    <a:pt x="38035" y="205968"/>
                    <a:pt x="41132" y="205197"/>
                    <a:pt x="42528" y="202811"/>
                  </a:cubicBezTo>
                  <a:cubicBezTo>
                    <a:pt x="46111" y="196793"/>
                    <a:pt x="48844" y="190175"/>
                    <a:pt x="50787" y="183319"/>
                  </a:cubicBezTo>
                  <a:cubicBezTo>
                    <a:pt x="78172" y="188341"/>
                    <a:pt x="100032" y="171199"/>
                    <a:pt x="107987" y="142708"/>
                  </a:cubicBezTo>
                  <a:cubicBezTo>
                    <a:pt x="108594" y="140595"/>
                    <a:pt x="108472" y="138464"/>
                    <a:pt x="108897" y="136332"/>
                  </a:cubicBezTo>
                  <a:cubicBezTo>
                    <a:pt x="127357" y="144487"/>
                    <a:pt x="147820" y="140868"/>
                    <a:pt x="167130" y="121213"/>
                  </a:cubicBezTo>
                  <a:cubicBezTo>
                    <a:pt x="171562" y="116646"/>
                    <a:pt x="174355" y="108437"/>
                    <a:pt x="175509" y="98600"/>
                  </a:cubicBezTo>
                  <a:cubicBezTo>
                    <a:pt x="180124" y="99007"/>
                    <a:pt x="184799" y="98636"/>
                    <a:pt x="189475" y="97349"/>
                  </a:cubicBezTo>
                  <a:cubicBezTo>
                    <a:pt x="208239" y="92157"/>
                    <a:pt x="219411" y="75829"/>
                    <a:pt x="222569" y="57989"/>
                  </a:cubicBezTo>
                  <a:cubicBezTo>
                    <a:pt x="232588" y="60260"/>
                    <a:pt x="241089" y="60266"/>
                    <a:pt x="246979" y="56866"/>
                  </a:cubicBezTo>
                  <a:cubicBezTo>
                    <a:pt x="252019" y="53921"/>
                    <a:pt x="255359" y="48863"/>
                    <a:pt x="255480" y="45620"/>
                  </a:cubicBezTo>
                  <a:cubicBezTo>
                    <a:pt x="255540" y="42851"/>
                    <a:pt x="253355" y="40562"/>
                    <a:pt x="250562" y="40495"/>
                  </a:cubicBezTo>
                  <a:cubicBezTo>
                    <a:pt x="247829" y="40428"/>
                    <a:pt x="245521" y="42596"/>
                    <a:pt x="245461" y="45365"/>
                  </a:cubicBezTo>
                  <a:cubicBezTo>
                    <a:pt x="245461" y="44673"/>
                    <a:pt x="245400" y="44642"/>
                    <a:pt x="245461" y="44491"/>
                  </a:cubicBezTo>
                  <a:cubicBezTo>
                    <a:pt x="245340" y="44758"/>
                    <a:pt x="245157" y="45013"/>
                    <a:pt x="244975" y="45365"/>
                  </a:cubicBezTo>
                  <a:cubicBezTo>
                    <a:pt x="244246" y="46422"/>
                    <a:pt x="243335" y="47442"/>
                    <a:pt x="241939" y="48243"/>
                  </a:cubicBezTo>
                  <a:cubicBezTo>
                    <a:pt x="238174" y="50435"/>
                    <a:pt x="231738" y="50296"/>
                    <a:pt x="223358" y="48116"/>
                  </a:cubicBezTo>
                  <a:cubicBezTo>
                    <a:pt x="223480" y="31678"/>
                    <a:pt x="217165" y="15271"/>
                    <a:pt x="202956" y="5884"/>
                  </a:cubicBezTo>
                  <a:cubicBezTo>
                    <a:pt x="202956" y="5859"/>
                    <a:pt x="200527" y="4202"/>
                    <a:pt x="199494" y="3509"/>
                  </a:cubicBezTo>
                  <a:cubicBezTo>
                    <a:pt x="198098" y="2586"/>
                    <a:pt x="196762" y="1846"/>
                    <a:pt x="195486" y="1257"/>
                  </a:cubicBezTo>
                  <a:cubicBezTo>
                    <a:pt x="193422" y="358"/>
                    <a:pt x="191479" y="-79"/>
                    <a:pt x="189597" y="12"/>
                  </a:cubicBezTo>
                  <a:close/>
                  <a:moveTo>
                    <a:pt x="190872" y="10256"/>
                  </a:moveTo>
                  <a:cubicBezTo>
                    <a:pt x="191054" y="10316"/>
                    <a:pt x="191115" y="10274"/>
                    <a:pt x="191358" y="10383"/>
                  </a:cubicBezTo>
                  <a:cubicBezTo>
                    <a:pt x="192086" y="10717"/>
                    <a:pt x="192997" y="11239"/>
                    <a:pt x="193968" y="11883"/>
                  </a:cubicBezTo>
                  <a:cubicBezTo>
                    <a:pt x="194819" y="12417"/>
                    <a:pt x="197065" y="14081"/>
                    <a:pt x="197369" y="14257"/>
                  </a:cubicBezTo>
                  <a:cubicBezTo>
                    <a:pt x="207206" y="20754"/>
                    <a:pt x="212428" y="31788"/>
                    <a:pt x="213461" y="43367"/>
                  </a:cubicBezTo>
                  <a:cubicBezTo>
                    <a:pt x="208785" y="39900"/>
                    <a:pt x="203016" y="34970"/>
                    <a:pt x="198219" y="29122"/>
                  </a:cubicBezTo>
                  <a:cubicBezTo>
                    <a:pt x="190932" y="20208"/>
                    <a:pt x="188686" y="13389"/>
                    <a:pt x="190872" y="10256"/>
                  </a:cubicBezTo>
                  <a:close/>
                  <a:moveTo>
                    <a:pt x="148852" y="43616"/>
                  </a:moveTo>
                  <a:cubicBezTo>
                    <a:pt x="155714" y="45820"/>
                    <a:pt x="161118" y="55014"/>
                    <a:pt x="164094" y="69611"/>
                  </a:cubicBezTo>
                  <a:cubicBezTo>
                    <a:pt x="165186" y="74973"/>
                    <a:pt x="165733" y="80432"/>
                    <a:pt x="165854" y="85727"/>
                  </a:cubicBezTo>
                  <a:cubicBezTo>
                    <a:pt x="158446" y="82545"/>
                    <a:pt x="151585" y="76959"/>
                    <a:pt x="145999" y="69484"/>
                  </a:cubicBezTo>
                  <a:cubicBezTo>
                    <a:pt x="136769" y="57121"/>
                    <a:pt x="135615" y="45930"/>
                    <a:pt x="141626" y="43871"/>
                  </a:cubicBezTo>
                  <a:cubicBezTo>
                    <a:pt x="144177" y="42997"/>
                    <a:pt x="146606" y="42888"/>
                    <a:pt x="148852" y="43616"/>
                  </a:cubicBezTo>
                  <a:close/>
                  <a:moveTo>
                    <a:pt x="75865" y="75981"/>
                  </a:moveTo>
                  <a:cubicBezTo>
                    <a:pt x="76472" y="75920"/>
                    <a:pt x="77807" y="76813"/>
                    <a:pt x="80662" y="78604"/>
                  </a:cubicBezTo>
                  <a:cubicBezTo>
                    <a:pt x="93109" y="86528"/>
                    <a:pt x="99729" y="101788"/>
                    <a:pt x="100518" y="118468"/>
                  </a:cubicBezTo>
                  <a:cubicBezTo>
                    <a:pt x="96693" y="115219"/>
                    <a:pt x="92806" y="112250"/>
                    <a:pt x="89284" y="107720"/>
                  </a:cubicBezTo>
                  <a:cubicBezTo>
                    <a:pt x="81633" y="97914"/>
                    <a:pt x="76411" y="86486"/>
                    <a:pt x="75622" y="79230"/>
                  </a:cubicBezTo>
                  <a:cubicBezTo>
                    <a:pt x="75440" y="77080"/>
                    <a:pt x="75318" y="76042"/>
                    <a:pt x="75865" y="75981"/>
                  </a:cubicBezTo>
                  <a:close/>
                  <a:moveTo>
                    <a:pt x="18057" y="118838"/>
                  </a:moveTo>
                  <a:cubicBezTo>
                    <a:pt x="22429" y="118620"/>
                    <a:pt x="28380" y="122379"/>
                    <a:pt x="35181" y="130837"/>
                  </a:cubicBezTo>
                  <a:cubicBezTo>
                    <a:pt x="42953" y="140534"/>
                    <a:pt x="44836" y="155375"/>
                    <a:pt x="42772" y="170325"/>
                  </a:cubicBezTo>
                  <a:cubicBezTo>
                    <a:pt x="20729" y="162340"/>
                    <a:pt x="8767" y="146151"/>
                    <a:pt x="10164" y="130339"/>
                  </a:cubicBezTo>
                  <a:cubicBezTo>
                    <a:pt x="10771" y="123259"/>
                    <a:pt x="13625" y="119063"/>
                    <a:pt x="18057" y="11883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0" name="Google Shape;2230;p20"/>
            <p:cNvSpPr/>
            <p:nvPr/>
          </p:nvSpPr>
          <p:spPr>
            <a:xfrm>
              <a:off x="6813927" y="628036"/>
              <a:ext cx="1096977" cy="542723"/>
            </a:xfrm>
            <a:custGeom>
              <a:rect b="b" l="l" r="r" t="t"/>
              <a:pathLst>
                <a:path extrusionOk="0" h="346235" w="699826">
                  <a:moveTo>
                    <a:pt x="642019" y="175228"/>
                  </a:moveTo>
                  <a:cubicBezTo>
                    <a:pt x="633275" y="173266"/>
                    <a:pt x="628600" y="197251"/>
                    <a:pt x="581175" y="210386"/>
                  </a:cubicBezTo>
                  <a:cubicBezTo>
                    <a:pt x="533752" y="223520"/>
                    <a:pt x="499990" y="233800"/>
                    <a:pt x="452324" y="227758"/>
                  </a:cubicBezTo>
                  <a:cubicBezTo>
                    <a:pt x="388505" y="219670"/>
                    <a:pt x="320861" y="178318"/>
                    <a:pt x="267608" y="141539"/>
                  </a:cubicBezTo>
                  <a:cubicBezTo>
                    <a:pt x="217937" y="107219"/>
                    <a:pt x="174157" y="59285"/>
                    <a:pt x="121086" y="27928"/>
                  </a:cubicBezTo>
                  <a:cubicBezTo>
                    <a:pt x="101594" y="16403"/>
                    <a:pt x="57996" y="-6902"/>
                    <a:pt x="49798" y="1970"/>
                  </a:cubicBezTo>
                  <a:cubicBezTo>
                    <a:pt x="46944" y="5055"/>
                    <a:pt x="-2847" y="89349"/>
                    <a:pt x="128" y="94680"/>
                  </a:cubicBezTo>
                  <a:cubicBezTo>
                    <a:pt x="5836" y="105118"/>
                    <a:pt x="93943" y="156628"/>
                    <a:pt x="110702" y="168202"/>
                  </a:cubicBezTo>
                  <a:cubicBezTo>
                    <a:pt x="170332" y="209378"/>
                    <a:pt x="228564" y="258605"/>
                    <a:pt x="290136" y="295378"/>
                  </a:cubicBezTo>
                  <a:cubicBezTo>
                    <a:pt x="375693" y="346469"/>
                    <a:pt x="469448" y="362895"/>
                    <a:pt x="583544" y="326935"/>
                  </a:cubicBezTo>
                  <a:cubicBezTo>
                    <a:pt x="631271" y="311906"/>
                    <a:pt x="706992" y="283410"/>
                    <a:pt x="699280" y="241663"/>
                  </a:cubicBezTo>
                  <a:cubicBezTo>
                    <a:pt x="697580" y="232106"/>
                    <a:pt x="691447" y="221856"/>
                    <a:pt x="679606" y="210908"/>
                  </a:cubicBezTo>
                  <a:cubicBezTo>
                    <a:pt x="667036" y="199280"/>
                    <a:pt x="649548" y="176928"/>
                    <a:pt x="642019" y="175228"/>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1" name="Google Shape;2231;p20"/>
            <p:cNvSpPr/>
            <p:nvPr/>
          </p:nvSpPr>
          <p:spPr>
            <a:xfrm>
              <a:off x="7367815" y="952489"/>
              <a:ext cx="115454" cy="213453"/>
            </a:xfrm>
            <a:custGeom>
              <a:rect b="b" l="l" r="r" t="t"/>
              <a:pathLst>
                <a:path extrusionOk="0" h="136174" w="73655">
                  <a:moveTo>
                    <a:pt x="29389" y="0"/>
                  </a:moveTo>
                  <a:cubicBezTo>
                    <a:pt x="44145" y="6254"/>
                    <a:pt x="58839" y="10790"/>
                    <a:pt x="73656" y="14525"/>
                  </a:cubicBezTo>
                  <a:lnTo>
                    <a:pt x="73656" y="14749"/>
                  </a:lnTo>
                  <a:lnTo>
                    <a:pt x="68434" y="136175"/>
                  </a:lnTo>
                  <a:cubicBezTo>
                    <a:pt x="56653" y="134535"/>
                    <a:pt x="45116" y="132258"/>
                    <a:pt x="33700" y="129313"/>
                  </a:cubicBezTo>
                  <a:cubicBezTo>
                    <a:pt x="22284" y="126368"/>
                    <a:pt x="11051" y="122755"/>
                    <a:pt x="0" y="118663"/>
                  </a:cubicBezTo>
                  <a:lnTo>
                    <a:pt x="2938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2" name="Google Shape;2232;p20"/>
            <p:cNvSpPr/>
            <p:nvPr/>
          </p:nvSpPr>
          <p:spPr>
            <a:xfrm>
              <a:off x="7036029" y="956509"/>
              <a:ext cx="490787" cy="632778"/>
            </a:xfrm>
            <a:custGeom>
              <a:rect b="b" l="l" r="r" t="t"/>
              <a:pathLst>
                <a:path extrusionOk="0" h="403686" w="313102">
                  <a:moveTo>
                    <a:pt x="196941" y="0"/>
                  </a:moveTo>
                  <a:cubicBezTo>
                    <a:pt x="182065" y="47229"/>
                    <a:pt x="155650" y="94471"/>
                    <a:pt x="131058" y="134031"/>
                  </a:cubicBezTo>
                  <a:cubicBezTo>
                    <a:pt x="99179" y="185329"/>
                    <a:pt x="53638" y="231417"/>
                    <a:pt x="24856" y="285891"/>
                  </a:cubicBezTo>
                  <a:cubicBezTo>
                    <a:pt x="14290" y="305911"/>
                    <a:pt x="-6963" y="350602"/>
                    <a:pt x="2266" y="358374"/>
                  </a:cubicBezTo>
                  <a:cubicBezTo>
                    <a:pt x="5485" y="361077"/>
                    <a:pt x="92135" y="406715"/>
                    <a:pt x="97357" y="403527"/>
                  </a:cubicBezTo>
                  <a:cubicBezTo>
                    <a:pt x="107498" y="397291"/>
                    <a:pt x="154557" y="306749"/>
                    <a:pt x="165305" y="289455"/>
                  </a:cubicBezTo>
                  <a:cubicBezTo>
                    <a:pt x="203560" y="227926"/>
                    <a:pt x="249890" y="167368"/>
                    <a:pt x="283652" y="104089"/>
                  </a:cubicBezTo>
                  <a:cubicBezTo>
                    <a:pt x="296282" y="80481"/>
                    <a:pt x="305937" y="56368"/>
                    <a:pt x="313102" y="31606"/>
                  </a:cubicBezTo>
                  <a:cubicBezTo>
                    <a:pt x="312981" y="31587"/>
                    <a:pt x="312798" y="31642"/>
                    <a:pt x="312677" y="31606"/>
                  </a:cubicBezTo>
                  <a:cubicBezTo>
                    <a:pt x="301808" y="28782"/>
                    <a:pt x="291728" y="25036"/>
                    <a:pt x="281769" y="20439"/>
                  </a:cubicBezTo>
                  <a:cubicBezTo>
                    <a:pt x="279037" y="19194"/>
                    <a:pt x="276123" y="17634"/>
                    <a:pt x="273694" y="16401"/>
                  </a:cubicBezTo>
                  <a:cubicBezTo>
                    <a:pt x="263735" y="12509"/>
                    <a:pt x="256206" y="9442"/>
                    <a:pt x="244425" y="5228"/>
                  </a:cubicBezTo>
                  <a:cubicBezTo>
                    <a:pt x="238961" y="4578"/>
                    <a:pt x="234042" y="3844"/>
                    <a:pt x="224023" y="2854"/>
                  </a:cubicBezTo>
                  <a:cubicBezTo>
                    <a:pt x="208842" y="1360"/>
                    <a:pt x="203864" y="771"/>
                    <a:pt x="196941" y="0"/>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3" name="Google Shape;2233;p20"/>
            <p:cNvSpPr/>
            <p:nvPr/>
          </p:nvSpPr>
          <p:spPr>
            <a:xfrm>
              <a:off x="7279138" y="1035595"/>
              <a:ext cx="214063" cy="146912"/>
            </a:xfrm>
            <a:custGeom>
              <a:rect b="b" l="l" r="r" t="t"/>
              <a:pathLst>
                <a:path extrusionOk="0" h="93724" w="136563">
                  <a:moveTo>
                    <a:pt x="0" y="43003"/>
                  </a:moveTo>
                  <a:cubicBezTo>
                    <a:pt x="7833" y="29104"/>
                    <a:pt x="15241" y="14707"/>
                    <a:pt x="22103" y="0"/>
                  </a:cubicBezTo>
                  <a:lnTo>
                    <a:pt x="136563" y="35213"/>
                  </a:lnTo>
                  <a:cubicBezTo>
                    <a:pt x="133710" y="41333"/>
                    <a:pt x="132070" y="47715"/>
                    <a:pt x="128852" y="53769"/>
                  </a:cubicBezTo>
                  <a:cubicBezTo>
                    <a:pt x="121626" y="67328"/>
                    <a:pt x="112396" y="80378"/>
                    <a:pt x="104199" y="93724"/>
                  </a:cubicBezTo>
                  <a:lnTo>
                    <a:pt x="0" y="4300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4" name="Google Shape;2234;p20"/>
            <p:cNvSpPr/>
            <p:nvPr/>
          </p:nvSpPr>
          <p:spPr>
            <a:xfrm>
              <a:off x="7269337" y="918080"/>
              <a:ext cx="270634" cy="290464"/>
            </a:xfrm>
            <a:custGeom>
              <a:rect b="b" l="l" r="r" t="t"/>
              <a:pathLst>
                <a:path extrusionOk="0" h="185304" w="172653">
                  <a:moveTo>
                    <a:pt x="51304" y="7757"/>
                  </a:moveTo>
                  <a:cubicBezTo>
                    <a:pt x="10984" y="89750"/>
                    <a:pt x="-45973" y="109266"/>
                    <a:pt x="63266" y="163873"/>
                  </a:cubicBezTo>
                  <a:cubicBezTo>
                    <a:pt x="80390" y="172441"/>
                    <a:pt x="119494" y="190475"/>
                    <a:pt x="139290" y="183887"/>
                  </a:cubicBezTo>
                  <a:cubicBezTo>
                    <a:pt x="154592" y="178780"/>
                    <a:pt x="161271" y="147770"/>
                    <a:pt x="164611" y="134891"/>
                  </a:cubicBezTo>
                  <a:cubicBezTo>
                    <a:pt x="169407" y="116273"/>
                    <a:pt x="179427" y="53602"/>
                    <a:pt x="165703" y="38993"/>
                  </a:cubicBezTo>
                  <a:cubicBezTo>
                    <a:pt x="147791" y="19914"/>
                    <a:pt x="62902" y="-15760"/>
                    <a:pt x="51304" y="775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35" name="Google Shape;2235;p20"/>
            <p:cNvGrpSpPr/>
            <p:nvPr/>
          </p:nvGrpSpPr>
          <p:grpSpPr>
            <a:xfrm>
              <a:off x="6813839" y="627929"/>
              <a:ext cx="1047918" cy="961723"/>
              <a:chOff x="6813839" y="627929"/>
              <a:chExt cx="1047918" cy="961723"/>
            </a:xfrm>
          </p:grpSpPr>
          <p:sp>
            <p:nvSpPr>
              <p:cNvPr id="2236" name="Google Shape;2236;p20"/>
              <p:cNvSpPr/>
              <p:nvPr/>
            </p:nvSpPr>
            <p:spPr>
              <a:xfrm>
                <a:off x="7695760" y="942021"/>
                <a:ext cx="165997" cy="188564"/>
              </a:xfrm>
              <a:custGeom>
                <a:rect b="b" l="l" r="r" t="t"/>
                <a:pathLst>
                  <a:path extrusionOk="0" h="120296" w="105899">
                    <a:moveTo>
                      <a:pt x="44327" y="0"/>
                    </a:moveTo>
                    <a:lnTo>
                      <a:pt x="105899" y="89814"/>
                    </a:lnTo>
                    <a:cubicBezTo>
                      <a:pt x="86954" y="102268"/>
                      <a:pt x="63516" y="111637"/>
                      <a:pt x="41352" y="119337"/>
                    </a:cubicBezTo>
                    <a:cubicBezTo>
                      <a:pt x="40623" y="119592"/>
                      <a:pt x="39955" y="120047"/>
                      <a:pt x="39227" y="120296"/>
                    </a:cubicBezTo>
                    <a:lnTo>
                      <a:pt x="0" y="14859"/>
                    </a:lnTo>
                    <a:cubicBezTo>
                      <a:pt x="6558" y="13086"/>
                      <a:pt x="12084" y="12071"/>
                      <a:pt x="19128" y="10128"/>
                    </a:cubicBezTo>
                    <a:cubicBezTo>
                      <a:pt x="29754" y="7171"/>
                      <a:pt x="37466" y="3631"/>
                      <a:pt x="44327"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7" name="Google Shape;2237;p20"/>
              <p:cNvSpPr/>
              <p:nvPr/>
            </p:nvSpPr>
            <p:spPr>
              <a:xfrm>
                <a:off x="7567745" y="980159"/>
                <a:ext cx="94514" cy="189373"/>
              </a:xfrm>
              <a:custGeom>
                <a:rect b="b" l="l" r="r" t="t"/>
                <a:pathLst>
                  <a:path extrusionOk="0" h="120812" w="60296">
                    <a:moveTo>
                      <a:pt x="43234" y="0"/>
                    </a:moveTo>
                    <a:lnTo>
                      <a:pt x="60296" y="113775"/>
                    </a:lnTo>
                    <a:cubicBezTo>
                      <a:pt x="40198" y="117995"/>
                      <a:pt x="20767" y="119901"/>
                      <a:pt x="1821" y="120812"/>
                    </a:cubicBezTo>
                    <a:lnTo>
                      <a:pt x="0" y="4700"/>
                    </a:lnTo>
                    <a:cubicBezTo>
                      <a:pt x="14816" y="4633"/>
                      <a:pt x="29207" y="2726"/>
                      <a:pt x="43234"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p20"/>
              <p:cNvSpPr/>
              <p:nvPr/>
            </p:nvSpPr>
            <p:spPr>
              <a:xfrm>
                <a:off x="7208272" y="890481"/>
                <a:ext cx="152955" cy="214415"/>
              </a:xfrm>
              <a:custGeom>
                <a:rect b="b" l="l" r="r" t="t"/>
                <a:pathLst>
                  <a:path extrusionOk="0" h="136788" w="97579">
                    <a:moveTo>
                      <a:pt x="55681" y="0"/>
                    </a:moveTo>
                    <a:cubicBezTo>
                      <a:pt x="69162" y="8446"/>
                      <a:pt x="83189" y="16559"/>
                      <a:pt x="97580" y="24113"/>
                    </a:cubicBezTo>
                    <a:lnTo>
                      <a:pt x="56896" y="136788"/>
                    </a:lnTo>
                    <a:cubicBezTo>
                      <a:pt x="50885" y="133606"/>
                      <a:pt x="44570" y="131681"/>
                      <a:pt x="38680" y="128160"/>
                    </a:cubicBezTo>
                    <a:cubicBezTo>
                      <a:pt x="25503" y="120284"/>
                      <a:pt x="12934" y="110411"/>
                      <a:pt x="0" y="101594"/>
                    </a:cubicBezTo>
                    <a:lnTo>
                      <a:pt x="55681"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p20"/>
              <p:cNvSpPr/>
              <p:nvPr/>
            </p:nvSpPr>
            <p:spPr>
              <a:xfrm>
                <a:off x="7048252" y="789306"/>
                <a:ext cx="177990" cy="201165"/>
              </a:xfrm>
              <a:custGeom>
                <a:rect b="b" l="l" r="r" t="t"/>
                <a:pathLst>
                  <a:path extrusionOk="0" h="128335" w="113550">
                    <a:moveTo>
                      <a:pt x="70073" y="0"/>
                    </a:moveTo>
                    <a:cubicBezTo>
                      <a:pt x="84404" y="12090"/>
                      <a:pt x="98612" y="24337"/>
                      <a:pt x="113550" y="34958"/>
                    </a:cubicBezTo>
                    <a:lnTo>
                      <a:pt x="47181" y="128336"/>
                    </a:lnTo>
                    <a:cubicBezTo>
                      <a:pt x="37587" y="121231"/>
                      <a:pt x="27932" y="114521"/>
                      <a:pt x="18460" y="107411"/>
                    </a:cubicBezTo>
                    <a:cubicBezTo>
                      <a:pt x="12266" y="102911"/>
                      <a:pt x="6194" y="98284"/>
                      <a:pt x="0" y="93749"/>
                    </a:cubicBezTo>
                    <a:lnTo>
                      <a:pt x="70073"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0" name="Google Shape;2240;p20"/>
              <p:cNvSpPr/>
              <p:nvPr/>
            </p:nvSpPr>
            <p:spPr>
              <a:xfrm>
                <a:off x="6921665" y="693742"/>
                <a:ext cx="181891" cy="198729"/>
              </a:xfrm>
              <a:custGeom>
                <a:rect b="b" l="l" r="r" t="t"/>
                <a:pathLst>
                  <a:path extrusionOk="0" h="126781" w="116039">
                    <a:moveTo>
                      <a:pt x="72866" y="0"/>
                    </a:moveTo>
                    <a:cubicBezTo>
                      <a:pt x="87682" y="10268"/>
                      <a:pt x="102073" y="21222"/>
                      <a:pt x="116039" y="32875"/>
                    </a:cubicBezTo>
                    <a:lnTo>
                      <a:pt x="42565" y="126781"/>
                    </a:lnTo>
                    <a:cubicBezTo>
                      <a:pt x="42323" y="126629"/>
                      <a:pt x="42141" y="126423"/>
                      <a:pt x="41958" y="126271"/>
                    </a:cubicBezTo>
                    <a:cubicBezTo>
                      <a:pt x="36008" y="122197"/>
                      <a:pt x="16880" y="110562"/>
                      <a:pt x="0" y="100106"/>
                    </a:cubicBezTo>
                    <a:lnTo>
                      <a:pt x="72866"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1" name="Google Shape;2241;p20"/>
              <p:cNvSpPr/>
              <p:nvPr/>
            </p:nvSpPr>
            <p:spPr>
              <a:xfrm>
                <a:off x="6813839" y="627929"/>
                <a:ext cx="157051" cy="183932"/>
              </a:xfrm>
              <a:custGeom>
                <a:rect b="b" l="l" r="r" t="t"/>
                <a:pathLst>
                  <a:path extrusionOk="0" h="117341" w="100192">
                    <a:moveTo>
                      <a:pt x="61756" y="683"/>
                    </a:moveTo>
                    <a:cubicBezTo>
                      <a:pt x="72625" y="2863"/>
                      <a:pt x="86530" y="10040"/>
                      <a:pt x="100193" y="17205"/>
                    </a:cubicBezTo>
                    <a:lnTo>
                      <a:pt x="30302" y="117342"/>
                    </a:lnTo>
                    <a:cubicBezTo>
                      <a:pt x="15061" y="107298"/>
                      <a:pt x="2127" y="98293"/>
                      <a:pt x="123" y="94693"/>
                    </a:cubicBezTo>
                    <a:cubicBezTo>
                      <a:pt x="-2791" y="89361"/>
                      <a:pt x="46940" y="5013"/>
                      <a:pt x="49793" y="1928"/>
                    </a:cubicBezTo>
                    <a:cubicBezTo>
                      <a:pt x="51858" y="-288"/>
                      <a:pt x="56230" y="-434"/>
                      <a:pt x="61756" y="683"/>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2" name="Google Shape;2242;p20"/>
              <p:cNvSpPr/>
              <p:nvPr/>
            </p:nvSpPr>
            <p:spPr>
              <a:xfrm>
                <a:off x="7184745" y="1174468"/>
                <a:ext cx="202640" cy="173259"/>
              </a:xfrm>
              <a:custGeom>
                <a:rect b="b" l="l" r="r" t="t"/>
                <a:pathLst>
                  <a:path extrusionOk="0" h="110532" w="129276">
                    <a:moveTo>
                      <a:pt x="0" y="45098"/>
                    </a:moveTo>
                    <a:cubicBezTo>
                      <a:pt x="11355" y="30215"/>
                      <a:pt x="22952" y="15381"/>
                      <a:pt x="32789" y="0"/>
                    </a:cubicBezTo>
                    <a:lnTo>
                      <a:pt x="129276" y="61785"/>
                    </a:lnTo>
                    <a:cubicBezTo>
                      <a:pt x="122658" y="71664"/>
                      <a:pt x="116403" y="81628"/>
                      <a:pt x="109785" y="91484"/>
                    </a:cubicBezTo>
                    <a:cubicBezTo>
                      <a:pt x="105595" y="97853"/>
                      <a:pt x="101223" y="104174"/>
                      <a:pt x="97033" y="110532"/>
                    </a:cubicBezTo>
                    <a:lnTo>
                      <a:pt x="0" y="45098"/>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3" name="Google Shape;2243;p20"/>
              <p:cNvSpPr/>
              <p:nvPr/>
            </p:nvSpPr>
            <p:spPr>
              <a:xfrm>
                <a:off x="7095210" y="1301723"/>
                <a:ext cx="200737" cy="176618"/>
              </a:xfrm>
              <a:custGeom>
                <a:rect b="b" l="l" r="r" t="t"/>
                <a:pathLst>
                  <a:path extrusionOk="0" h="112675" w="128062">
                    <a:moveTo>
                      <a:pt x="0" y="44722"/>
                    </a:moveTo>
                    <a:cubicBezTo>
                      <a:pt x="9533" y="29432"/>
                      <a:pt x="19795" y="14507"/>
                      <a:pt x="30725" y="0"/>
                    </a:cubicBezTo>
                    <a:lnTo>
                      <a:pt x="128062" y="68859"/>
                    </a:lnTo>
                    <a:cubicBezTo>
                      <a:pt x="127941" y="69083"/>
                      <a:pt x="127758" y="69296"/>
                      <a:pt x="127577" y="69521"/>
                    </a:cubicBezTo>
                    <a:cubicBezTo>
                      <a:pt x="123812" y="75617"/>
                      <a:pt x="113125" y="95297"/>
                      <a:pt x="103470" y="112676"/>
                    </a:cubicBezTo>
                    <a:lnTo>
                      <a:pt x="0" y="44722"/>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4" name="Google Shape;2244;p20"/>
              <p:cNvSpPr/>
              <p:nvPr/>
            </p:nvSpPr>
            <p:spPr>
              <a:xfrm>
                <a:off x="7035878" y="1438578"/>
                <a:ext cx="185689" cy="151074"/>
              </a:xfrm>
              <a:custGeom>
                <a:rect b="b" l="l" r="r" t="t"/>
                <a:pathLst>
                  <a:path extrusionOk="0" h="96379" w="118462">
                    <a:moveTo>
                      <a:pt x="419" y="39196"/>
                    </a:moveTo>
                    <a:cubicBezTo>
                      <a:pt x="2059" y="28272"/>
                      <a:pt x="8556" y="14015"/>
                      <a:pt x="15053" y="0"/>
                    </a:cubicBezTo>
                    <a:lnTo>
                      <a:pt x="118463" y="64997"/>
                    </a:lnTo>
                    <a:cubicBezTo>
                      <a:pt x="109172" y="80718"/>
                      <a:pt x="100793" y="94070"/>
                      <a:pt x="97270" y="96220"/>
                    </a:cubicBezTo>
                    <a:cubicBezTo>
                      <a:pt x="92109" y="99408"/>
                      <a:pt x="5459" y="53775"/>
                      <a:pt x="2241" y="51073"/>
                    </a:cubicBezTo>
                    <a:cubicBezTo>
                      <a:pt x="-66" y="49130"/>
                      <a:pt x="-431" y="44788"/>
                      <a:pt x="419" y="39196"/>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5" name="Google Shape;2245;p20"/>
              <p:cNvSpPr/>
              <p:nvPr/>
            </p:nvSpPr>
            <p:spPr>
              <a:xfrm>
                <a:off x="7284134" y="965952"/>
                <a:ext cx="157960" cy="238981"/>
              </a:xfrm>
              <a:custGeom>
                <a:rect b="b" l="l" r="r" t="t"/>
                <a:pathLst>
                  <a:path extrusionOk="0" h="152460" w="100772">
                    <a:moveTo>
                      <a:pt x="39625" y="0"/>
                    </a:moveTo>
                    <a:cubicBezTo>
                      <a:pt x="1795" y="64122"/>
                      <a:pt x="-35670" y="87093"/>
                      <a:pt x="63063" y="136472"/>
                    </a:cubicBezTo>
                    <a:cubicBezTo>
                      <a:pt x="71747" y="140814"/>
                      <a:pt x="86138" y="147694"/>
                      <a:pt x="100772" y="152461"/>
                    </a:cubicBezTo>
                    <a:cubicBezTo>
                      <a:pt x="87110" y="130297"/>
                      <a:pt x="72536" y="105529"/>
                      <a:pt x="60210" y="73662"/>
                    </a:cubicBezTo>
                    <a:cubicBezTo>
                      <a:pt x="50858" y="49488"/>
                      <a:pt x="44604" y="24289"/>
                      <a:pt x="39625"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6" name="Google Shape;2246;p20"/>
              <p:cNvSpPr/>
              <p:nvPr/>
            </p:nvSpPr>
            <p:spPr>
              <a:xfrm>
                <a:off x="7444048" y="935949"/>
                <a:ext cx="100809" cy="212578"/>
              </a:xfrm>
              <a:custGeom>
                <a:rect b="b" l="l" r="r" t="t"/>
                <a:pathLst>
                  <a:path extrusionOk="0" h="135616" w="64312">
                    <a:moveTo>
                      <a:pt x="0" y="0"/>
                    </a:moveTo>
                    <a:cubicBezTo>
                      <a:pt x="2854" y="25060"/>
                      <a:pt x="7347" y="50818"/>
                      <a:pt x="16820" y="75089"/>
                    </a:cubicBezTo>
                    <a:cubicBezTo>
                      <a:pt x="25564" y="97519"/>
                      <a:pt x="39105" y="117497"/>
                      <a:pt x="53678" y="135616"/>
                    </a:cubicBezTo>
                    <a:cubicBezTo>
                      <a:pt x="54407" y="132708"/>
                      <a:pt x="55682" y="128597"/>
                      <a:pt x="56229" y="126478"/>
                    </a:cubicBezTo>
                    <a:cubicBezTo>
                      <a:pt x="61025" y="107860"/>
                      <a:pt x="71105" y="45444"/>
                      <a:pt x="57382" y="30835"/>
                    </a:cubicBezTo>
                    <a:cubicBezTo>
                      <a:pt x="48638" y="21562"/>
                      <a:pt x="24228" y="8410"/>
                      <a:pt x="0"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47" name="Google Shape;2247;p20"/>
            <p:cNvSpPr/>
            <p:nvPr/>
          </p:nvSpPr>
          <p:spPr>
            <a:xfrm>
              <a:off x="6959129" y="1900219"/>
              <a:ext cx="398352" cy="360072"/>
            </a:xfrm>
            <a:custGeom>
              <a:rect b="b" l="l" r="r" t="t"/>
              <a:pathLst>
                <a:path extrusionOk="0" h="229711" w="254132">
                  <a:moveTo>
                    <a:pt x="87182" y="323"/>
                  </a:moveTo>
                  <a:cubicBezTo>
                    <a:pt x="84085" y="-151"/>
                    <a:pt x="80624" y="-132"/>
                    <a:pt x="76920" y="572"/>
                  </a:cubicBezTo>
                  <a:cubicBezTo>
                    <a:pt x="64775" y="2910"/>
                    <a:pt x="50628" y="11757"/>
                    <a:pt x="39212" y="23816"/>
                  </a:cubicBezTo>
                  <a:cubicBezTo>
                    <a:pt x="27189" y="36495"/>
                    <a:pt x="20145" y="50328"/>
                    <a:pt x="18445" y="63802"/>
                  </a:cubicBezTo>
                  <a:cubicBezTo>
                    <a:pt x="14255" y="62836"/>
                    <a:pt x="10369" y="61683"/>
                    <a:pt x="7090" y="60177"/>
                  </a:cubicBezTo>
                  <a:cubicBezTo>
                    <a:pt x="4600" y="59011"/>
                    <a:pt x="1625" y="60164"/>
                    <a:pt x="471" y="62672"/>
                  </a:cubicBezTo>
                  <a:cubicBezTo>
                    <a:pt x="-683" y="65186"/>
                    <a:pt x="350" y="68131"/>
                    <a:pt x="2839" y="69297"/>
                  </a:cubicBezTo>
                  <a:cubicBezTo>
                    <a:pt x="7272" y="71349"/>
                    <a:pt x="12676" y="72880"/>
                    <a:pt x="18323" y="74045"/>
                  </a:cubicBezTo>
                  <a:cubicBezTo>
                    <a:pt x="19780" y="88576"/>
                    <a:pt x="28039" y="102196"/>
                    <a:pt x="44980" y="112780"/>
                  </a:cubicBezTo>
                  <a:cubicBezTo>
                    <a:pt x="52753" y="117638"/>
                    <a:pt x="68055" y="118026"/>
                    <a:pt x="84449" y="115531"/>
                  </a:cubicBezTo>
                  <a:cubicBezTo>
                    <a:pt x="78984" y="148727"/>
                    <a:pt x="95136" y="174176"/>
                    <a:pt x="135577" y="178754"/>
                  </a:cubicBezTo>
                  <a:cubicBezTo>
                    <a:pt x="138067" y="179046"/>
                    <a:pt x="140495" y="178548"/>
                    <a:pt x="142925" y="178384"/>
                  </a:cubicBezTo>
                  <a:cubicBezTo>
                    <a:pt x="143896" y="183934"/>
                    <a:pt x="145778" y="189587"/>
                    <a:pt x="149179" y="195374"/>
                  </a:cubicBezTo>
                  <a:cubicBezTo>
                    <a:pt x="158044" y="210451"/>
                    <a:pt x="175654" y="215594"/>
                    <a:pt x="194903" y="213870"/>
                  </a:cubicBezTo>
                  <a:cubicBezTo>
                    <a:pt x="197210" y="219134"/>
                    <a:pt x="200307" y="224138"/>
                    <a:pt x="204800" y="228364"/>
                  </a:cubicBezTo>
                  <a:cubicBezTo>
                    <a:pt x="206804" y="230265"/>
                    <a:pt x="210022" y="230131"/>
                    <a:pt x="211904" y="228115"/>
                  </a:cubicBezTo>
                  <a:cubicBezTo>
                    <a:pt x="213787" y="226099"/>
                    <a:pt x="213666" y="222893"/>
                    <a:pt x="211662" y="220992"/>
                  </a:cubicBezTo>
                  <a:cubicBezTo>
                    <a:pt x="208990" y="218503"/>
                    <a:pt x="207108" y="215594"/>
                    <a:pt x="205529" y="212619"/>
                  </a:cubicBezTo>
                  <a:cubicBezTo>
                    <a:pt x="212452" y="211034"/>
                    <a:pt x="219434" y="208842"/>
                    <a:pt x="226296" y="205496"/>
                  </a:cubicBezTo>
                  <a:cubicBezTo>
                    <a:pt x="239472" y="198993"/>
                    <a:pt x="249309" y="190219"/>
                    <a:pt x="252770" y="181007"/>
                  </a:cubicBezTo>
                  <a:cubicBezTo>
                    <a:pt x="257021" y="169567"/>
                    <a:pt x="251252" y="159171"/>
                    <a:pt x="236497" y="152516"/>
                  </a:cubicBezTo>
                  <a:cubicBezTo>
                    <a:pt x="220588" y="145345"/>
                    <a:pt x="203829" y="155443"/>
                    <a:pt x="195510" y="173884"/>
                  </a:cubicBezTo>
                  <a:cubicBezTo>
                    <a:pt x="191138" y="183703"/>
                    <a:pt x="189923" y="194202"/>
                    <a:pt x="191806" y="204124"/>
                  </a:cubicBezTo>
                  <a:cubicBezTo>
                    <a:pt x="176989" y="204877"/>
                    <a:pt x="164116" y="200960"/>
                    <a:pt x="157923" y="190376"/>
                  </a:cubicBezTo>
                  <a:cubicBezTo>
                    <a:pt x="155190" y="185749"/>
                    <a:pt x="153794" y="181153"/>
                    <a:pt x="153065" y="176756"/>
                  </a:cubicBezTo>
                  <a:cubicBezTo>
                    <a:pt x="156526" y="175821"/>
                    <a:pt x="159745" y="174971"/>
                    <a:pt x="164420" y="173259"/>
                  </a:cubicBezTo>
                  <a:cubicBezTo>
                    <a:pt x="165756" y="172767"/>
                    <a:pt x="166363" y="172494"/>
                    <a:pt x="167031" y="172257"/>
                  </a:cubicBezTo>
                  <a:cubicBezTo>
                    <a:pt x="183973" y="166063"/>
                    <a:pt x="195449" y="157665"/>
                    <a:pt x="203646" y="144143"/>
                  </a:cubicBezTo>
                  <a:cubicBezTo>
                    <a:pt x="210083" y="133504"/>
                    <a:pt x="207533" y="124584"/>
                    <a:pt x="197271" y="122775"/>
                  </a:cubicBezTo>
                  <a:cubicBezTo>
                    <a:pt x="190045" y="121500"/>
                    <a:pt x="179540" y="124202"/>
                    <a:pt x="169764" y="129776"/>
                  </a:cubicBezTo>
                  <a:cubicBezTo>
                    <a:pt x="153551" y="139024"/>
                    <a:pt x="143350" y="152790"/>
                    <a:pt x="142317" y="168510"/>
                  </a:cubicBezTo>
                  <a:cubicBezTo>
                    <a:pt x="140435" y="168638"/>
                    <a:pt x="138492" y="168972"/>
                    <a:pt x="136670" y="168760"/>
                  </a:cubicBezTo>
                  <a:cubicBezTo>
                    <a:pt x="101269" y="164746"/>
                    <a:pt x="89186" y="143141"/>
                    <a:pt x="95440" y="113533"/>
                  </a:cubicBezTo>
                  <a:cubicBezTo>
                    <a:pt x="101026" y="112203"/>
                    <a:pt x="106735" y="110782"/>
                    <a:pt x="112078" y="108784"/>
                  </a:cubicBezTo>
                  <a:cubicBezTo>
                    <a:pt x="124951" y="103951"/>
                    <a:pt x="134910" y="97648"/>
                    <a:pt x="140314" y="90416"/>
                  </a:cubicBezTo>
                  <a:cubicBezTo>
                    <a:pt x="147115" y="81290"/>
                    <a:pt x="146325" y="70979"/>
                    <a:pt x="137399" y="61549"/>
                  </a:cubicBezTo>
                  <a:cubicBezTo>
                    <a:pt x="129566" y="53218"/>
                    <a:pt x="118333" y="56400"/>
                    <a:pt x="107949" y="66923"/>
                  </a:cubicBezTo>
                  <a:cubicBezTo>
                    <a:pt x="98901" y="76074"/>
                    <a:pt x="90825" y="90276"/>
                    <a:pt x="86574" y="105032"/>
                  </a:cubicBezTo>
                  <a:cubicBezTo>
                    <a:pt x="86574" y="105074"/>
                    <a:pt x="86574" y="105117"/>
                    <a:pt x="86574" y="105159"/>
                  </a:cubicBezTo>
                  <a:cubicBezTo>
                    <a:pt x="70908" y="108007"/>
                    <a:pt x="56274" y="108013"/>
                    <a:pt x="50324" y="104285"/>
                  </a:cubicBezTo>
                  <a:cubicBezTo>
                    <a:pt x="37451" y="96227"/>
                    <a:pt x="30771" y="86208"/>
                    <a:pt x="28828" y="75418"/>
                  </a:cubicBezTo>
                  <a:cubicBezTo>
                    <a:pt x="41398" y="76675"/>
                    <a:pt x="54939" y="76134"/>
                    <a:pt x="66719" y="72922"/>
                  </a:cubicBezTo>
                  <a:cubicBezTo>
                    <a:pt x="93254" y="65672"/>
                    <a:pt x="108131" y="47522"/>
                    <a:pt x="104427" y="19815"/>
                  </a:cubicBezTo>
                  <a:cubicBezTo>
                    <a:pt x="102909" y="8332"/>
                    <a:pt x="96533" y="1750"/>
                    <a:pt x="87182" y="323"/>
                  </a:cubicBezTo>
                  <a:close/>
                  <a:moveTo>
                    <a:pt x="85056" y="10069"/>
                  </a:moveTo>
                  <a:cubicBezTo>
                    <a:pt x="90522" y="10658"/>
                    <a:pt x="93618" y="14240"/>
                    <a:pt x="94590" y="21193"/>
                  </a:cubicBezTo>
                  <a:cubicBezTo>
                    <a:pt x="97505" y="43436"/>
                    <a:pt x="86150" y="57274"/>
                    <a:pt x="64108" y="63298"/>
                  </a:cubicBezTo>
                  <a:cubicBezTo>
                    <a:pt x="53057" y="66310"/>
                    <a:pt x="40184" y="66631"/>
                    <a:pt x="28464" y="65301"/>
                  </a:cubicBezTo>
                  <a:cubicBezTo>
                    <a:pt x="29678" y="53904"/>
                    <a:pt x="35750" y="41990"/>
                    <a:pt x="46437" y="30684"/>
                  </a:cubicBezTo>
                  <a:cubicBezTo>
                    <a:pt x="56517" y="20046"/>
                    <a:pt x="68905" y="12346"/>
                    <a:pt x="78803" y="10445"/>
                  </a:cubicBezTo>
                  <a:cubicBezTo>
                    <a:pt x="81171" y="10002"/>
                    <a:pt x="83235" y="9875"/>
                    <a:pt x="85056" y="10069"/>
                  </a:cubicBezTo>
                  <a:close/>
                  <a:moveTo>
                    <a:pt x="124162" y="67421"/>
                  </a:moveTo>
                  <a:cubicBezTo>
                    <a:pt x="126712" y="66552"/>
                    <a:pt x="128777" y="66917"/>
                    <a:pt x="130173" y="68423"/>
                  </a:cubicBezTo>
                  <a:cubicBezTo>
                    <a:pt x="135760" y="74367"/>
                    <a:pt x="136124" y="79261"/>
                    <a:pt x="132298" y="84417"/>
                  </a:cubicBezTo>
                  <a:cubicBezTo>
                    <a:pt x="128290" y="89809"/>
                    <a:pt x="119851" y="95067"/>
                    <a:pt x="108556" y="99288"/>
                  </a:cubicBezTo>
                  <a:cubicBezTo>
                    <a:pt x="105338" y="100502"/>
                    <a:pt x="101816" y="101340"/>
                    <a:pt x="98416" y="102287"/>
                  </a:cubicBezTo>
                  <a:cubicBezTo>
                    <a:pt x="102484" y="91193"/>
                    <a:pt x="108374" y="80689"/>
                    <a:pt x="115053" y="73918"/>
                  </a:cubicBezTo>
                  <a:cubicBezTo>
                    <a:pt x="118514" y="70402"/>
                    <a:pt x="121611" y="68295"/>
                    <a:pt x="124162" y="67421"/>
                  </a:cubicBezTo>
                  <a:close/>
                  <a:moveTo>
                    <a:pt x="195510" y="132648"/>
                  </a:moveTo>
                  <a:cubicBezTo>
                    <a:pt x="198000" y="133079"/>
                    <a:pt x="198181" y="133844"/>
                    <a:pt x="195024" y="139024"/>
                  </a:cubicBezTo>
                  <a:cubicBezTo>
                    <a:pt x="188102" y="150391"/>
                    <a:pt x="178507" y="157417"/>
                    <a:pt x="163570" y="162888"/>
                  </a:cubicBezTo>
                  <a:cubicBezTo>
                    <a:pt x="162902" y="163131"/>
                    <a:pt x="162234" y="163270"/>
                    <a:pt x="160898" y="163762"/>
                  </a:cubicBezTo>
                  <a:cubicBezTo>
                    <a:pt x="157802" y="164922"/>
                    <a:pt x="155858" y="165383"/>
                    <a:pt x="153429" y="166136"/>
                  </a:cubicBezTo>
                  <a:cubicBezTo>
                    <a:pt x="155312" y="155176"/>
                    <a:pt x="162477" y="145479"/>
                    <a:pt x="174682" y="138520"/>
                  </a:cubicBezTo>
                  <a:cubicBezTo>
                    <a:pt x="182576" y="134002"/>
                    <a:pt x="190956" y="131841"/>
                    <a:pt x="195510" y="132648"/>
                  </a:cubicBezTo>
                  <a:close/>
                  <a:moveTo>
                    <a:pt x="223746" y="160264"/>
                  </a:moveTo>
                  <a:cubicBezTo>
                    <a:pt x="226539" y="159937"/>
                    <a:pt x="229453" y="160319"/>
                    <a:pt x="232368" y="161637"/>
                  </a:cubicBezTo>
                  <a:cubicBezTo>
                    <a:pt x="242752" y="166300"/>
                    <a:pt x="245605" y="171559"/>
                    <a:pt x="243359" y="177509"/>
                  </a:cubicBezTo>
                  <a:cubicBezTo>
                    <a:pt x="240990" y="183879"/>
                    <a:pt x="232915" y="191020"/>
                    <a:pt x="221741" y="196497"/>
                  </a:cubicBezTo>
                  <a:cubicBezTo>
                    <a:pt x="215305" y="199691"/>
                    <a:pt x="208747" y="201999"/>
                    <a:pt x="202250" y="203371"/>
                  </a:cubicBezTo>
                  <a:cubicBezTo>
                    <a:pt x="198181" y="184043"/>
                    <a:pt x="209233" y="161965"/>
                    <a:pt x="223746" y="160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8" name="Google Shape;2248;p20"/>
            <p:cNvSpPr/>
            <p:nvPr/>
          </p:nvSpPr>
          <p:spPr>
            <a:xfrm>
              <a:off x="8043429" y="874760"/>
              <a:ext cx="236699" cy="323121"/>
            </a:xfrm>
            <a:custGeom>
              <a:rect b="b" l="l" r="r" t="t"/>
              <a:pathLst>
                <a:path extrusionOk="0" h="206138" w="151004">
                  <a:moveTo>
                    <a:pt x="44144" y="224"/>
                  </a:moveTo>
                  <a:cubicBezTo>
                    <a:pt x="42929" y="625"/>
                    <a:pt x="41897" y="1487"/>
                    <a:pt x="41289" y="2719"/>
                  </a:cubicBezTo>
                  <a:cubicBezTo>
                    <a:pt x="40075" y="5191"/>
                    <a:pt x="40925" y="8215"/>
                    <a:pt x="43415" y="9466"/>
                  </a:cubicBezTo>
                  <a:cubicBezTo>
                    <a:pt x="68250" y="22035"/>
                    <a:pt x="76023" y="34987"/>
                    <a:pt x="70679" y="47332"/>
                  </a:cubicBezTo>
                  <a:cubicBezTo>
                    <a:pt x="62664" y="45164"/>
                    <a:pt x="54162" y="43840"/>
                    <a:pt x="44690" y="44332"/>
                  </a:cubicBezTo>
                  <a:cubicBezTo>
                    <a:pt x="17790" y="45723"/>
                    <a:pt x="-3280" y="57685"/>
                    <a:pt x="424" y="74693"/>
                  </a:cubicBezTo>
                  <a:cubicBezTo>
                    <a:pt x="4553" y="93395"/>
                    <a:pt x="39832" y="87967"/>
                    <a:pt x="63696" y="70321"/>
                  </a:cubicBezTo>
                  <a:cubicBezTo>
                    <a:pt x="68493" y="66763"/>
                    <a:pt x="72015" y="62962"/>
                    <a:pt x="75051" y="59075"/>
                  </a:cubicBezTo>
                  <a:cubicBezTo>
                    <a:pt x="83916" y="62895"/>
                    <a:pt x="90292" y="68888"/>
                    <a:pt x="92539" y="76818"/>
                  </a:cubicBezTo>
                  <a:cubicBezTo>
                    <a:pt x="93814" y="81336"/>
                    <a:pt x="92600" y="87159"/>
                    <a:pt x="90414" y="93310"/>
                  </a:cubicBezTo>
                  <a:cubicBezTo>
                    <a:pt x="85192" y="92776"/>
                    <a:pt x="80151" y="91720"/>
                    <a:pt x="74566" y="92060"/>
                  </a:cubicBezTo>
                  <a:cubicBezTo>
                    <a:pt x="59506" y="92983"/>
                    <a:pt x="45236" y="97342"/>
                    <a:pt x="35946" y="103682"/>
                  </a:cubicBezTo>
                  <a:cubicBezTo>
                    <a:pt x="24834" y="111242"/>
                    <a:pt x="21312" y="121637"/>
                    <a:pt x="28781" y="131298"/>
                  </a:cubicBezTo>
                  <a:cubicBezTo>
                    <a:pt x="41350" y="147438"/>
                    <a:pt x="61693" y="143710"/>
                    <a:pt x="79788" y="126799"/>
                  </a:cubicBezTo>
                  <a:cubicBezTo>
                    <a:pt x="87074" y="119998"/>
                    <a:pt x="92903" y="111928"/>
                    <a:pt x="97032" y="103682"/>
                  </a:cubicBezTo>
                  <a:cubicBezTo>
                    <a:pt x="118285" y="107999"/>
                    <a:pt x="133101" y="121261"/>
                    <a:pt x="135773" y="143291"/>
                  </a:cubicBezTo>
                  <a:cubicBezTo>
                    <a:pt x="136926" y="152727"/>
                    <a:pt x="133709" y="161938"/>
                    <a:pt x="127515" y="170160"/>
                  </a:cubicBezTo>
                  <a:cubicBezTo>
                    <a:pt x="114945" y="164276"/>
                    <a:pt x="101343" y="159728"/>
                    <a:pt x="89138" y="158289"/>
                  </a:cubicBezTo>
                  <a:cubicBezTo>
                    <a:pt x="65214" y="155459"/>
                    <a:pt x="49366" y="163790"/>
                    <a:pt x="50519" y="183780"/>
                  </a:cubicBezTo>
                  <a:cubicBezTo>
                    <a:pt x="51856" y="206460"/>
                    <a:pt x="76448" y="211585"/>
                    <a:pt x="103165" y="200521"/>
                  </a:cubicBezTo>
                  <a:cubicBezTo>
                    <a:pt x="113427" y="196252"/>
                    <a:pt x="121867" y="189913"/>
                    <a:pt x="129033" y="182778"/>
                  </a:cubicBezTo>
                  <a:cubicBezTo>
                    <a:pt x="133769" y="185334"/>
                    <a:pt x="138991" y="187599"/>
                    <a:pt x="142878" y="190526"/>
                  </a:cubicBezTo>
                  <a:cubicBezTo>
                    <a:pt x="145124" y="192190"/>
                    <a:pt x="148342" y="191741"/>
                    <a:pt x="149982" y="189524"/>
                  </a:cubicBezTo>
                  <a:cubicBezTo>
                    <a:pt x="151682" y="187314"/>
                    <a:pt x="151196" y="184065"/>
                    <a:pt x="149011" y="182402"/>
                  </a:cubicBezTo>
                  <a:cubicBezTo>
                    <a:pt x="145306" y="179608"/>
                    <a:pt x="141056" y="177009"/>
                    <a:pt x="136623" y="174532"/>
                  </a:cubicBezTo>
                  <a:cubicBezTo>
                    <a:pt x="143485" y="164780"/>
                    <a:pt x="147128" y="153656"/>
                    <a:pt x="145731" y="142046"/>
                  </a:cubicBezTo>
                  <a:cubicBezTo>
                    <a:pt x="142574" y="115620"/>
                    <a:pt x="124964" y="99516"/>
                    <a:pt x="100675" y="94063"/>
                  </a:cubicBezTo>
                  <a:cubicBezTo>
                    <a:pt x="102801" y="86953"/>
                    <a:pt x="103772" y="79964"/>
                    <a:pt x="102133" y="74068"/>
                  </a:cubicBezTo>
                  <a:cubicBezTo>
                    <a:pt x="99097" y="63186"/>
                    <a:pt x="91021" y="55286"/>
                    <a:pt x="80151" y="50325"/>
                  </a:cubicBezTo>
                  <a:cubicBezTo>
                    <a:pt x="86831" y="33584"/>
                    <a:pt x="77480" y="15495"/>
                    <a:pt x="48030" y="594"/>
                  </a:cubicBezTo>
                  <a:cubicBezTo>
                    <a:pt x="46815" y="-31"/>
                    <a:pt x="45419" y="-177"/>
                    <a:pt x="44144" y="224"/>
                  </a:cubicBezTo>
                  <a:close/>
                  <a:moveTo>
                    <a:pt x="45176" y="54448"/>
                  </a:moveTo>
                  <a:cubicBezTo>
                    <a:pt x="51976" y="54102"/>
                    <a:pt x="58109" y="54679"/>
                    <a:pt x="63939" y="55827"/>
                  </a:cubicBezTo>
                  <a:cubicBezTo>
                    <a:pt x="61874" y="58001"/>
                    <a:pt x="60538" y="60211"/>
                    <a:pt x="57685" y="62324"/>
                  </a:cubicBezTo>
                  <a:cubicBezTo>
                    <a:pt x="38861" y="76248"/>
                    <a:pt x="11900" y="80365"/>
                    <a:pt x="10200" y="72568"/>
                  </a:cubicBezTo>
                  <a:cubicBezTo>
                    <a:pt x="8318" y="64194"/>
                    <a:pt x="23681" y="55560"/>
                    <a:pt x="45176" y="54448"/>
                  </a:cubicBezTo>
                  <a:close/>
                  <a:moveTo>
                    <a:pt x="75173" y="102182"/>
                  </a:moveTo>
                  <a:cubicBezTo>
                    <a:pt x="78998" y="101951"/>
                    <a:pt x="82277" y="102722"/>
                    <a:pt x="85920" y="102935"/>
                  </a:cubicBezTo>
                  <a:cubicBezTo>
                    <a:pt x="82520" y="108752"/>
                    <a:pt x="78330" y="114600"/>
                    <a:pt x="73047" y="119554"/>
                  </a:cubicBezTo>
                  <a:cubicBezTo>
                    <a:pt x="58656" y="132980"/>
                    <a:pt x="44812" y="135464"/>
                    <a:pt x="36796" y="125177"/>
                  </a:cubicBezTo>
                  <a:cubicBezTo>
                    <a:pt x="33396" y="120775"/>
                    <a:pt x="34732" y="116573"/>
                    <a:pt x="41532" y="111928"/>
                  </a:cubicBezTo>
                  <a:cubicBezTo>
                    <a:pt x="49183" y="106700"/>
                    <a:pt x="61813" y="102996"/>
                    <a:pt x="75173" y="102182"/>
                  </a:cubicBezTo>
                  <a:close/>
                  <a:moveTo>
                    <a:pt x="75780" y="168035"/>
                  </a:moveTo>
                  <a:cubicBezTo>
                    <a:pt x="79301" y="167689"/>
                    <a:pt x="83370" y="167731"/>
                    <a:pt x="88046" y="168284"/>
                  </a:cubicBezTo>
                  <a:cubicBezTo>
                    <a:pt x="98126" y="169474"/>
                    <a:pt x="109237" y="173123"/>
                    <a:pt x="119925" y="177781"/>
                  </a:cubicBezTo>
                  <a:cubicBezTo>
                    <a:pt x="114096" y="183057"/>
                    <a:pt x="107355" y="187921"/>
                    <a:pt x="99279" y="191273"/>
                  </a:cubicBezTo>
                  <a:cubicBezTo>
                    <a:pt x="77905" y="200120"/>
                    <a:pt x="61328" y="196598"/>
                    <a:pt x="60538" y="183155"/>
                  </a:cubicBezTo>
                  <a:cubicBezTo>
                    <a:pt x="59992" y="174058"/>
                    <a:pt x="65275" y="169073"/>
                    <a:pt x="75780" y="1680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9" name="Google Shape;2249;p20"/>
            <p:cNvSpPr/>
            <p:nvPr/>
          </p:nvSpPr>
          <p:spPr>
            <a:xfrm>
              <a:off x="6838771" y="899567"/>
              <a:ext cx="242630" cy="344079"/>
            </a:xfrm>
            <a:custGeom>
              <a:rect b="b" l="l" r="r" t="t"/>
              <a:pathLst>
                <a:path extrusionOk="0" h="219508" w="154788">
                  <a:moveTo>
                    <a:pt x="103527" y="43"/>
                  </a:moveTo>
                  <a:cubicBezTo>
                    <a:pt x="102252" y="-127"/>
                    <a:pt x="100916" y="201"/>
                    <a:pt x="99762" y="1045"/>
                  </a:cubicBezTo>
                  <a:cubicBezTo>
                    <a:pt x="92658" y="6456"/>
                    <a:pt x="88711" y="12850"/>
                    <a:pt x="86403" y="19535"/>
                  </a:cubicBezTo>
                  <a:cubicBezTo>
                    <a:pt x="75231" y="22328"/>
                    <a:pt x="64483" y="28862"/>
                    <a:pt x="55192" y="40029"/>
                  </a:cubicBezTo>
                  <a:cubicBezTo>
                    <a:pt x="39587" y="58719"/>
                    <a:pt x="40437" y="78508"/>
                    <a:pt x="52703" y="95255"/>
                  </a:cubicBezTo>
                  <a:cubicBezTo>
                    <a:pt x="38554" y="100987"/>
                    <a:pt x="27078" y="110496"/>
                    <a:pt x="22342" y="123995"/>
                  </a:cubicBezTo>
                  <a:cubicBezTo>
                    <a:pt x="17727" y="137038"/>
                    <a:pt x="19184" y="149280"/>
                    <a:pt x="24831" y="159232"/>
                  </a:cubicBezTo>
                  <a:cubicBezTo>
                    <a:pt x="5825" y="171813"/>
                    <a:pt x="-4558" y="192125"/>
                    <a:pt x="1939" y="215715"/>
                  </a:cubicBezTo>
                  <a:cubicBezTo>
                    <a:pt x="2668" y="218381"/>
                    <a:pt x="5400" y="220075"/>
                    <a:pt x="8072" y="219334"/>
                  </a:cubicBezTo>
                  <a:cubicBezTo>
                    <a:pt x="10744" y="218600"/>
                    <a:pt x="12323" y="215758"/>
                    <a:pt x="11594" y="213092"/>
                  </a:cubicBezTo>
                  <a:cubicBezTo>
                    <a:pt x="6311" y="193959"/>
                    <a:pt x="14813" y="177436"/>
                    <a:pt x="30843" y="167108"/>
                  </a:cubicBezTo>
                  <a:cubicBezTo>
                    <a:pt x="41590" y="178857"/>
                    <a:pt x="59018" y="185877"/>
                    <a:pt x="78267" y="184474"/>
                  </a:cubicBezTo>
                  <a:cubicBezTo>
                    <a:pt x="80209" y="184334"/>
                    <a:pt x="82760" y="183867"/>
                    <a:pt x="84946" y="183223"/>
                  </a:cubicBezTo>
                  <a:cubicBezTo>
                    <a:pt x="89500" y="181881"/>
                    <a:pt x="92658" y="179786"/>
                    <a:pt x="92779" y="175354"/>
                  </a:cubicBezTo>
                  <a:cubicBezTo>
                    <a:pt x="93569" y="150203"/>
                    <a:pt x="67640" y="141240"/>
                    <a:pt x="39951" y="151113"/>
                  </a:cubicBezTo>
                  <a:cubicBezTo>
                    <a:pt x="37643" y="151927"/>
                    <a:pt x="35944" y="153360"/>
                    <a:pt x="33818" y="154362"/>
                  </a:cubicBezTo>
                  <a:cubicBezTo>
                    <a:pt x="29385" y="146644"/>
                    <a:pt x="28293" y="137336"/>
                    <a:pt x="31814" y="127371"/>
                  </a:cubicBezTo>
                  <a:cubicBezTo>
                    <a:pt x="35883" y="115797"/>
                    <a:pt x="46448" y="107224"/>
                    <a:pt x="59929" y="102754"/>
                  </a:cubicBezTo>
                  <a:cubicBezTo>
                    <a:pt x="62054" y="104843"/>
                    <a:pt x="63450" y="107187"/>
                    <a:pt x="65940" y="109130"/>
                  </a:cubicBezTo>
                  <a:cubicBezTo>
                    <a:pt x="75291" y="116447"/>
                    <a:pt x="86403" y="121663"/>
                    <a:pt x="95815" y="123370"/>
                  </a:cubicBezTo>
                  <a:cubicBezTo>
                    <a:pt x="107049" y="125422"/>
                    <a:pt x="115792" y="122161"/>
                    <a:pt x="116764" y="112749"/>
                  </a:cubicBezTo>
                  <a:cubicBezTo>
                    <a:pt x="118525" y="96439"/>
                    <a:pt x="99034" y="87659"/>
                    <a:pt x="75291" y="89511"/>
                  </a:cubicBezTo>
                  <a:cubicBezTo>
                    <a:pt x="70980" y="89845"/>
                    <a:pt x="67094" y="90920"/>
                    <a:pt x="63025" y="91885"/>
                  </a:cubicBezTo>
                  <a:cubicBezTo>
                    <a:pt x="51427" y="77986"/>
                    <a:pt x="49788" y="62004"/>
                    <a:pt x="62782" y="46398"/>
                  </a:cubicBezTo>
                  <a:cubicBezTo>
                    <a:pt x="69462" y="38407"/>
                    <a:pt x="77053" y="34096"/>
                    <a:pt x="84824" y="31279"/>
                  </a:cubicBezTo>
                  <a:cubicBezTo>
                    <a:pt x="85128" y="37679"/>
                    <a:pt x="86646" y="44158"/>
                    <a:pt x="90654" y="50400"/>
                  </a:cubicBezTo>
                  <a:cubicBezTo>
                    <a:pt x="100430" y="65392"/>
                    <a:pt x="119011" y="75812"/>
                    <a:pt x="136256" y="75515"/>
                  </a:cubicBezTo>
                  <a:cubicBezTo>
                    <a:pt x="149554" y="75290"/>
                    <a:pt x="156537" y="67876"/>
                    <a:pt x="154412" y="56897"/>
                  </a:cubicBezTo>
                  <a:cubicBezTo>
                    <a:pt x="152712" y="48293"/>
                    <a:pt x="145304" y="38486"/>
                    <a:pt x="135163" y="30908"/>
                  </a:cubicBezTo>
                  <a:cubicBezTo>
                    <a:pt x="123443" y="22195"/>
                    <a:pt x="110570" y="17780"/>
                    <a:pt x="97637" y="18035"/>
                  </a:cubicBezTo>
                  <a:cubicBezTo>
                    <a:pt x="99580" y="14872"/>
                    <a:pt x="102252" y="11836"/>
                    <a:pt x="105895" y="9042"/>
                  </a:cubicBezTo>
                  <a:cubicBezTo>
                    <a:pt x="108142" y="7360"/>
                    <a:pt x="108445" y="4124"/>
                    <a:pt x="106806" y="1920"/>
                  </a:cubicBezTo>
                  <a:cubicBezTo>
                    <a:pt x="105955" y="815"/>
                    <a:pt x="104802" y="213"/>
                    <a:pt x="103527" y="43"/>
                  </a:cubicBezTo>
                  <a:close/>
                  <a:moveTo>
                    <a:pt x="95148" y="28030"/>
                  </a:moveTo>
                  <a:cubicBezTo>
                    <a:pt x="106684" y="27046"/>
                    <a:pt x="118525" y="30908"/>
                    <a:pt x="129273" y="38905"/>
                  </a:cubicBezTo>
                  <a:cubicBezTo>
                    <a:pt x="137653" y="45117"/>
                    <a:pt x="143360" y="52944"/>
                    <a:pt x="144514" y="58774"/>
                  </a:cubicBezTo>
                  <a:cubicBezTo>
                    <a:pt x="145425" y="63249"/>
                    <a:pt x="143482" y="65392"/>
                    <a:pt x="136135" y="65520"/>
                  </a:cubicBezTo>
                  <a:cubicBezTo>
                    <a:pt x="122412" y="65757"/>
                    <a:pt x="107049" y="57073"/>
                    <a:pt x="99155" y="44899"/>
                  </a:cubicBezTo>
                  <a:cubicBezTo>
                    <a:pt x="95511" y="39306"/>
                    <a:pt x="94176" y="33732"/>
                    <a:pt x="94540" y="28285"/>
                  </a:cubicBezTo>
                  <a:cubicBezTo>
                    <a:pt x="94783" y="28261"/>
                    <a:pt x="94965" y="28054"/>
                    <a:pt x="95148" y="28030"/>
                  </a:cubicBezTo>
                  <a:close/>
                  <a:moveTo>
                    <a:pt x="76202" y="99506"/>
                  </a:moveTo>
                  <a:cubicBezTo>
                    <a:pt x="94540" y="98073"/>
                    <a:pt x="107595" y="103945"/>
                    <a:pt x="106806" y="111626"/>
                  </a:cubicBezTo>
                  <a:cubicBezTo>
                    <a:pt x="106563" y="113605"/>
                    <a:pt x="103830" y="114650"/>
                    <a:pt x="97516" y="113502"/>
                  </a:cubicBezTo>
                  <a:cubicBezTo>
                    <a:pt x="89804" y="112093"/>
                    <a:pt x="80270" y="107491"/>
                    <a:pt x="72195" y="101133"/>
                  </a:cubicBezTo>
                  <a:cubicBezTo>
                    <a:pt x="71891" y="100890"/>
                    <a:pt x="71709" y="100623"/>
                    <a:pt x="71405" y="100380"/>
                  </a:cubicBezTo>
                  <a:cubicBezTo>
                    <a:pt x="73045" y="100143"/>
                    <a:pt x="74502" y="99633"/>
                    <a:pt x="76202" y="99506"/>
                  </a:cubicBezTo>
                  <a:close/>
                  <a:moveTo>
                    <a:pt x="58775" y="157234"/>
                  </a:moveTo>
                  <a:cubicBezTo>
                    <a:pt x="72377" y="156445"/>
                    <a:pt x="81667" y="162480"/>
                    <a:pt x="82275" y="173477"/>
                  </a:cubicBezTo>
                  <a:cubicBezTo>
                    <a:pt x="82153" y="173514"/>
                    <a:pt x="82153" y="173568"/>
                    <a:pt x="82031" y="173605"/>
                  </a:cubicBezTo>
                  <a:cubicBezTo>
                    <a:pt x="80635" y="174012"/>
                    <a:pt x="78935" y="174261"/>
                    <a:pt x="77660" y="174352"/>
                  </a:cubicBezTo>
                  <a:cubicBezTo>
                    <a:pt x="62540" y="175457"/>
                    <a:pt x="48998" y="170587"/>
                    <a:pt x="40194" y="162232"/>
                  </a:cubicBezTo>
                  <a:cubicBezTo>
                    <a:pt x="41348" y="161758"/>
                    <a:pt x="42137" y="160908"/>
                    <a:pt x="43291" y="160483"/>
                  </a:cubicBezTo>
                  <a:cubicBezTo>
                    <a:pt x="48817" y="158515"/>
                    <a:pt x="54039" y="157513"/>
                    <a:pt x="58775" y="15723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0" name="Google Shape;2250;p20"/>
            <p:cNvSpPr/>
            <p:nvPr/>
          </p:nvSpPr>
          <p:spPr>
            <a:xfrm>
              <a:off x="7449301" y="802986"/>
              <a:ext cx="259241" cy="83079"/>
            </a:xfrm>
            <a:custGeom>
              <a:rect b="b" l="l" r="r" t="t"/>
              <a:pathLst>
                <a:path extrusionOk="0" h="53001" w="165385">
                  <a:moveTo>
                    <a:pt x="156551" y="230"/>
                  </a:moveTo>
                  <a:cubicBezTo>
                    <a:pt x="154790" y="692"/>
                    <a:pt x="153151" y="1785"/>
                    <a:pt x="152180" y="3479"/>
                  </a:cubicBezTo>
                  <a:cubicBezTo>
                    <a:pt x="126130" y="48164"/>
                    <a:pt x="48952" y="51868"/>
                    <a:pt x="12580" y="6855"/>
                  </a:cubicBezTo>
                  <a:cubicBezTo>
                    <a:pt x="10151" y="3807"/>
                    <a:pt x="5658" y="3394"/>
                    <a:pt x="2622" y="5853"/>
                  </a:cubicBezTo>
                  <a:cubicBezTo>
                    <a:pt x="-475" y="8312"/>
                    <a:pt x="-840" y="12678"/>
                    <a:pt x="1589" y="15726"/>
                  </a:cubicBezTo>
                  <a:cubicBezTo>
                    <a:pt x="44034" y="68311"/>
                    <a:pt x="133234" y="64043"/>
                    <a:pt x="164385" y="10601"/>
                  </a:cubicBezTo>
                  <a:cubicBezTo>
                    <a:pt x="166388" y="7219"/>
                    <a:pt x="165295" y="2950"/>
                    <a:pt x="161895" y="977"/>
                  </a:cubicBezTo>
                  <a:cubicBezTo>
                    <a:pt x="160195" y="-7"/>
                    <a:pt x="158313" y="-231"/>
                    <a:pt x="156551"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p20"/>
            <p:cNvSpPr/>
            <p:nvPr/>
          </p:nvSpPr>
          <p:spPr>
            <a:xfrm>
              <a:off x="7440079" y="660748"/>
              <a:ext cx="74812" cy="74859"/>
            </a:xfrm>
            <a:custGeom>
              <a:rect b="b" l="l" r="r" t="t"/>
              <a:pathLst>
                <a:path extrusionOk="0" h="47757" w="47727">
                  <a:moveTo>
                    <a:pt x="0" y="23876"/>
                  </a:moveTo>
                  <a:cubicBezTo>
                    <a:pt x="0" y="10687"/>
                    <a:pt x="10687" y="0"/>
                    <a:pt x="23864" y="0"/>
                  </a:cubicBezTo>
                  <a:cubicBezTo>
                    <a:pt x="37040" y="0"/>
                    <a:pt x="47727" y="10687"/>
                    <a:pt x="47727" y="23876"/>
                  </a:cubicBezTo>
                  <a:cubicBezTo>
                    <a:pt x="47727" y="37065"/>
                    <a:pt x="37040" y="47758"/>
                    <a:pt x="23864"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p20"/>
            <p:cNvSpPr/>
            <p:nvPr/>
          </p:nvSpPr>
          <p:spPr>
            <a:xfrm>
              <a:off x="7635055" y="663120"/>
              <a:ext cx="74812" cy="74859"/>
            </a:xfrm>
            <a:custGeom>
              <a:rect b="b" l="l" r="r" t="t"/>
              <a:pathLst>
                <a:path extrusionOk="0" h="47757" w="47727">
                  <a:moveTo>
                    <a:pt x="0" y="23882"/>
                  </a:moveTo>
                  <a:cubicBezTo>
                    <a:pt x="0" y="10693"/>
                    <a:pt x="10687" y="0"/>
                    <a:pt x="23864" y="0"/>
                  </a:cubicBezTo>
                  <a:cubicBezTo>
                    <a:pt x="37040" y="0"/>
                    <a:pt x="47727" y="10693"/>
                    <a:pt x="47727" y="23882"/>
                  </a:cubicBezTo>
                  <a:cubicBezTo>
                    <a:pt x="47727" y="37065"/>
                    <a:pt x="37040" y="47758"/>
                    <a:pt x="23864" y="47758"/>
                  </a:cubicBezTo>
                  <a:cubicBezTo>
                    <a:pt x="10687"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p20"/>
            <p:cNvSpPr/>
            <p:nvPr/>
          </p:nvSpPr>
          <p:spPr>
            <a:xfrm>
              <a:off x="7370417" y="1329215"/>
              <a:ext cx="411300" cy="4113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
        <p:nvSpPr>
          <p:cNvPr id="2254" name="Google Shape;2254;p20"/>
          <p:cNvSpPr/>
          <p:nvPr/>
        </p:nvSpPr>
        <p:spPr>
          <a:xfrm rot="5400000">
            <a:off x="1376880" y="1308455"/>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55" name="Google Shape;2255;p20"/>
          <p:cNvGrpSpPr/>
          <p:nvPr/>
        </p:nvGrpSpPr>
        <p:grpSpPr>
          <a:xfrm rot="5400000">
            <a:off x="599386" y="1422182"/>
            <a:ext cx="763513" cy="763513"/>
            <a:chOff x="10013655" y="6531100"/>
            <a:chExt cx="544200" cy="544200"/>
          </a:xfrm>
        </p:grpSpPr>
        <p:grpSp>
          <p:nvGrpSpPr>
            <p:cNvPr id="2256" name="Google Shape;2256;p20"/>
            <p:cNvGrpSpPr/>
            <p:nvPr/>
          </p:nvGrpSpPr>
          <p:grpSpPr>
            <a:xfrm>
              <a:off x="10014777" y="6531719"/>
              <a:ext cx="542938" cy="542929"/>
              <a:chOff x="6818398" y="1294347"/>
              <a:chExt cx="249020" cy="249050"/>
            </a:xfrm>
          </p:grpSpPr>
          <p:sp>
            <p:nvSpPr>
              <p:cNvPr id="2257" name="Google Shape;2257;p20"/>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58" name="Google Shape;2258;p20"/>
              <p:cNvGrpSpPr/>
              <p:nvPr/>
            </p:nvGrpSpPr>
            <p:grpSpPr>
              <a:xfrm>
                <a:off x="6818823" y="1295895"/>
                <a:ext cx="248352" cy="246154"/>
                <a:chOff x="6818823" y="1295895"/>
                <a:chExt cx="248352" cy="246154"/>
              </a:xfrm>
            </p:grpSpPr>
            <p:grpSp>
              <p:nvGrpSpPr>
                <p:cNvPr id="2259" name="Google Shape;2259;p20"/>
                <p:cNvGrpSpPr/>
                <p:nvPr/>
              </p:nvGrpSpPr>
              <p:grpSpPr>
                <a:xfrm>
                  <a:off x="6818823" y="1295895"/>
                  <a:ext cx="248352" cy="246154"/>
                  <a:chOff x="6818823" y="1295895"/>
                  <a:chExt cx="248352" cy="246154"/>
                </a:xfrm>
              </p:grpSpPr>
              <p:sp>
                <p:nvSpPr>
                  <p:cNvPr id="2260" name="Google Shape;2260;p20"/>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1" name="Google Shape;2261;p20"/>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2" name="Google Shape;2262;p20"/>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3" name="Google Shape;2263;p20"/>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4" name="Google Shape;2264;p20"/>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5" name="Google Shape;2265;p20"/>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6" name="Google Shape;2266;p20"/>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7" name="Google Shape;2267;p20"/>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68" name="Google Shape;2268;p20"/>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269" name="Google Shape;2269;p20"/>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2270" name="Google Shape;2270;p20"/>
          <p:cNvGrpSpPr/>
          <p:nvPr/>
        </p:nvGrpSpPr>
        <p:grpSpPr>
          <a:xfrm>
            <a:off x="1431389" y="1685543"/>
            <a:ext cx="758956" cy="758956"/>
            <a:chOff x="4416568" y="1642225"/>
            <a:chExt cx="256951" cy="256951"/>
          </a:xfrm>
        </p:grpSpPr>
        <p:grpSp>
          <p:nvGrpSpPr>
            <p:cNvPr id="2271" name="Google Shape;2271;p20"/>
            <p:cNvGrpSpPr/>
            <p:nvPr/>
          </p:nvGrpSpPr>
          <p:grpSpPr>
            <a:xfrm>
              <a:off x="4416568" y="1642225"/>
              <a:ext cx="256951" cy="256951"/>
              <a:chOff x="3025916" y="1405541"/>
              <a:chExt cx="163809" cy="163809"/>
            </a:xfrm>
          </p:grpSpPr>
          <p:sp>
            <p:nvSpPr>
              <p:cNvPr id="2272" name="Google Shape;2272;p20"/>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73" name="Google Shape;2273;p20"/>
              <p:cNvGrpSpPr/>
              <p:nvPr/>
            </p:nvGrpSpPr>
            <p:grpSpPr>
              <a:xfrm>
                <a:off x="3026226" y="1406561"/>
                <a:ext cx="163311" cy="161896"/>
                <a:chOff x="3026226" y="1406561"/>
                <a:chExt cx="163311" cy="161896"/>
              </a:xfrm>
            </p:grpSpPr>
            <p:sp>
              <p:nvSpPr>
                <p:cNvPr id="2274" name="Google Shape;2274;p20"/>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5" name="Google Shape;2275;p20"/>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6" name="Google Shape;2276;p20"/>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7" name="Google Shape;2277;p20"/>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8" name="Google Shape;2278;p20"/>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p20"/>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p20"/>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p20"/>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82" name="Google Shape;2282;p20"/>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83" name="Google Shape;2283;p20"/>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2284" name="Google Shape;2284;p20"/>
          <p:cNvGrpSpPr/>
          <p:nvPr/>
        </p:nvGrpSpPr>
        <p:grpSpPr>
          <a:xfrm flipH="1">
            <a:off x="7484173" y="48448"/>
            <a:ext cx="4689190" cy="4029996"/>
            <a:chOff x="18623" y="48448"/>
            <a:chExt cx="4689190" cy="4029996"/>
          </a:xfrm>
        </p:grpSpPr>
        <p:sp>
          <p:nvSpPr>
            <p:cNvPr id="2285" name="Google Shape;2285;p20"/>
            <p:cNvSpPr/>
            <p:nvPr/>
          </p:nvSpPr>
          <p:spPr>
            <a:xfrm>
              <a:off x="126236" y="1814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86" name="Google Shape;2286;p20"/>
            <p:cNvPicPr preferRelativeResize="0"/>
            <p:nvPr/>
          </p:nvPicPr>
          <p:blipFill rotWithShape="1">
            <a:blip r:embed="rId3">
              <a:alphaModFix/>
            </a:blip>
            <a:srcRect b="0" l="0" r="0" t="0"/>
            <a:stretch/>
          </p:blipFill>
          <p:spPr>
            <a:xfrm>
              <a:off x="394701" y="16937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287" name="Google Shape;2287;p20"/>
            <p:cNvSpPr/>
            <p:nvPr/>
          </p:nvSpPr>
          <p:spPr>
            <a:xfrm>
              <a:off x="609611" y="275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88" name="Google Shape;2288;p20"/>
            <p:cNvPicPr preferRelativeResize="0"/>
            <p:nvPr/>
          </p:nvPicPr>
          <p:blipFill rotWithShape="1">
            <a:blip r:embed="rId3">
              <a:alphaModFix/>
            </a:blip>
            <a:srcRect b="0" l="0" r="0" t="0"/>
            <a:stretch/>
          </p:blipFill>
          <p:spPr>
            <a:xfrm>
              <a:off x="276052" y="47299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289" name="Google Shape;2289;p20"/>
            <p:cNvSpPr/>
            <p:nvPr/>
          </p:nvSpPr>
          <p:spPr>
            <a:xfrm rot="5656676">
              <a:off x="449021" y="801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0" name="Google Shape;2290;p20"/>
            <p:cNvPicPr preferRelativeResize="0"/>
            <p:nvPr/>
          </p:nvPicPr>
          <p:blipFill rotWithShape="1">
            <a:blip r:embed="rId3">
              <a:alphaModFix/>
            </a:blip>
            <a:srcRect b="0" l="0" r="0" t="0"/>
            <a:stretch/>
          </p:blipFill>
          <p:spPr>
            <a:xfrm rot="5656153">
              <a:off x="438275" y="106690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291" name="Google Shape;2291;p20"/>
            <p:cNvSpPr/>
            <p:nvPr/>
          </p:nvSpPr>
          <p:spPr>
            <a:xfrm rot="5656676">
              <a:off x="318847" y="127633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2" name="Google Shape;2292;p20"/>
            <p:cNvPicPr preferRelativeResize="0"/>
            <p:nvPr/>
          </p:nvPicPr>
          <p:blipFill rotWithShape="1">
            <a:blip r:embed="rId3">
              <a:alphaModFix/>
            </a:blip>
            <a:srcRect b="0" l="0" r="0" t="0"/>
            <a:stretch/>
          </p:blipFill>
          <p:spPr>
            <a:xfrm rot="5656676">
              <a:off x="125121" y="92525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293" name="Google Shape;2293;p20"/>
            <p:cNvSpPr/>
            <p:nvPr/>
          </p:nvSpPr>
          <p:spPr>
            <a:xfrm>
              <a:off x="76211" y="5916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4" name="Google Shape;2294;p20"/>
            <p:cNvSpPr/>
            <p:nvPr/>
          </p:nvSpPr>
          <p:spPr>
            <a:xfrm>
              <a:off x="68648" y="156511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5" name="Google Shape;2295;p20"/>
            <p:cNvPicPr preferRelativeResize="0"/>
            <p:nvPr/>
          </p:nvPicPr>
          <p:blipFill rotWithShape="1">
            <a:blip r:embed="rId3">
              <a:alphaModFix/>
            </a:blip>
            <a:srcRect b="0" l="0" r="0" t="0"/>
            <a:stretch/>
          </p:blipFill>
          <p:spPr>
            <a:xfrm>
              <a:off x="337113" y="1552999"/>
              <a:ext cx="100169" cy="100168"/>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296" name="Google Shape;2296;p20"/>
            <p:cNvSpPr/>
            <p:nvPr/>
          </p:nvSpPr>
          <p:spPr>
            <a:xfrm>
              <a:off x="449036" y="17615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7" name="Google Shape;2297;p20"/>
            <p:cNvPicPr preferRelativeResize="0"/>
            <p:nvPr/>
          </p:nvPicPr>
          <p:blipFill rotWithShape="1">
            <a:blip r:embed="rId3">
              <a:alphaModFix/>
            </a:blip>
            <a:srcRect b="0" l="0" r="0" t="0"/>
            <a:stretch/>
          </p:blipFill>
          <p:spPr>
            <a:xfrm>
              <a:off x="218465" y="185662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298" name="Google Shape;2298;p20"/>
            <p:cNvSpPr/>
            <p:nvPr/>
          </p:nvSpPr>
          <p:spPr>
            <a:xfrm rot="5656676">
              <a:off x="391434" y="21849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9" name="Google Shape;2299;p20"/>
            <p:cNvPicPr preferRelativeResize="0"/>
            <p:nvPr/>
          </p:nvPicPr>
          <p:blipFill rotWithShape="1">
            <a:blip r:embed="rId3">
              <a:alphaModFix/>
            </a:blip>
            <a:srcRect b="0" l="0" r="0" t="0"/>
            <a:stretch/>
          </p:blipFill>
          <p:spPr>
            <a:xfrm rot="5656153">
              <a:off x="380687" y="2450525"/>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00" name="Google Shape;2300;p20"/>
            <p:cNvSpPr/>
            <p:nvPr/>
          </p:nvSpPr>
          <p:spPr>
            <a:xfrm rot="5656676">
              <a:off x="261260" y="2659961"/>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01" name="Google Shape;2301;p20"/>
            <p:cNvPicPr preferRelativeResize="0"/>
            <p:nvPr/>
          </p:nvPicPr>
          <p:blipFill rotWithShape="1">
            <a:blip r:embed="rId3">
              <a:alphaModFix/>
            </a:blip>
            <a:srcRect b="0" l="0" r="0" t="0"/>
            <a:stretch/>
          </p:blipFill>
          <p:spPr>
            <a:xfrm rot="5656676">
              <a:off x="67533" y="2308877"/>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02" name="Google Shape;2302;p20"/>
            <p:cNvSpPr/>
            <p:nvPr/>
          </p:nvSpPr>
          <p:spPr>
            <a:xfrm>
              <a:off x="18623" y="19752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3" name="Google Shape;2303;p20"/>
            <p:cNvSpPr/>
            <p:nvPr/>
          </p:nvSpPr>
          <p:spPr>
            <a:xfrm>
              <a:off x="96086" y="2882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04" name="Google Shape;2304;p20"/>
            <p:cNvPicPr preferRelativeResize="0"/>
            <p:nvPr/>
          </p:nvPicPr>
          <p:blipFill rotWithShape="1">
            <a:blip r:embed="rId3">
              <a:alphaModFix/>
            </a:blip>
            <a:srcRect b="0" l="0" r="0" t="0"/>
            <a:stretch/>
          </p:blipFill>
          <p:spPr>
            <a:xfrm>
              <a:off x="364551" y="287082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05" name="Google Shape;2305;p20"/>
            <p:cNvSpPr/>
            <p:nvPr/>
          </p:nvSpPr>
          <p:spPr>
            <a:xfrm>
              <a:off x="476473" y="30793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06" name="Google Shape;2306;p20"/>
            <p:cNvPicPr preferRelativeResize="0"/>
            <p:nvPr/>
          </p:nvPicPr>
          <p:blipFill rotWithShape="1">
            <a:blip r:embed="rId3">
              <a:alphaModFix/>
            </a:blip>
            <a:srcRect b="0" l="0" r="0" t="0"/>
            <a:stretch/>
          </p:blipFill>
          <p:spPr>
            <a:xfrm>
              <a:off x="245902" y="3174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07" name="Google Shape;2307;p20"/>
            <p:cNvSpPr/>
            <p:nvPr/>
          </p:nvSpPr>
          <p:spPr>
            <a:xfrm rot="5656676">
              <a:off x="418871" y="350278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08" name="Google Shape;2308;p20"/>
            <p:cNvPicPr preferRelativeResize="0"/>
            <p:nvPr/>
          </p:nvPicPr>
          <p:blipFill rotWithShape="1">
            <a:blip r:embed="rId3">
              <a:alphaModFix/>
            </a:blip>
            <a:srcRect b="0" l="0" r="0" t="0"/>
            <a:stretch/>
          </p:blipFill>
          <p:spPr>
            <a:xfrm rot="5656153">
              <a:off x="408125" y="376835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09" name="Google Shape;2309;p20"/>
            <p:cNvSpPr/>
            <p:nvPr/>
          </p:nvSpPr>
          <p:spPr>
            <a:xfrm rot="5656676">
              <a:off x="288697" y="397778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10" name="Google Shape;2310;p20"/>
            <p:cNvPicPr preferRelativeResize="0"/>
            <p:nvPr/>
          </p:nvPicPr>
          <p:blipFill rotWithShape="1">
            <a:blip r:embed="rId3">
              <a:alphaModFix/>
            </a:blip>
            <a:srcRect b="0" l="0" r="0" t="0"/>
            <a:stretch/>
          </p:blipFill>
          <p:spPr>
            <a:xfrm rot="5656676">
              <a:off x="94971" y="3626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11" name="Google Shape;2311;p20"/>
            <p:cNvSpPr/>
            <p:nvPr/>
          </p:nvSpPr>
          <p:spPr>
            <a:xfrm>
              <a:off x="46061" y="32930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12" name="Google Shape;2312;p20"/>
            <p:cNvPicPr preferRelativeResize="0"/>
            <p:nvPr/>
          </p:nvPicPr>
          <p:blipFill rotWithShape="1">
            <a:blip r:embed="rId3">
              <a:alphaModFix/>
            </a:blip>
            <a:srcRect b="0" l="0" r="0" t="0"/>
            <a:stretch/>
          </p:blipFill>
          <p:spPr>
            <a:xfrm>
              <a:off x="1012540" y="950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13" name="Google Shape;2313;p20"/>
            <p:cNvSpPr/>
            <p:nvPr/>
          </p:nvSpPr>
          <p:spPr>
            <a:xfrm rot="5656676">
              <a:off x="870896" y="1071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14" name="Google Shape;2314;p20"/>
            <p:cNvPicPr preferRelativeResize="0"/>
            <p:nvPr/>
          </p:nvPicPr>
          <p:blipFill rotWithShape="1">
            <a:blip r:embed="rId3">
              <a:alphaModFix/>
            </a:blip>
            <a:srcRect b="0" l="0" r="0" t="0"/>
            <a:stretch/>
          </p:blipFill>
          <p:spPr>
            <a:xfrm rot="5656676">
              <a:off x="861608" y="5473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15" name="Google Shape;2315;p20"/>
            <p:cNvSpPr/>
            <p:nvPr/>
          </p:nvSpPr>
          <p:spPr>
            <a:xfrm>
              <a:off x="1343223" y="3976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6" name="Google Shape;2316;p20"/>
            <p:cNvSpPr/>
            <p:nvPr/>
          </p:nvSpPr>
          <p:spPr>
            <a:xfrm rot="5656676">
              <a:off x="1030321"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7" name="Google Shape;2317;p20"/>
            <p:cNvSpPr/>
            <p:nvPr/>
          </p:nvSpPr>
          <p:spPr>
            <a:xfrm rot="5400000">
              <a:off x="1571559" y="721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18" name="Google Shape;2318;p20"/>
            <p:cNvPicPr preferRelativeResize="0"/>
            <p:nvPr/>
          </p:nvPicPr>
          <p:blipFill rotWithShape="1">
            <a:blip r:embed="rId3">
              <a:alphaModFix/>
            </a:blip>
            <a:srcRect b="0" l="0" r="0" t="0"/>
            <a:stretch/>
          </p:blipFill>
          <p:spPr>
            <a:xfrm rot="5400000">
              <a:off x="1903739" y="4029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19" name="Google Shape;2319;p20"/>
            <p:cNvSpPr/>
            <p:nvPr/>
          </p:nvSpPr>
          <p:spPr>
            <a:xfrm rot="-10543324">
              <a:off x="1913002" y="2641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20" name="Google Shape;2320;p20"/>
            <p:cNvPicPr preferRelativeResize="0"/>
            <p:nvPr/>
          </p:nvPicPr>
          <p:blipFill rotWithShape="1">
            <a:blip r:embed="rId3">
              <a:alphaModFix/>
            </a:blip>
            <a:srcRect b="0" l="0" r="0" t="0"/>
            <a:stretch/>
          </p:blipFill>
          <p:spPr>
            <a:xfrm rot="-10543324">
              <a:off x="1451465" y="2519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21" name="Google Shape;2321;p20"/>
            <p:cNvSpPr/>
            <p:nvPr/>
          </p:nvSpPr>
          <p:spPr>
            <a:xfrm rot="-10543324">
              <a:off x="1622502" y="4235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2" name="Google Shape;2322;p20"/>
            <p:cNvSpPr/>
            <p:nvPr/>
          </p:nvSpPr>
          <p:spPr>
            <a:xfrm>
              <a:off x="2195261"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23" name="Google Shape;2323;p20"/>
            <p:cNvPicPr preferRelativeResize="0"/>
            <p:nvPr/>
          </p:nvPicPr>
          <p:blipFill rotWithShape="1">
            <a:blip r:embed="rId3">
              <a:alphaModFix/>
            </a:blip>
            <a:srcRect b="0" l="0" r="0" t="0"/>
            <a:stretch/>
          </p:blipFill>
          <p:spPr>
            <a:xfrm>
              <a:off x="2598190" y="48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24" name="Google Shape;2324;p20"/>
            <p:cNvSpPr/>
            <p:nvPr/>
          </p:nvSpPr>
          <p:spPr>
            <a:xfrm rot="5656676">
              <a:off x="2416296" y="229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25" name="Google Shape;2325;p20"/>
            <p:cNvPicPr preferRelativeResize="0"/>
            <p:nvPr/>
          </p:nvPicPr>
          <p:blipFill rotWithShape="1">
            <a:blip r:embed="rId3">
              <a:alphaModFix/>
            </a:blip>
            <a:srcRect b="0" l="0" r="0" t="0"/>
            <a:stretch/>
          </p:blipFill>
          <p:spPr>
            <a:xfrm rot="5656676">
              <a:off x="2447258" y="500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26" name="Google Shape;2326;p20"/>
            <p:cNvSpPr/>
            <p:nvPr/>
          </p:nvSpPr>
          <p:spPr>
            <a:xfrm>
              <a:off x="2916223"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7" name="Google Shape;2327;p20"/>
            <p:cNvSpPr/>
            <p:nvPr/>
          </p:nvSpPr>
          <p:spPr>
            <a:xfrm rot="5656676">
              <a:off x="2717596"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8" name="Google Shape;2328;p20"/>
            <p:cNvSpPr/>
            <p:nvPr/>
          </p:nvSpPr>
          <p:spPr>
            <a:xfrm rot="5400000">
              <a:off x="3385809" y="1017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29" name="Google Shape;2329;p20"/>
            <p:cNvPicPr preferRelativeResize="0"/>
            <p:nvPr/>
          </p:nvPicPr>
          <p:blipFill rotWithShape="1">
            <a:blip r:embed="rId3">
              <a:alphaModFix/>
            </a:blip>
            <a:srcRect b="0" l="0" r="0" t="0"/>
            <a:stretch/>
          </p:blipFill>
          <p:spPr>
            <a:xfrm rot="5400000">
              <a:off x="3717989" y="4325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30" name="Google Shape;2330;p20"/>
            <p:cNvSpPr/>
            <p:nvPr/>
          </p:nvSpPr>
          <p:spPr>
            <a:xfrm rot="-10543324">
              <a:off x="3727252" y="2937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31" name="Google Shape;2331;p20"/>
            <p:cNvPicPr preferRelativeResize="0"/>
            <p:nvPr/>
          </p:nvPicPr>
          <p:blipFill rotWithShape="1">
            <a:blip r:embed="rId3">
              <a:alphaModFix/>
            </a:blip>
            <a:srcRect b="0" l="0" r="0" t="0"/>
            <a:stretch/>
          </p:blipFill>
          <p:spPr>
            <a:xfrm rot="-10543324">
              <a:off x="3265715" y="2815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32" name="Google Shape;2332;p20"/>
            <p:cNvSpPr/>
            <p:nvPr/>
          </p:nvSpPr>
          <p:spPr>
            <a:xfrm rot="-10543324">
              <a:off x="3436752" y="4531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3" name="Google Shape;2333;p20"/>
            <p:cNvSpPr/>
            <p:nvPr/>
          </p:nvSpPr>
          <p:spPr>
            <a:xfrm>
              <a:off x="4028648" y="384781"/>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4" name="Google Shape;2334;p20"/>
            <p:cNvSpPr/>
            <p:nvPr/>
          </p:nvSpPr>
          <p:spPr>
            <a:xfrm rot="5400000">
              <a:off x="4256984" y="59229"/>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35" name="Google Shape;2335;p20"/>
            <p:cNvPicPr preferRelativeResize="0"/>
            <p:nvPr/>
          </p:nvPicPr>
          <p:blipFill rotWithShape="1">
            <a:blip r:embed="rId3">
              <a:alphaModFix/>
            </a:blip>
            <a:srcRect b="0" l="0" r="0" t="0"/>
            <a:stretch/>
          </p:blipFill>
          <p:spPr>
            <a:xfrm rot="5400000">
              <a:off x="4589164" y="39003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36" name="Google Shape;2336;p20"/>
            <p:cNvSpPr/>
            <p:nvPr/>
          </p:nvSpPr>
          <p:spPr>
            <a:xfrm rot="-10543324">
              <a:off x="4598427" y="251240"/>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37" name="Google Shape;2337;p20"/>
            <p:cNvPicPr preferRelativeResize="0"/>
            <p:nvPr/>
          </p:nvPicPr>
          <p:blipFill rotWithShape="1">
            <a:blip r:embed="rId3">
              <a:alphaModFix/>
            </a:blip>
            <a:srcRect b="0" l="0" r="0" t="0"/>
            <a:stretch/>
          </p:blipFill>
          <p:spPr>
            <a:xfrm rot="-10543324">
              <a:off x="4136890" y="2391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38" name="Google Shape;2338;p20"/>
            <p:cNvSpPr/>
            <p:nvPr/>
          </p:nvSpPr>
          <p:spPr>
            <a:xfrm rot="-10543324">
              <a:off x="4307927" y="410665"/>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39" name="Google Shape;2339;p20"/>
          <p:cNvGrpSpPr/>
          <p:nvPr/>
        </p:nvGrpSpPr>
        <p:grpSpPr>
          <a:xfrm flipH="1" rot="10800000">
            <a:off x="18623" y="2827998"/>
            <a:ext cx="4689190" cy="4029996"/>
            <a:chOff x="18623" y="48448"/>
            <a:chExt cx="4689190" cy="4029996"/>
          </a:xfrm>
        </p:grpSpPr>
        <p:sp>
          <p:nvSpPr>
            <p:cNvPr id="2340" name="Google Shape;2340;p20"/>
            <p:cNvSpPr/>
            <p:nvPr/>
          </p:nvSpPr>
          <p:spPr>
            <a:xfrm>
              <a:off x="126236" y="1814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41" name="Google Shape;2341;p20"/>
            <p:cNvPicPr preferRelativeResize="0"/>
            <p:nvPr/>
          </p:nvPicPr>
          <p:blipFill rotWithShape="1">
            <a:blip r:embed="rId3">
              <a:alphaModFix/>
            </a:blip>
            <a:srcRect b="0" l="0" r="0" t="0"/>
            <a:stretch/>
          </p:blipFill>
          <p:spPr>
            <a:xfrm>
              <a:off x="394701" y="16937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42" name="Google Shape;2342;p20"/>
            <p:cNvSpPr/>
            <p:nvPr/>
          </p:nvSpPr>
          <p:spPr>
            <a:xfrm>
              <a:off x="609611" y="275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43" name="Google Shape;2343;p20"/>
            <p:cNvPicPr preferRelativeResize="0"/>
            <p:nvPr/>
          </p:nvPicPr>
          <p:blipFill rotWithShape="1">
            <a:blip r:embed="rId3">
              <a:alphaModFix/>
            </a:blip>
            <a:srcRect b="0" l="0" r="0" t="0"/>
            <a:stretch/>
          </p:blipFill>
          <p:spPr>
            <a:xfrm>
              <a:off x="276052" y="47299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44" name="Google Shape;2344;p20"/>
            <p:cNvSpPr/>
            <p:nvPr/>
          </p:nvSpPr>
          <p:spPr>
            <a:xfrm rot="5656676">
              <a:off x="449021" y="801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45" name="Google Shape;2345;p20"/>
            <p:cNvPicPr preferRelativeResize="0"/>
            <p:nvPr/>
          </p:nvPicPr>
          <p:blipFill rotWithShape="1">
            <a:blip r:embed="rId3">
              <a:alphaModFix/>
            </a:blip>
            <a:srcRect b="0" l="0" r="0" t="0"/>
            <a:stretch/>
          </p:blipFill>
          <p:spPr>
            <a:xfrm rot="5656153">
              <a:off x="438275" y="106690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46" name="Google Shape;2346;p20"/>
            <p:cNvSpPr/>
            <p:nvPr/>
          </p:nvSpPr>
          <p:spPr>
            <a:xfrm rot="5656676">
              <a:off x="318847" y="127633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47" name="Google Shape;2347;p20"/>
            <p:cNvPicPr preferRelativeResize="0"/>
            <p:nvPr/>
          </p:nvPicPr>
          <p:blipFill rotWithShape="1">
            <a:blip r:embed="rId3">
              <a:alphaModFix/>
            </a:blip>
            <a:srcRect b="0" l="0" r="0" t="0"/>
            <a:stretch/>
          </p:blipFill>
          <p:spPr>
            <a:xfrm rot="5656676">
              <a:off x="125121" y="92525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48" name="Google Shape;2348;p20"/>
            <p:cNvSpPr/>
            <p:nvPr/>
          </p:nvSpPr>
          <p:spPr>
            <a:xfrm>
              <a:off x="76211" y="5916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9" name="Google Shape;2349;p20"/>
            <p:cNvSpPr/>
            <p:nvPr/>
          </p:nvSpPr>
          <p:spPr>
            <a:xfrm>
              <a:off x="68648" y="156511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50" name="Google Shape;2350;p20"/>
            <p:cNvPicPr preferRelativeResize="0"/>
            <p:nvPr/>
          </p:nvPicPr>
          <p:blipFill rotWithShape="1">
            <a:blip r:embed="rId3">
              <a:alphaModFix/>
            </a:blip>
            <a:srcRect b="0" l="0" r="0" t="0"/>
            <a:stretch/>
          </p:blipFill>
          <p:spPr>
            <a:xfrm>
              <a:off x="337113" y="1552999"/>
              <a:ext cx="100169" cy="100168"/>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51" name="Google Shape;2351;p20"/>
            <p:cNvSpPr/>
            <p:nvPr/>
          </p:nvSpPr>
          <p:spPr>
            <a:xfrm>
              <a:off x="449036" y="17615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52" name="Google Shape;2352;p20"/>
            <p:cNvPicPr preferRelativeResize="0"/>
            <p:nvPr/>
          </p:nvPicPr>
          <p:blipFill rotWithShape="1">
            <a:blip r:embed="rId3">
              <a:alphaModFix/>
            </a:blip>
            <a:srcRect b="0" l="0" r="0" t="0"/>
            <a:stretch/>
          </p:blipFill>
          <p:spPr>
            <a:xfrm>
              <a:off x="218465" y="185662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53" name="Google Shape;2353;p20"/>
            <p:cNvSpPr/>
            <p:nvPr/>
          </p:nvSpPr>
          <p:spPr>
            <a:xfrm rot="5656676">
              <a:off x="391434" y="21849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54" name="Google Shape;2354;p20"/>
            <p:cNvPicPr preferRelativeResize="0"/>
            <p:nvPr/>
          </p:nvPicPr>
          <p:blipFill rotWithShape="1">
            <a:blip r:embed="rId3">
              <a:alphaModFix/>
            </a:blip>
            <a:srcRect b="0" l="0" r="0" t="0"/>
            <a:stretch/>
          </p:blipFill>
          <p:spPr>
            <a:xfrm rot="5656153">
              <a:off x="380687" y="2450525"/>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55" name="Google Shape;2355;p20"/>
            <p:cNvSpPr/>
            <p:nvPr/>
          </p:nvSpPr>
          <p:spPr>
            <a:xfrm rot="5656676">
              <a:off x="261260" y="2659961"/>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56" name="Google Shape;2356;p20"/>
            <p:cNvPicPr preferRelativeResize="0"/>
            <p:nvPr/>
          </p:nvPicPr>
          <p:blipFill rotWithShape="1">
            <a:blip r:embed="rId3">
              <a:alphaModFix/>
            </a:blip>
            <a:srcRect b="0" l="0" r="0" t="0"/>
            <a:stretch/>
          </p:blipFill>
          <p:spPr>
            <a:xfrm rot="5656676">
              <a:off x="67533" y="2308877"/>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57" name="Google Shape;2357;p20"/>
            <p:cNvSpPr/>
            <p:nvPr/>
          </p:nvSpPr>
          <p:spPr>
            <a:xfrm>
              <a:off x="18623" y="19752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8" name="Google Shape;2358;p20"/>
            <p:cNvSpPr/>
            <p:nvPr/>
          </p:nvSpPr>
          <p:spPr>
            <a:xfrm>
              <a:off x="96086" y="2882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59" name="Google Shape;2359;p20"/>
            <p:cNvPicPr preferRelativeResize="0"/>
            <p:nvPr/>
          </p:nvPicPr>
          <p:blipFill rotWithShape="1">
            <a:blip r:embed="rId3">
              <a:alphaModFix/>
            </a:blip>
            <a:srcRect b="0" l="0" r="0" t="0"/>
            <a:stretch/>
          </p:blipFill>
          <p:spPr>
            <a:xfrm>
              <a:off x="364551" y="287082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60" name="Google Shape;2360;p20"/>
            <p:cNvSpPr/>
            <p:nvPr/>
          </p:nvSpPr>
          <p:spPr>
            <a:xfrm>
              <a:off x="476473" y="30793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61" name="Google Shape;2361;p20"/>
            <p:cNvPicPr preferRelativeResize="0"/>
            <p:nvPr/>
          </p:nvPicPr>
          <p:blipFill rotWithShape="1">
            <a:blip r:embed="rId3">
              <a:alphaModFix/>
            </a:blip>
            <a:srcRect b="0" l="0" r="0" t="0"/>
            <a:stretch/>
          </p:blipFill>
          <p:spPr>
            <a:xfrm>
              <a:off x="245902" y="3174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62" name="Google Shape;2362;p20"/>
            <p:cNvSpPr/>
            <p:nvPr/>
          </p:nvSpPr>
          <p:spPr>
            <a:xfrm rot="5656676">
              <a:off x="418871" y="350278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63" name="Google Shape;2363;p20"/>
            <p:cNvPicPr preferRelativeResize="0"/>
            <p:nvPr/>
          </p:nvPicPr>
          <p:blipFill rotWithShape="1">
            <a:blip r:embed="rId3">
              <a:alphaModFix/>
            </a:blip>
            <a:srcRect b="0" l="0" r="0" t="0"/>
            <a:stretch/>
          </p:blipFill>
          <p:spPr>
            <a:xfrm rot="5656153">
              <a:off x="408125" y="376835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64" name="Google Shape;2364;p20"/>
            <p:cNvSpPr/>
            <p:nvPr/>
          </p:nvSpPr>
          <p:spPr>
            <a:xfrm rot="5656676">
              <a:off x="288697" y="397778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65" name="Google Shape;2365;p20"/>
            <p:cNvPicPr preferRelativeResize="0"/>
            <p:nvPr/>
          </p:nvPicPr>
          <p:blipFill rotWithShape="1">
            <a:blip r:embed="rId3">
              <a:alphaModFix/>
            </a:blip>
            <a:srcRect b="0" l="0" r="0" t="0"/>
            <a:stretch/>
          </p:blipFill>
          <p:spPr>
            <a:xfrm rot="5656676">
              <a:off x="94971" y="3626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66" name="Google Shape;2366;p20"/>
            <p:cNvSpPr/>
            <p:nvPr/>
          </p:nvSpPr>
          <p:spPr>
            <a:xfrm>
              <a:off x="46061" y="32930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67" name="Google Shape;2367;p20"/>
            <p:cNvPicPr preferRelativeResize="0"/>
            <p:nvPr/>
          </p:nvPicPr>
          <p:blipFill rotWithShape="1">
            <a:blip r:embed="rId3">
              <a:alphaModFix/>
            </a:blip>
            <a:srcRect b="0" l="0" r="0" t="0"/>
            <a:stretch/>
          </p:blipFill>
          <p:spPr>
            <a:xfrm>
              <a:off x="1012540" y="950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68" name="Google Shape;2368;p20"/>
            <p:cNvSpPr/>
            <p:nvPr/>
          </p:nvSpPr>
          <p:spPr>
            <a:xfrm rot="5656676">
              <a:off x="870896" y="1071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69" name="Google Shape;2369;p20"/>
            <p:cNvPicPr preferRelativeResize="0"/>
            <p:nvPr/>
          </p:nvPicPr>
          <p:blipFill rotWithShape="1">
            <a:blip r:embed="rId3">
              <a:alphaModFix/>
            </a:blip>
            <a:srcRect b="0" l="0" r="0" t="0"/>
            <a:stretch/>
          </p:blipFill>
          <p:spPr>
            <a:xfrm rot="5656676">
              <a:off x="861608" y="5473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70" name="Google Shape;2370;p20"/>
            <p:cNvSpPr/>
            <p:nvPr/>
          </p:nvSpPr>
          <p:spPr>
            <a:xfrm>
              <a:off x="1343223" y="3976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1" name="Google Shape;2371;p20"/>
            <p:cNvSpPr/>
            <p:nvPr/>
          </p:nvSpPr>
          <p:spPr>
            <a:xfrm rot="5656676">
              <a:off x="1030321"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2" name="Google Shape;2372;p20"/>
            <p:cNvSpPr/>
            <p:nvPr/>
          </p:nvSpPr>
          <p:spPr>
            <a:xfrm rot="5400000">
              <a:off x="1571559" y="721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73" name="Google Shape;2373;p20"/>
            <p:cNvPicPr preferRelativeResize="0"/>
            <p:nvPr/>
          </p:nvPicPr>
          <p:blipFill rotWithShape="1">
            <a:blip r:embed="rId3">
              <a:alphaModFix/>
            </a:blip>
            <a:srcRect b="0" l="0" r="0" t="0"/>
            <a:stretch/>
          </p:blipFill>
          <p:spPr>
            <a:xfrm rot="5400000">
              <a:off x="1903739" y="4029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74" name="Google Shape;2374;p20"/>
            <p:cNvSpPr/>
            <p:nvPr/>
          </p:nvSpPr>
          <p:spPr>
            <a:xfrm rot="-10543324">
              <a:off x="1913002" y="2641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75" name="Google Shape;2375;p20"/>
            <p:cNvPicPr preferRelativeResize="0"/>
            <p:nvPr/>
          </p:nvPicPr>
          <p:blipFill rotWithShape="1">
            <a:blip r:embed="rId3">
              <a:alphaModFix/>
            </a:blip>
            <a:srcRect b="0" l="0" r="0" t="0"/>
            <a:stretch/>
          </p:blipFill>
          <p:spPr>
            <a:xfrm rot="-10543324">
              <a:off x="1451465" y="2519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76" name="Google Shape;2376;p20"/>
            <p:cNvSpPr/>
            <p:nvPr/>
          </p:nvSpPr>
          <p:spPr>
            <a:xfrm rot="-10543324">
              <a:off x="1622502" y="4235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7" name="Google Shape;2377;p20"/>
            <p:cNvSpPr/>
            <p:nvPr/>
          </p:nvSpPr>
          <p:spPr>
            <a:xfrm>
              <a:off x="2195261"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78" name="Google Shape;2378;p20"/>
            <p:cNvPicPr preferRelativeResize="0"/>
            <p:nvPr/>
          </p:nvPicPr>
          <p:blipFill rotWithShape="1">
            <a:blip r:embed="rId3">
              <a:alphaModFix/>
            </a:blip>
            <a:srcRect b="0" l="0" r="0" t="0"/>
            <a:stretch/>
          </p:blipFill>
          <p:spPr>
            <a:xfrm>
              <a:off x="2598190" y="48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79" name="Google Shape;2379;p20"/>
            <p:cNvSpPr/>
            <p:nvPr/>
          </p:nvSpPr>
          <p:spPr>
            <a:xfrm rot="5656676">
              <a:off x="2416296" y="229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80" name="Google Shape;2380;p20"/>
            <p:cNvPicPr preferRelativeResize="0"/>
            <p:nvPr/>
          </p:nvPicPr>
          <p:blipFill rotWithShape="1">
            <a:blip r:embed="rId3">
              <a:alphaModFix/>
            </a:blip>
            <a:srcRect b="0" l="0" r="0" t="0"/>
            <a:stretch/>
          </p:blipFill>
          <p:spPr>
            <a:xfrm rot="5656676">
              <a:off x="2447258" y="500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81" name="Google Shape;2381;p20"/>
            <p:cNvSpPr/>
            <p:nvPr/>
          </p:nvSpPr>
          <p:spPr>
            <a:xfrm>
              <a:off x="2916223"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2" name="Google Shape;2382;p20"/>
            <p:cNvSpPr/>
            <p:nvPr/>
          </p:nvSpPr>
          <p:spPr>
            <a:xfrm rot="5656676">
              <a:off x="2717596"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3" name="Google Shape;2383;p20"/>
            <p:cNvSpPr/>
            <p:nvPr/>
          </p:nvSpPr>
          <p:spPr>
            <a:xfrm rot="5400000">
              <a:off x="3385809" y="1017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84" name="Google Shape;2384;p20"/>
            <p:cNvPicPr preferRelativeResize="0"/>
            <p:nvPr/>
          </p:nvPicPr>
          <p:blipFill rotWithShape="1">
            <a:blip r:embed="rId3">
              <a:alphaModFix/>
            </a:blip>
            <a:srcRect b="0" l="0" r="0" t="0"/>
            <a:stretch/>
          </p:blipFill>
          <p:spPr>
            <a:xfrm rot="5400000">
              <a:off x="3717989" y="4325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85" name="Google Shape;2385;p20"/>
            <p:cNvSpPr/>
            <p:nvPr/>
          </p:nvSpPr>
          <p:spPr>
            <a:xfrm rot="-10543324">
              <a:off x="3727252" y="2937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86" name="Google Shape;2386;p20"/>
            <p:cNvPicPr preferRelativeResize="0"/>
            <p:nvPr/>
          </p:nvPicPr>
          <p:blipFill rotWithShape="1">
            <a:blip r:embed="rId3">
              <a:alphaModFix/>
            </a:blip>
            <a:srcRect b="0" l="0" r="0" t="0"/>
            <a:stretch/>
          </p:blipFill>
          <p:spPr>
            <a:xfrm rot="-10543324">
              <a:off x="3265715" y="2815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87" name="Google Shape;2387;p20"/>
            <p:cNvSpPr/>
            <p:nvPr/>
          </p:nvSpPr>
          <p:spPr>
            <a:xfrm rot="-10543324">
              <a:off x="3436752" y="4531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8" name="Google Shape;2388;p20"/>
            <p:cNvSpPr/>
            <p:nvPr/>
          </p:nvSpPr>
          <p:spPr>
            <a:xfrm>
              <a:off x="4028648" y="384781"/>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9" name="Google Shape;2389;p20"/>
            <p:cNvSpPr/>
            <p:nvPr/>
          </p:nvSpPr>
          <p:spPr>
            <a:xfrm rot="5400000">
              <a:off x="4256984" y="59229"/>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90" name="Google Shape;2390;p20"/>
            <p:cNvPicPr preferRelativeResize="0"/>
            <p:nvPr/>
          </p:nvPicPr>
          <p:blipFill rotWithShape="1">
            <a:blip r:embed="rId3">
              <a:alphaModFix/>
            </a:blip>
            <a:srcRect b="0" l="0" r="0" t="0"/>
            <a:stretch/>
          </p:blipFill>
          <p:spPr>
            <a:xfrm rot="5400000">
              <a:off x="4589164" y="39003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91" name="Google Shape;2391;p20"/>
            <p:cNvSpPr/>
            <p:nvPr/>
          </p:nvSpPr>
          <p:spPr>
            <a:xfrm rot="-10543324">
              <a:off x="4598427" y="251240"/>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92" name="Google Shape;2392;p20"/>
            <p:cNvPicPr preferRelativeResize="0"/>
            <p:nvPr/>
          </p:nvPicPr>
          <p:blipFill rotWithShape="1">
            <a:blip r:embed="rId3">
              <a:alphaModFix/>
            </a:blip>
            <a:srcRect b="0" l="0" r="0" t="0"/>
            <a:stretch/>
          </p:blipFill>
          <p:spPr>
            <a:xfrm rot="-10543324">
              <a:off x="4136890" y="2391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393" name="Google Shape;2393;p20"/>
            <p:cNvSpPr/>
            <p:nvPr/>
          </p:nvSpPr>
          <p:spPr>
            <a:xfrm rot="-10543324">
              <a:off x="4307927" y="410665"/>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1" name="Shape 331"/>
        <p:cNvGrpSpPr/>
        <p:nvPr/>
      </p:nvGrpSpPr>
      <p:grpSpPr>
        <a:xfrm>
          <a:off x="0" y="0"/>
          <a:ext cx="0" cy="0"/>
          <a:chOff x="0" y="0"/>
          <a:chExt cx="0" cy="0"/>
        </a:xfrm>
      </p:grpSpPr>
      <p:sp>
        <p:nvSpPr>
          <p:cNvPr id="332" name="Google Shape;332;p3"/>
          <p:cNvSpPr/>
          <p:nvPr/>
        </p:nvSpPr>
        <p:spPr>
          <a:xfrm>
            <a:off x="609600" y="676050"/>
            <a:ext cx="10972800" cy="550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333" name="Google Shape;333;p3"/>
          <p:cNvSpPr txBox="1"/>
          <p:nvPr>
            <p:ph type="title"/>
          </p:nvPr>
        </p:nvSpPr>
        <p:spPr>
          <a:xfrm>
            <a:off x="5135538" y="1780200"/>
            <a:ext cx="58281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60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334" name="Google Shape;334;p3"/>
          <p:cNvSpPr txBox="1"/>
          <p:nvPr>
            <p:ph idx="1" type="body"/>
          </p:nvPr>
        </p:nvSpPr>
        <p:spPr>
          <a:xfrm>
            <a:off x="5135538" y="3066350"/>
            <a:ext cx="5828100" cy="23535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412750" lvl="1" marL="914400" algn="l">
              <a:lnSpc>
                <a:spcPct val="115000"/>
              </a:lnSpc>
              <a:spcBef>
                <a:spcPts val="0"/>
              </a:spcBef>
              <a:spcAft>
                <a:spcPts val="0"/>
              </a:spcAft>
              <a:buSzPts val="2900"/>
              <a:buChar char="○"/>
              <a:defRPr sz="2900"/>
            </a:lvl2pPr>
            <a:lvl3pPr indent="-412750" lvl="2" marL="1371600" algn="l">
              <a:lnSpc>
                <a:spcPct val="115000"/>
              </a:lnSpc>
              <a:spcBef>
                <a:spcPts val="0"/>
              </a:spcBef>
              <a:spcAft>
                <a:spcPts val="0"/>
              </a:spcAft>
              <a:buSzPts val="2900"/>
              <a:buChar char="■"/>
              <a:defRPr sz="2900"/>
            </a:lvl3pPr>
            <a:lvl4pPr indent="-412750" lvl="3" marL="1828800" algn="l">
              <a:lnSpc>
                <a:spcPct val="115000"/>
              </a:lnSpc>
              <a:spcBef>
                <a:spcPts val="0"/>
              </a:spcBef>
              <a:spcAft>
                <a:spcPts val="0"/>
              </a:spcAft>
              <a:buSzPts val="2900"/>
              <a:buChar char="●"/>
              <a:defRPr sz="2900"/>
            </a:lvl4pPr>
            <a:lvl5pPr indent="-412750" lvl="4" marL="2286000" algn="l">
              <a:lnSpc>
                <a:spcPct val="115000"/>
              </a:lnSpc>
              <a:spcBef>
                <a:spcPts val="0"/>
              </a:spcBef>
              <a:spcAft>
                <a:spcPts val="0"/>
              </a:spcAft>
              <a:buSzPts val="2900"/>
              <a:buChar char="○"/>
              <a:defRPr sz="2900"/>
            </a:lvl5pPr>
            <a:lvl6pPr indent="-412750" lvl="5" marL="2743200" algn="l">
              <a:lnSpc>
                <a:spcPct val="115000"/>
              </a:lnSpc>
              <a:spcBef>
                <a:spcPts val="0"/>
              </a:spcBef>
              <a:spcAft>
                <a:spcPts val="0"/>
              </a:spcAft>
              <a:buSzPts val="2900"/>
              <a:buChar char="■"/>
              <a:defRPr sz="2900"/>
            </a:lvl6pPr>
            <a:lvl7pPr indent="-412750" lvl="6" marL="3200400" algn="l">
              <a:lnSpc>
                <a:spcPct val="115000"/>
              </a:lnSpc>
              <a:spcBef>
                <a:spcPts val="0"/>
              </a:spcBef>
              <a:spcAft>
                <a:spcPts val="0"/>
              </a:spcAft>
              <a:buSzPts val="2900"/>
              <a:buChar char="●"/>
              <a:defRPr sz="2900"/>
            </a:lvl7pPr>
            <a:lvl8pPr indent="-412750" lvl="7" marL="3657600" algn="l">
              <a:lnSpc>
                <a:spcPct val="115000"/>
              </a:lnSpc>
              <a:spcBef>
                <a:spcPts val="0"/>
              </a:spcBef>
              <a:spcAft>
                <a:spcPts val="0"/>
              </a:spcAft>
              <a:buSzPts val="2900"/>
              <a:buChar char="○"/>
              <a:defRPr sz="2900"/>
            </a:lvl8pPr>
            <a:lvl9pPr indent="-412750" lvl="8" marL="4114800" algn="l">
              <a:lnSpc>
                <a:spcPct val="115000"/>
              </a:lnSpc>
              <a:spcBef>
                <a:spcPts val="0"/>
              </a:spcBef>
              <a:spcAft>
                <a:spcPts val="0"/>
              </a:spcAft>
              <a:buSzPts val="2900"/>
              <a:buChar char="■"/>
              <a:defRPr sz="2900"/>
            </a:lvl9pPr>
          </a:lstStyle>
          <a:p/>
        </p:txBody>
      </p:sp>
      <p:sp>
        <p:nvSpPr>
          <p:cNvPr id="335" name="Google Shape;335;p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36" name="Google Shape;336;p3"/>
          <p:cNvSpPr/>
          <p:nvPr>
            <p:ph idx="2" type="pic"/>
          </p:nvPr>
        </p:nvSpPr>
        <p:spPr>
          <a:xfrm>
            <a:off x="800038" y="1609200"/>
            <a:ext cx="3639600" cy="3639600"/>
          </a:xfrm>
          <a:prstGeom prst="ellipse">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94" name="Shape 2394"/>
        <p:cNvGrpSpPr/>
        <p:nvPr/>
      </p:nvGrpSpPr>
      <p:grpSpPr>
        <a:xfrm>
          <a:off x="0" y="0"/>
          <a:ext cx="0" cy="0"/>
          <a:chOff x="0" y="0"/>
          <a:chExt cx="0" cy="0"/>
        </a:xfrm>
      </p:grpSpPr>
      <p:sp>
        <p:nvSpPr>
          <p:cNvPr id="2395" name="Google Shape;2395;p2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 SlidesMania - Do not remove">
  <p:cSld name="BLANK_1">
    <p:spTree>
      <p:nvGrpSpPr>
        <p:cNvPr id="2396" name="Shape 2396"/>
        <p:cNvGrpSpPr/>
        <p:nvPr/>
      </p:nvGrpSpPr>
      <p:grpSpPr>
        <a:xfrm>
          <a:off x="0" y="0"/>
          <a:ext cx="0" cy="0"/>
          <a:chOff x="0" y="0"/>
          <a:chExt cx="0" cy="0"/>
        </a:xfrm>
      </p:grpSpPr>
      <p:sp>
        <p:nvSpPr>
          <p:cNvPr id="2397" name="Google Shape;2397;p2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2398" name="Google Shape;2398;p22"/>
          <p:cNvGrpSpPr/>
          <p:nvPr/>
        </p:nvGrpSpPr>
        <p:grpSpPr>
          <a:xfrm>
            <a:off x="0" y="0"/>
            <a:ext cx="12192000" cy="6858000"/>
            <a:chOff x="0" y="0"/>
            <a:chExt cx="12192000" cy="6858000"/>
          </a:xfrm>
        </p:grpSpPr>
        <p:sp>
          <p:nvSpPr>
            <p:cNvPr id="2399" name="Google Shape;2399;p22"/>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0" name="Google Shape;2400;p22"/>
            <p:cNvSpPr txBox="1"/>
            <p:nvPr/>
          </p:nvSpPr>
          <p:spPr>
            <a:xfrm>
              <a:off x="463500" y="2858044"/>
              <a:ext cx="8956500" cy="38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3F3F3F"/>
                  </a:solidFill>
                  <a:latin typeface="Poppins"/>
                  <a:ea typeface="Poppins"/>
                  <a:cs typeface="Poppins"/>
                  <a:sym typeface="Poppins"/>
                </a:rPr>
                <a:t>Free </a:t>
              </a:r>
              <a:r>
                <a:rPr b="0" i="0" lang="en" sz="3600" u="none" cap="none" strike="noStrike">
                  <a:solidFill>
                    <a:srgbClr val="3F3F3F"/>
                  </a:solidFill>
                  <a:latin typeface="Poppins"/>
                  <a:ea typeface="Poppins"/>
                  <a:cs typeface="Poppins"/>
                  <a:sym typeface="Poppins"/>
                </a:rPr>
                <a:t>themes and templates for </a:t>
              </a:r>
              <a:r>
                <a:rPr b="1" i="0" lang="en" sz="3600" u="none" cap="none" strike="noStrike">
                  <a:solidFill>
                    <a:srgbClr val="3F3F3F"/>
                  </a:solidFill>
                  <a:latin typeface="Poppins"/>
                  <a:ea typeface="Poppins"/>
                  <a:cs typeface="Poppins"/>
                  <a:sym typeface="Poppins"/>
                </a:rPr>
                <a:t>Google Slides</a:t>
              </a:r>
              <a:r>
                <a:rPr b="0" i="0" lang="en" sz="3600" u="none" cap="none" strike="noStrike">
                  <a:solidFill>
                    <a:srgbClr val="3F3F3F"/>
                  </a:solidFill>
                  <a:latin typeface="Poppins"/>
                  <a:ea typeface="Poppins"/>
                  <a:cs typeface="Poppins"/>
                  <a:sym typeface="Poppins"/>
                </a:rPr>
                <a:t> or </a:t>
              </a:r>
              <a:r>
                <a:rPr b="1" i="0" lang="en" sz="3600" u="none" cap="none" strike="noStrike">
                  <a:solidFill>
                    <a:srgbClr val="3F3F3F"/>
                  </a:solidFill>
                  <a:latin typeface="Poppins"/>
                  <a:ea typeface="Poppins"/>
                  <a:cs typeface="Poppins"/>
                  <a:sym typeface="Poppins"/>
                </a:rPr>
                <a:t>PowerPoint</a:t>
              </a:r>
              <a:endParaRPr b="1" i="0" sz="3600" u="none" cap="none" strike="noStrike">
                <a:solidFill>
                  <a:srgbClr val="3F3F3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3F3F3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3F3F3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FCB25"/>
                  </a:solidFill>
                  <a:latin typeface="Poppins"/>
                  <a:ea typeface="Poppins"/>
                  <a:cs typeface="Poppins"/>
                  <a:sym typeface="Poppins"/>
                </a:rPr>
                <a:t>NOT to be sold as is or modified!</a:t>
              </a:r>
              <a:endParaRPr b="1" i="0" sz="3000" u="none" cap="none" strike="noStrike">
                <a:solidFill>
                  <a:srgbClr val="FFCB25"/>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rgbClr val="3F3F3F"/>
                  </a:solidFill>
                  <a:latin typeface="Poppins"/>
                  <a:ea typeface="Poppins"/>
                  <a:cs typeface="Poppins"/>
                  <a:sym typeface="Poppins"/>
                </a:rPr>
                <a:t>Read </a:t>
              </a:r>
              <a:r>
                <a:rPr b="0" i="0" lang="en" sz="2700" u="sng" cap="none" strike="noStrike">
                  <a:solidFill>
                    <a:schemeClr val="hlink"/>
                  </a:solidFill>
                  <a:latin typeface="Poppins"/>
                  <a:ea typeface="Poppins"/>
                  <a:cs typeface="Poppins"/>
                  <a:sym typeface="Poppins"/>
                  <a:hlinkClick r:id="rId2"/>
                </a:rPr>
                <a:t>FAQ</a:t>
              </a:r>
              <a:r>
                <a:rPr b="1" i="0" lang="en" sz="4400" u="none" cap="none" strike="noStrike">
                  <a:solidFill>
                    <a:srgbClr val="FFCB25"/>
                  </a:solidFill>
                  <a:latin typeface="Poppins"/>
                  <a:ea typeface="Poppins"/>
                  <a:cs typeface="Poppins"/>
                  <a:sym typeface="Poppins"/>
                </a:rPr>
                <a:t> </a:t>
              </a:r>
              <a:r>
                <a:rPr b="0" i="0" lang="en" sz="2700" u="none" cap="none" strike="noStrike">
                  <a:solidFill>
                    <a:srgbClr val="3F3F3F"/>
                  </a:solidFill>
                  <a:latin typeface="Poppins"/>
                  <a:ea typeface="Poppins"/>
                  <a:cs typeface="Poppins"/>
                  <a:sym typeface="Poppins"/>
                </a:rPr>
                <a:t>on slidesmania.com</a:t>
              </a:r>
              <a:endParaRPr b="0" i="0" sz="2700" u="none" cap="none" strike="noStrike">
                <a:solidFill>
                  <a:srgbClr val="3F3F3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3F3F3F"/>
                  </a:solidFill>
                  <a:latin typeface="Poppins"/>
                  <a:ea typeface="Poppins"/>
                  <a:cs typeface="Poppins"/>
                  <a:sym typeface="Poppins"/>
                </a:rPr>
                <a:t>Do not remove the slidesmania.com text on the sides.</a:t>
              </a:r>
              <a:endParaRPr b="0" i="0" sz="2000" u="none" cap="none" strike="noStrike">
                <a:solidFill>
                  <a:srgbClr val="3F3F3F"/>
                </a:solidFill>
                <a:latin typeface="Poppins"/>
                <a:ea typeface="Poppins"/>
                <a:cs typeface="Poppins"/>
                <a:sym typeface="Poppins"/>
              </a:endParaRPr>
            </a:p>
          </p:txBody>
        </p:sp>
        <p:cxnSp>
          <p:nvCxnSpPr>
            <p:cNvPr id="2401" name="Google Shape;2401;p22"/>
            <p:cNvCxnSpPr/>
            <p:nvPr/>
          </p:nvCxnSpPr>
          <p:spPr>
            <a:xfrm>
              <a:off x="10423367" y="5688858"/>
              <a:ext cx="1495200" cy="12900"/>
            </a:xfrm>
            <a:prstGeom prst="straightConnector1">
              <a:avLst/>
            </a:prstGeom>
            <a:noFill/>
            <a:ln cap="flat" cmpd="sng" w="38100">
              <a:solidFill>
                <a:srgbClr val="FFCB25"/>
              </a:solidFill>
              <a:prstDash val="solid"/>
              <a:round/>
              <a:headEnd len="sm" w="sm" type="none"/>
              <a:tailEnd len="sm" w="sm" type="none"/>
            </a:ln>
          </p:spPr>
        </p:cxnSp>
        <p:pic>
          <p:nvPicPr>
            <p:cNvPr id="2402" name="Google Shape;2402;p22">
              <a:hlinkClick r:id="rId3"/>
            </p:cNvPr>
            <p:cNvPicPr preferRelativeResize="0"/>
            <p:nvPr/>
          </p:nvPicPr>
          <p:blipFill rotWithShape="1">
            <a:blip r:embed="rId4">
              <a:alphaModFix/>
            </a:blip>
            <a:srcRect b="0" l="0" r="0" t="0"/>
            <a:stretch/>
          </p:blipFill>
          <p:spPr>
            <a:xfrm>
              <a:off x="8982558" y="5912306"/>
              <a:ext cx="713232" cy="637863"/>
            </a:xfrm>
            <a:prstGeom prst="rect">
              <a:avLst/>
            </a:prstGeom>
            <a:noFill/>
            <a:ln>
              <a:noFill/>
            </a:ln>
          </p:spPr>
        </p:pic>
        <p:pic>
          <p:nvPicPr>
            <p:cNvPr id="2403" name="Google Shape;2403;p22">
              <a:hlinkClick r:id="rId5"/>
            </p:cNvPr>
            <p:cNvPicPr preferRelativeResize="0"/>
            <p:nvPr/>
          </p:nvPicPr>
          <p:blipFill rotWithShape="1">
            <a:blip r:embed="rId6">
              <a:alphaModFix/>
            </a:blip>
            <a:srcRect b="0" l="0" r="0" t="0"/>
            <a:stretch/>
          </p:blipFill>
          <p:spPr>
            <a:xfrm>
              <a:off x="9764428" y="5916798"/>
              <a:ext cx="708660" cy="628879"/>
            </a:xfrm>
            <a:prstGeom prst="rect">
              <a:avLst/>
            </a:prstGeom>
            <a:noFill/>
            <a:ln>
              <a:noFill/>
            </a:ln>
          </p:spPr>
        </p:pic>
        <p:pic>
          <p:nvPicPr>
            <p:cNvPr id="2404" name="Google Shape;2404;p22">
              <a:hlinkClick r:id="rId7"/>
            </p:cNvPr>
            <p:cNvPicPr preferRelativeResize="0"/>
            <p:nvPr/>
          </p:nvPicPr>
          <p:blipFill rotWithShape="1">
            <a:blip r:embed="rId8">
              <a:alphaModFix/>
            </a:blip>
            <a:srcRect b="0" l="0" r="0" t="0"/>
            <a:stretch/>
          </p:blipFill>
          <p:spPr>
            <a:xfrm>
              <a:off x="10541715" y="5905569"/>
              <a:ext cx="612648" cy="624387"/>
            </a:xfrm>
            <a:prstGeom prst="rect">
              <a:avLst/>
            </a:prstGeom>
            <a:noFill/>
            <a:ln>
              <a:noFill/>
            </a:ln>
          </p:spPr>
        </p:pic>
        <p:pic>
          <p:nvPicPr>
            <p:cNvPr id="2405" name="Google Shape;2405;p22">
              <a:hlinkClick r:id="rId9"/>
            </p:cNvPr>
            <p:cNvPicPr preferRelativeResize="0"/>
            <p:nvPr/>
          </p:nvPicPr>
          <p:blipFill rotWithShape="1">
            <a:blip r:embed="rId10">
              <a:alphaModFix/>
            </a:blip>
            <a:srcRect b="0" l="0" r="0" t="0"/>
            <a:stretch/>
          </p:blipFill>
          <p:spPr>
            <a:xfrm>
              <a:off x="11219049" y="5916799"/>
              <a:ext cx="699516" cy="601927"/>
            </a:xfrm>
            <a:prstGeom prst="rect">
              <a:avLst/>
            </a:prstGeom>
            <a:noFill/>
            <a:ln>
              <a:noFill/>
            </a:ln>
          </p:spPr>
        </p:pic>
        <p:sp>
          <p:nvSpPr>
            <p:cNvPr id="2406" name="Google Shape;2406;p22"/>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2400"/>
                <a:buFont typeface="Arial"/>
                <a:buNone/>
              </a:pPr>
              <a:r>
                <a:rPr b="1" i="0" lang="en" sz="2400" u="none" cap="none" strike="noStrike">
                  <a:solidFill>
                    <a:srgbClr val="252525"/>
                  </a:solidFill>
                  <a:latin typeface="Homemade Apple"/>
                  <a:ea typeface="Homemade Apple"/>
                  <a:cs typeface="Homemade Apple"/>
                  <a:sym typeface="Homemade Apple"/>
                </a:rPr>
                <a:t>Sharing is caring!</a:t>
              </a:r>
              <a:endParaRPr b="1" i="0" sz="2400" u="none" cap="none" strike="noStrike">
                <a:solidFill>
                  <a:srgbClr val="252525"/>
                </a:solidFill>
                <a:latin typeface="Homemade Apple"/>
                <a:ea typeface="Homemade Apple"/>
                <a:cs typeface="Homemade Apple"/>
                <a:sym typeface="Homemade Apple"/>
              </a:endParaRPr>
            </a:p>
          </p:txBody>
        </p:sp>
      </p:grpSp>
      <p:pic>
        <p:nvPicPr>
          <p:cNvPr id="2407" name="Google Shape;2407;p22"/>
          <p:cNvPicPr preferRelativeResize="0"/>
          <p:nvPr/>
        </p:nvPicPr>
        <p:blipFill rotWithShape="1">
          <a:blip r:embed="rId11">
            <a:alphaModFix/>
          </a:blip>
          <a:srcRect b="20905" l="0" r="0" t="16256"/>
          <a:stretch/>
        </p:blipFill>
        <p:spPr>
          <a:xfrm>
            <a:off x="125075" y="493725"/>
            <a:ext cx="8239800" cy="2071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boxes">
  <p:cSld name="CUSTOM">
    <p:spTree>
      <p:nvGrpSpPr>
        <p:cNvPr id="337" name="Shape 337"/>
        <p:cNvGrpSpPr/>
        <p:nvPr/>
      </p:nvGrpSpPr>
      <p:grpSpPr>
        <a:xfrm>
          <a:off x="0" y="0"/>
          <a:ext cx="0" cy="0"/>
          <a:chOff x="0" y="0"/>
          <a:chExt cx="0" cy="0"/>
        </a:xfrm>
      </p:grpSpPr>
      <p:sp>
        <p:nvSpPr>
          <p:cNvPr id="338" name="Google Shape;338;p4"/>
          <p:cNvSpPr/>
          <p:nvPr/>
        </p:nvSpPr>
        <p:spPr>
          <a:xfrm>
            <a:off x="326571" y="348343"/>
            <a:ext cx="11575500" cy="6270600"/>
          </a:xfrm>
          <a:prstGeom prst="rect">
            <a:avLst/>
          </a:prstGeom>
          <a:noFill/>
          <a:ln cap="flat" cmpd="sng" w="76200">
            <a:solidFill>
              <a:schemeClr val="accent6"/>
            </a:solidFill>
            <a:prstDash val="solid"/>
            <a:round/>
            <a:headEnd len="sm" w="sm" type="none"/>
            <a:tailEnd len="sm" w="sm" type="none"/>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4"/>
          <p:cNvSpPr/>
          <p:nvPr/>
        </p:nvSpPr>
        <p:spPr>
          <a:xfrm>
            <a:off x="609625" y="730700"/>
            <a:ext cx="10972800" cy="550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340" name="Google Shape;340;p4"/>
          <p:cNvSpPr txBox="1"/>
          <p:nvPr>
            <p:ph type="title"/>
          </p:nvPr>
        </p:nvSpPr>
        <p:spPr>
          <a:xfrm>
            <a:off x="1236425" y="593375"/>
            <a:ext cx="9719100" cy="7635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4500"/>
              <a:buNone/>
              <a:defRPr/>
            </a:lvl1pPr>
            <a:lvl2pPr lvl="1" algn="l">
              <a:lnSpc>
                <a:spcPct val="100000"/>
              </a:lnSpc>
              <a:spcBef>
                <a:spcPts val="0"/>
              </a:spcBef>
              <a:spcAft>
                <a:spcPts val="0"/>
              </a:spcAft>
              <a:buSzPts val="4500"/>
              <a:buNone/>
              <a:defRPr/>
            </a:lvl2pPr>
            <a:lvl3pPr lvl="2" algn="l">
              <a:lnSpc>
                <a:spcPct val="100000"/>
              </a:lnSpc>
              <a:spcBef>
                <a:spcPts val="0"/>
              </a:spcBef>
              <a:spcAft>
                <a:spcPts val="0"/>
              </a:spcAft>
              <a:buSzPts val="4500"/>
              <a:buNone/>
              <a:defRPr/>
            </a:lvl3pPr>
            <a:lvl4pPr lvl="3" algn="l">
              <a:lnSpc>
                <a:spcPct val="100000"/>
              </a:lnSpc>
              <a:spcBef>
                <a:spcPts val="0"/>
              </a:spcBef>
              <a:spcAft>
                <a:spcPts val="0"/>
              </a:spcAft>
              <a:buSzPts val="4500"/>
              <a:buNone/>
              <a:defRPr/>
            </a:lvl4pPr>
            <a:lvl5pPr lvl="4" algn="l">
              <a:lnSpc>
                <a:spcPct val="100000"/>
              </a:lnSpc>
              <a:spcBef>
                <a:spcPts val="0"/>
              </a:spcBef>
              <a:spcAft>
                <a:spcPts val="0"/>
              </a:spcAft>
              <a:buSzPts val="4500"/>
              <a:buNone/>
              <a:defRPr/>
            </a:lvl5pPr>
            <a:lvl6pPr lvl="5" algn="l">
              <a:lnSpc>
                <a:spcPct val="100000"/>
              </a:lnSpc>
              <a:spcBef>
                <a:spcPts val="0"/>
              </a:spcBef>
              <a:spcAft>
                <a:spcPts val="0"/>
              </a:spcAft>
              <a:buSzPts val="4500"/>
              <a:buNone/>
              <a:defRPr/>
            </a:lvl6pPr>
            <a:lvl7pPr lvl="6" algn="l">
              <a:lnSpc>
                <a:spcPct val="100000"/>
              </a:lnSpc>
              <a:spcBef>
                <a:spcPts val="0"/>
              </a:spcBef>
              <a:spcAft>
                <a:spcPts val="0"/>
              </a:spcAft>
              <a:buSzPts val="4500"/>
              <a:buNone/>
              <a:defRPr/>
            </a:lvl7pPr>
            <a:lvl8pPr lvl="7" algn="l">
              <a:lnSpc>
                <a:spcPct val="100000"/>
              </a:lnSpc>
              <a:spcBef>
                <a:spcPts val="0"/>
              </a:spcBef>
              <a:spcAft>
                <a:spcPts val="0"/>
              </a:spcAft>
              <a:buSzPts val="4500"/>
              <a:buNone/>
              <a:defRPr/>
            </a:lvl8pPr>
            <a:lvl9pPr lvl="8" algn="l">
              <a:lnSpc>
                <a:spcPct val="100000"/>
              </a:lnSpc>
              <a:spcBef>
                <a:spcPts val="0"/>
              </a:spcBef>
              <a:spcAft>
                <a:spcPts val="0"/>
              </a:spcAft>
              <a:buSzPts val="4500"/>
              <a:buNone/>
              <a:defRPr/>
            </a:lvl9pPr>
          </a:lstStyle>
          <a:p/>
        </p:txBody>
      </p:sp>
      <p:sp>
        <p:nvSpPr>
          <p:cNvPr id="341" name="Google Shape;341;p4"/>
          <p:cNvSpPr txBox="1"/>
          <p:nvPr>
            <p:ph idx="1" type="subTitle"/>
          </p:nvPr>
        </p:nvSpPr>
        <p:spPr>
          <a:xfrm>
            <a:off x="1236489" y="1711975"/>
            <a:ext cx="3087000" cy="530700"/>
          </a:xfrm>
          <a:prstGeom prst="rect">
            <a:avLst/>
          </a:prstGeom>
          <a:noFill/>
          <a:ln>
            <a:noFill/>
          </a:ln>
        </p:spPr>
        <p:txBody>
          <a:bodyPr anchorCtr="0" anchor="t" bIns="121900" lIns="121900" spcFirstLastPara="1" rIns="121900" wrap="square" tIns="121900">
            <a:normAutofit/>
          </a:bodyPr>
          <a:lstStyle>
            <a:lvl1pPr lvl="0" algn="ctr">
              <a:lnSpc>
                <a:spcPct val="80000"/>
              </a:lnSpc>
              <a:spcBef>
                <a:spcPts val="0"/>
              </a:spcBef>
              <a:spcAft>
                <a:spcPts val="0"/>
              </a:spcAft>
              <a:buSzPts val="2800"/>
              <a:buNone/>
              <a:defRPr b="1" sz="3970">
                <a:latin typeface="Mountains of Christmas"/>
                <a:ea typeface="Mountains of Christmas"/>
                <a:cs typeface="Mountains of Christmas"/>
                <a:sym typeface="Mountains of Christma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42" name="Google Shape;342;p4"/>
          <p:cNvSpPr txBox="1"/>
          <p:nvPr>
            <p:ph idx="2" type="body"/>
          </p:nvPr>
        </p:nvSpPr>
        <p:spPr>
          <a:xfrm>
            <a:off x="1236518" y="2428830"/>
            <a:ext cx="3087000" cy="12978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355600" lvl="1" marL="914400" algn="l">
              <a:lnSpc>
                <a:spcPct val="115000"/>
              </a:lnSpc>
              <a:spcBef>
                <a:spcPts val="0"/>
              </a:spcBef>
              <a:spcAft>
                <a:spcPts val="0"/>
              </a:spcAft>
              <a:buSzPts val="2000"/>
              <a:buChar char="○"/>
              <a:defRPr/>
            </a:lvl2pPr>
            <a:lvl3pPr indent="-355600" lvl="2" marL="1371600" algn="l">
              <a:lnSpc>
                <a:spcPct val="115000"/>
              </a:lnSpc>
              <a:spcBef>
                <a:spcPts val="0"/>
              </a:spcBef>
              <a:spcAft>
                <a:spcPts val="0"/>
              </a:spcAft>
              <a:buSzPts val="2000"/>
              <a:buChar char="■"/>
              <a:defRPr/>
            </a:lvl3pPr>
            <a:lvl4pPr indent="-355600" lvl="3" marL="1828800" algn="l">
              <a:lnSpc>
                <a:spcPct val="115000"/>
              </a:lnSpc>
              <a:spcBef>
                <a:spcPts val="0"/>
              </a:spcBef>
              <a:spcAft>
                <a:spcPts val="0"/>
              </a:spcAft>
              <a:buSzPts val="2000"/>
              <a:buChar char="●"/>
              <a:defRPr/>
            </a:lvl4pPr>
            <a:lvl5pPr indent="-355600" lvl="4" marL="2286000" algn="l">
              <a:lnSpc>
                <a:spcPct val="115000"/>
              </a:lnSpc>
              <a:spcBef>
                <a:spcPts val="0"/>
              </a:spcBef>
              <a:spcAft>
                <a:spcPts val="0"/>
              </a:spcAft>
              <a:buSzPts val="2000"/>
              <a:buChar char="○"/>
              <a:defRPr/>
            </a:lvl5pPr>
            <a:lvl6pPr indent="-355600" lvl="5" marL="2743200" algn="l">
              <a:lnSpc>
                <a:spcPct val="115000"/>
              </a:lnSpc>
              <a:spcBef>
                <a:spcPts val="0"/>
              </a:spcBef>
              <a:spcAft>
                <a:spcPts val="0"/>
              </a:spcAft>
              <a:buSzPts val="2000"/>
              <a:buChar char="■"/>
              <a:defRPr/>
            </a:lvl6pPr>
            <a:lvl7pPr indent="-355600" lvl="6" marL="3200400" algn="l">
              <a:lnSpc>
                <a:spcPct val="115000"/>
              </a:lnSpc>
              <a:spcBef>
                <a:spcPts val="0"/>
              </a:spcBef>
              <a:spcAft>
                <a:spcPts val="0"/>
              </a:spcAft>
              <a:buSzPts val="2000"/>
              <a:buChar char="●"/>
              <a:defRPr/>
            </a:lvl7pPr>
            <a:lvl8pPr indent="-355600" lvl="7" marL="3657600" algn="l">
              <a:lnSpc>
                <a:spcPct val="115000"/>
              </a:lnSpc>
              <a:spcBef>
                <a:spcPts val="0"/>
              </a:spcBef>
              <a:spcAft>
                <a:spcPts val="0"/>
              </a:spcAft>
              <a:buSzPts val="2000"/>
              <a:buChar char="○"/>
              <a:defRPr/>
            </a:lvl8pPr>
            <a:lvl9pPr indent="-355600" lvl="8" marL="4114800" algn="l">
              <a:lnSpc>
                <a:spcPct val="115000"/>
              </a:lnSpc>
              <a:spcBef>
                <a:spcPts val="0"/>
              </a:spcBef>
              <a:spcAft>
                <a:spcPts val="0"/>
              </a:spcAft>
              <a:buSzPts val="2000"/>
              <a:buChar char="■"/>
              <a:defRPr/>
            </a:lvl9pPr>
          </a:lstStyle>
          <a:p/>
        </p:txBody>
      </p:sp>
      <p:sp>
        <p:nvSpPr>
          <p:cNvPr id="343" name="Google Shape;343;p4"/>
          <p:cNvSpPr txBox="1"/>
          <p:nvPr>
            <p:ph idx="3" type="subTitle"/>
          </p:nvPr>
        </p:nvSpPr>
        <p:spPr>
          <a:xfrm>
            <a:off x="4552500" y="1711975"/>
            <a:ext cx="3087000" cy="530700"/>
          </a:xfrm>
          <a:prstGeom prst="rect">
            <a:avLst/>
          </a:prstGeom>
          <a:noFill/>
          <a:ln>
            <a:noFill/>
          </a:ln>
        </p:spPr>
        <p:txBody>
          <a:bodyPr anchorCtr="0" anchor="t" bIns="121900" lIns="121900" spcFirstLastPara="1" rIns="121900" wrap="square" tIns="121900">
            <a:normAutofit/>
          </a:bodyPr>
          <a:lstStyle>
            <a:lvl1pPr lvl="0" algn="ctr">
              <a:lnSpc>
                <a:spcPct val="80000"/>
              </a:lnSpc>
              <a:spcBef>
                <a:spcPts val="0"/>
              </a:spcBef>
              <a:spcAft>
                <a:spcPts val="0"/>
              </a:spcAft>
              <a:buSzPts val="2800"/>
              <a:buNone/>
              <a:defRPr b="1" sz="3970">
                <a:latin typeface="Mountains of Christmas"/>
                <a:ea typeface="Mountains of Christmas"/>
                <a:cs typeface="Mountains of Christmas"/>
                <a:sym typeface="Mountains of Christma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44" name="Google Shape;344;p4"/>
          <p:cNvSpPr txBox="1"/>
          <p:nvPr>
            <p:ph idx="4" type="body"/>
          </p:nvPr>
        </p:nvSpPr>
        <p:spPr>
          <a:xfrm>
            <a:off x="4552529" y="2428830"/>
            <a:ext cx="3087000" cy="12978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355600" lvl="1" marL="914400" algn="l">
              <a:lnSpc>
                <a:spcPct val="115000"/>
              </a:lnSpc>
              <a:spcBef>
                <a:spcPts val="0"/>
              </a:spcBef>
              <a:spcAft>
                <a:spcPts val="0"/>
              </a:spcAft>
              <a:buSzPts val="2000"/>
              <a:buChar char="○"/>
              <a:defRPr/>
            </a:lvl2pPr>
            <a:lvl3pPr indent="-355600" lvl="2" marL="1371600" algn="l">
              <a:lnSpc>
                <a:spcPct val="115000"/>
              </a:lnSpc>
              <a:spcBef>
                <a:spcPts val="0"/>
              </a:spcBef>
              <a:spcAft>
                <a:spcPts val="0"/>
              </a:spcAft>
              <a:buSzPts val="2000"/>
              <a:buChar char="■"/>
              <a:defRPr/>
            </a:lvl3pPr>
            <a:lvl4pPr indent="-355600" lvl="3" marL="1828800" algn="l">
              <a:lnSpc>
                <a:spcPct val="115000"/>
              </a:lnSpc>
              <a:spcBef>
                <a:spcPts val="0"/>
              </a:spcBef>
              <a:spcAft>
                <a:spcPts val="0"/>
              </a:spcAft>
              <a:buSzPts val="2000"/>
              <a:buChar char="●"/>
              <a:defRPr/>
            </a:lvl4pPr>
            <a:lvl5pPr indent="-355600" lvl="4" marL="2286000" algn="l">
              <a:lnSpc>
                <a:spcPct val="115000"/>
              </a:lnSpc>
              <a:spcBef>
                <a:spcPts val="0"/>
              </a:spcBef>
              <a:spcAft>
                <a:spcPts val="0"/>
              </a:spcAft>
              <a:buSzPts val="2000"/>
              <a:buChar char="○"/>
              <a:defRPr/>
            </a:lvl5pPr>
            <a:lvl6pPr indent="-355600" lvl="5" marL="2743200" algn="l">
              <a:lnSpc>
                <a:spcPct val="115000"/>
              </a:lnSpc>
              <a:spcBef>
                <a:spcPts val="0"/>
              </a:spcBef>
              <a:spcAft>
                <a:spcPts val="0"/>
              </a:spcAft>
              <a:buSzPts val="2000"/>
              <a:buChar char="■"/>
              <a:defRPr/>
            </a:lvl6pPr>
            <a:lvl7pPr indent="-355600" lvl="6" marL="3200400" algn="l">
              <a:lnSpc>
                <a:spcPct val="115000"/>
              </a:lnSpc>
              <a:spcBef>
                <a:spcPts val="0"/>
              </a:spcBef>
              <a:spcAft>
                <a:spcPts val="0"/>
              </a:spcAft>
              <a:buSzPts val="2000"/>
              <a:buChar char="●"/>
              <a:defRPr/>
            </a:lvl7pPr>
            <a:lvl8pPr indent="-355600" lvl="7" marL="3657600" algn="l">
              <a:lnSpc>
                <a:spcPct val="115000"/>
              </a:lnSpc>
              <a:spcBef>
                <a:spcPts val="0"/>
              </a:spcBef>
              <a:spcAft>
                <a:spcPts val="0"/>
              </a:spcAft>
              <a:buSzPts val="2000"/>
              <a:buChar char="○"/>
              <a:defRPr/>
            </a:lvl8pPr>
            <a:lvl9pPr indent="-355600" lvl="8" marL="4114800" algn="l">
              <a:lnSpc>
                <a:spcPct val="115000"/>
              </a:lnSpc>
              <a:spcBef>
                <a:spcPts val="0"/>
              </a:spcBef>
              <a:spcAft>
                <a:spcPts val="0"/>
              </a:spcAft>
              <a:buSzPts val="2000"/>
              <a:buChar char="■"/>
              <a:defRPr/>
            </a:lvl9pPr>
          </a:lstStyle>
          <a:p/>
        </p:txBody>
      </p:sp>
      <p:sp>
        <p:nvSpPr>
          <p:cNvPr id="345" name="Google Shape;345;p4"/>
          <p:cNvSpPr txBox="1"/>
          <p:nvPr>
            <p:ph idx="5" type="subTitle"/>
          </p:nvPr>
        </p:nvSpPr>
        <p:spPr>
          <a:xfrm>
            <a:off x="7868533" y="1711975"/>
            <a:ext cx="3087000" cy="530700"/>
          </a:xfrm>
          <a:prstGeom prst="rect">
            <a:avLst/>
          </a:prstGeom>
          <a:noFill/>
          <a:ln>
            <a:noFill/>
          </a:ln>
        </p:spPr>
        <p:txBody>
          <a:bodyPr anchorCtr="0" anchor="t" bIns="121900" lIns="121900" spcFirstLastPara="1" rIns="121900" wrap="square" tIns="121900">
            <a:normAutofit/>
          </a:bodyPr>
          <a:lstStyle>
            <a:lvl1pPr lvl="0" algn="ctr">
              <a:lnSpc>
                <a:spcPct val="80000"/>
              </a:lnSpc>
              <a:spcBef>
                <a:spcPts val="0"/>
              </a:spcBef>
              <a:spcAft>
                <a:spcPts val="0"/>
              </a:spcAft>
              <a:buSzPts val="2800"/>
              <a:buNone/>
              <a:defRPr b="1" sz="3970">
                <a:latin typeface="Mountains of Christmas"/>
                <a:ea typeface="Mountains of Christmas"/>
                <a:cs typeface="Mountains of Christmas"/>
                <a:sym typeface="Mountains of Christma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46" name="Google Shape;346;p4"/>
          <p:cNvSpPr txBox="1"/>
          <p:nvPr>
            <p:ph idx="6" type="body"/>
          </p:nvPr>
        </p:nvSpPr>
        <p:spPr>
          <a:xfrm>
            <a:off x="7868562" y="2428830"/>
            <a:ext cx="3087000" cy="12978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355600" lvl="1" marL="914400" algn="l">
              <a:lnSpc>
                <a:spcPct val="115000"/>
              </a:lnSpc>
              <a:spcBef>
                <a:spcPts val="0"/>
              </a:spcBef>
              <a:spcAft>
                <a:spcPts val="0"/>
              </a:spcAft>
              <a:buSzPts val="2000"/>
              <a:buChar char="○"/>
              <a:defRPr/>
            </a:lvl2pPr>
            <a:lvl3pPr indent="-355600" lvl="2" marL="1371600" algn="l">
              <a:lnSpc>
                <a:spcPct val="115000"/>
              </a:lnSpc>
              <a:spcBef>
                <a:spcPts val="0"/>
              </a:spcBef>
              <a:spcAft>
                <a:spcPts val="0"/>
              </a:spcAft>
              <a:buSzPts val="2000"/>
              <a:buChar char="■"/>
              <a:defRPr/>
            </a:lvl3pPr>
            <a:lvl4pPr indent="-355600" lvl="3" marL="1828800" algn="l">
              <a:lnSpc>
                <a:spcPct val="115000"/>
              </a:lnSpc>
              <a:spcBef>
                <a:spcPts val="0"/>
              </a:spcBef>
              <a:spcAft>
                <a:spcPts val="0"/>
              </a:spcAft>
              <a:buSzPts val="2000"/>
              <a:buChar char="●"/>
              <a:defRPr/>
            </a:lvl4pPr>
            <a:lvl5pPr indent="-355600" lvl="4" marL="2286000" algn="l">
              <a:lnSpc>
                <a:spcPct val="115000"/>
              </a:lnSpc>
              <a:spcBef>
                <a:spcPts val="0"/>
              </a:spcBef>
              <a:spcAft>
                <a:spcPts val="0"/>
              </a:spcAft>
              <a:buSzPts val="2000"/>
              <a:buChar char="○"/>
              <a:defRPr/>
            </a:lvl5pPr>
            <a:lvl6pPr indent="-355600" lvl="5" marL="2743200" algn="l">
              <a:lnSpc>
                <a:spcPct val="115000"/>
              </a:lnSpc>
              <a:spcBef>
                <a:spcPts val="0"/>
              </a:spcBef>
              <a:spcAft>
                <a:spcPts val="0"/>
              </a:spcAft>
              <a:buSzPts val="2000"/>
              <a:buChar char="■"/>
              <a:defRPr/>
            </a:lvl6pPr>
            <a:lvl7pPr indent="-355600" lvl="6" marL="3200400" algn="l">
              <a:lnSpc>
                <a:spcPct val="115000"/>
              </a:lnSpc>
              <a:spcBef>
                <a:spcPts val="0"/>
              </a:spcBef>
              <a:spcAft>
                <a:spcPts val="0"/>
              </a:spcAft>
              <a:buSzPts val="2000"/>
              <a:buChar char="●"/>
              <a:defRPr/>
            </a:lvl7pPr>
            <a:lvl8pPr indent="-355600" lvl="7" marL="3657600" algn="l">
              <a:lnSpc>
                <a:spcPct val="115000"/>
              </a:lnSpc>
              <a:spcBef>
                <a:spcPts val="0"/>
              </a:spcBef>
              <a:spcAft>
                <a:spcPts val="0"/>
              </a:spcAft>
              <a:buSzPts val="2000"/>
              <a:buChar char="○"/>
              <a:defRPr/>
            </a:lvl8pPr>
            <a:lvl9pPr indent="-355600" lvl="8" marL="4114800" algn="l">
              <a:lnSpc>
                <a:spcPct val="115000"/>
              </a:lnSpc>
              <a:spcBef>
                <a:spcPts val="0"/>
              </a:spcBef>
              <a:spcAft>
                <a:spcPts val="0"/>
              </a:spcAft>
              <a:buSzPts val="2000"/>
              <a:buChar char="■"/>
              <a:defRPr/>
            </a:lvl9pPr>
          </a:lstStyle>
          <a:p/>
        </p:txBody>
      </p:sp>
      <p:sp>
        <p:nvSpPr>
          <p:cNvPr id="347" name="Google Shape;347;p4"/>
          <p:cNvSpPr txBox="1"/>
          <p:nvPr>
            <p:ph idx="7" type="subTitle"/>
          </p:nvPr>
        </p:nvSpPr>
        <p:spPr>
          <a:xfrm>
            <a:off x="1236436" y="4177121"/>
            <a:ext cx="3087000" cy="530700"/>
          </a:xfrm>
          <a:prstGeom prst="rect">
            <a:avLst/>
          </a:prstGeom>
          <a:noFill/>
          <a:ln>
            <a:noFill/>
          </a:ln>
        </p:spPr>
        <p:txBody>
          <a:bodyPr anchorCtr="0" anchor="t" bIns="121900" lIns="121900" spcFirstLastPara="1" rIns="121900" wrap="square" tIns="121900">
            <a:normAutofit/>
          </a:bodyPr>
          <a:lstStyle>
            <a:lvl1pPr lvl="0" algn="ctr">
              <a:lnSpc>
                <a:spcPct val="80000"/>
              </a:lnSpc>
              <a:spcBef>
                <a:spcPts val="0"/>
              </a:spcBef>
              <a:spcAft>
                <a:spcPts val="0"/>
              </a:spcAft>
              <a:buSzPts val="2800"/>
              <a:buNone/>
              <a:defRPr b="1" sz="3970">
                <a:latin typeface="Mountains of Christmas"/>
                <a:ea typeface="Mountains of Christmas"/>
                <a:cs typeface="Mountains of Christmas"/>
                <a:sym typeface="Mountains of Christma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48" name="Google Shape;348;p4"/>
          <p:cNvSpPr txBox="1"/>
          <p:nvPr>
            <p:ph idx="8" type="body"/>
          </p:nvPr>
        </p:nvSpPr>
        <p:spPr>
          <a:xfrm>
            <a:off x="1236464" y="4893977"/>
            <a:ext cx="3087000" cy="12978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355600" lvl="1" marL="914400" algn="l">
              <a:lnSpc>
                <a:spcPct val="115000"/>
              </a:lnSpc>
              <a:spcBef>
                <a:spcPts val="0"/>
              </a:spcBef>
              <a:spcAft>
                <a:spcPts val="0"/>
              </a:spcAft>
              <a:buSzPts val="2000"/>
              <a:buChar char="○"/>
              <a:defRPr/>
            </a:lvl2pPr>
            <a:lvl3pPr indent="-355600" lvl="2" marL="1371600" algn="l">
              <a:lnSpc>
                <a:spcPct val="115000"/>
              </a:lnSpc>
              <a:spcBef>
                <a:spcPts val="0"/>
              </a:spcBef>
              <a:spcAft>
                <a:spcPts val="0"/>
              </a:spcAft>
              <a:buSzPts val="2000"/>
              <a:buChar char="■"/>
              <a:defRPr/>
            </a:lvl3pPr>
            <a:lvl4pPr indent="-355600" lvl="3" marL="1828800" algn="l">
              <a:lnSpc>
                <a:spcPct val="115000"/>
              </a:lnSpc>
              <a:spcBef>
                <a:spcPts val="0"/>
              </a:spcBef>
              <a:spcAft>
                <a:spcPts val="0"/>
              </a:spcAft>
              <a:buSzPts val="2000"/>
              <a:buChar char="●"/>
              <a:defRPr/>
            </a:lvl4pPr>
            <a:lvl5pPr indent="-355600" lvl="4" marL="2286000" algn="l">
              <a:lnSpc>
                <a:spcPct val="115000"/>
              </a:lnSpc>
              <a:spcBef>
                <a:spcPts val="0"/>
              </a:spcBef>
              <a:spcAft>
                <a:spcPts val="0"/>
              </a:spcAft>
              <a:buSzPts val="2000"/>
              <a:buChar char="○"/>
              <a:defRPr/>
            </a:lvl5pPr>
            <a:lvl6pPr indent="-355600" lvl="5" marL="2743200" algn="l">
              <a:lnSpc>
                <a:spcPct val="115000"/>
              </a:lnSpc>
              <a:spcBef>
                <a:spcPts val="0"/>
              </a:spcBef>
              <a:spcAft>
                <a:spcPts val="0"/>
              </a:spcAft>
              <a:buSzPts val="2000"/>
              <a:buChar char="■"/>
              <a:defRPr/>
            </a:lvl6pPr>
            <a:lvl7pPr indent="-355600" lvl="6" marL="3200400" algn="l">
              <a:lnSpc>
                <a:spcPct val="115000"/>
              </a:lnSpc>
              <a:spcBef>
                <a:spcPts val="0"/>
              </a:spcBef>
              <a:spcAft>
                <a:spcPts val="0"/>
              </a:spcAft>
              <a:buSzPts val="2000"/>
              <a:buChar char="●"/>
              <a:defRPr/>
            </a:lvl7pPr>
            <a:lvl8pPr indent="-355600" lvl="7" marL="3657600" algn="l">
              <a:lnSpc>
                <a:spcPct val="115000"/>
              </a:lnSpc>
              <a:spcBef>
                <a:spcPts val="0"/>
              </a:spcBef>
              <a:spcAft>
                <a:spcPts val="0"/>
              </a:spcAft>
              <a:buSzPts val="2000"/>
              <a:buChar char="○"/>
              <a:defRPr/>
            </a:lvl8pPr>
            <a:lvl9pPr indent="-355600" lvl="8" marL="4114800" algn="l">
              <a:lnSpc>
                <a:spcPct val="115000"/>
              </a:lnSpc>
              <a:spcBef>
                <a:spcPts val="0"/>
              </a:spcBef>
              <a:spcAft>
                <a:spcPts val="0"/>
              </a:spcAft>
              <a:buSzPts val="2000"/>
              <a:buChar char="■"/>
              <a:defRPr/>
            </a:lvl9pPr>
          </a:lstStyle>
          <a:p/>
        </p:txBody>
      </p:sp>
      <p:sp>
        <p:nvSpPr>
          <p:cNvPr id="349" name="Google Shape;349;p4"/>
          <p:cNvSpPr txBox="1"/>
          <p:nvPr>
            <p:ph idx="9" type="subTitle"/>
          </p:nvPr>
        </p:nvSpPr>
        <p:spPr>
          <a:xfrm>
            <a:off x="4552447" y="4177121"/>
            <a:ext cx="3087000" cy="530700"/>
          </a:xfrm>
          <a:prstGeom prst="rect">
            <a:avLst/>
          </a:prstGeom>
          <a:noFill/>
          <a:ln>
            <a:noFill/>
          </a:ln>
        </p:spPr>
        <p:txBody>
          <a:bodyPr anchorCtr="0" anchor="t" bIns="121900" lIns="121900" spcFirstLastPara="1" rIns="121900" wrap="square" tIns="121900">
            <a:normAutofit/>
          </a:bodyPr>
          <a:lstStyle>
            <a:lvl1pPr lvl="0" algn="ctr">
              <a:lnSpc>
                <a:spcPct val="80000"/>
              </a:lnSpc>
              <a:spcBef>
                <a:spcPts val="0"/>
              </a:spcBef>
              <a:spcAft>
                <a:spcPts val="0"/>
              </a:spcAft>
              <a:buSzPts val="2800"/>
              <a:buNone/>
              <a:defRPr b="1" sz="3970">
                <a:latin typeface="Mountains of Christmas"/>
                <a:ea typeface="Mountains of Christmas"/>
                <a:cs typeface="Mountains of Christmas"/>
                <a:sym typeface="Mountains of Christma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50" name="Google Shape;350;p4"/>
          <p:cNvSpPr txBox="1"/>
          <p:nvPr>
            <p:ph idx="13" type="body"/>
          </p:nvPr>
        </p:nvSpPr>
        <p:spPr>
          <a:xfrm>
            <a:off x="4552475" y="4893977"/>
            <a:ext cx="3087000" cy="12978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355600" lvl="1" marL="914400" algn="l">
              <a:lnSpc>
                <a:spcPct val="115000"/>
              </a:lnSpc>
              <a:spcBef>
                <a:spcPts val="0"/>
              </a:spcBef>
              <a:spcAft>
                <a:spcPts val="0"/>
              </a:spcAft>
              <a:buSzPts val="2000"/>
              <a:buChar char="○"/>
              <a:defRPr/>
            </a:lvl2pPr>
            <a:lvl3pPr indent="-355600" lvl="2" marL="1371600" algn="l">
              <a:lnSpc>
                <a:spcPct val="115000"/>
              </a:lnSpc>
              <a:spcBef>
                <a:spcPts val="0"/>
              </a:spcBef>
              <a:spcAft>
                <a:spcPts val="0"/>
              </a:spcAft>
              <a:buSzPts val="2000"/>
              <a:buChar char="■"/>
              <a:defRPr/>
            </a:lvl3pPr>
            <a:lvl4pPr indent="-355600" lvl="3" marL="1828800" algn="l">
              <a:lnSpc>
                <a:spcPct val="115000"/>
              </a:lnSpc>
              <a:spcBef>
                <a:spcPts val="0"/>
              </a:spcBef>
              <a:spcAft>
                <a:spcPts val="0"/>
              </a:spcAft>
              <a:buSzPts val="2000"/>
              <a:buChar char="●"/>
              <a:defRPr/>
            </a:lvl4pPr>
            <a:lvl5pPr indent="-355600" lvl="4" marL="2286000" algn="l">
              <a:lnSpc>
                <a:spcPct val="115000"/>
              </a:lnSpc>
              <a:spcBef>
                <a:spcPts val="0"/>
              </a:spcBef>
              <a:spcAft>
                <a:spcPts val="0"/>
              </a:spcAft>
              <a:buSzPts val="2000"/>
              <a:buChar char="○"/>
              <a:defRPr/>
            </a:lvl5pPr>
            <a:lvl6pPr indent="-355600" lvl="5" marL="2743200" algn="l">
              <a:lnSpc>
                <a:spcPct val="115000"/>
              </a:lnSpc>
              <a:spcBef>
                <a:spcPts val="0"/>
              </a:spcBef>
              <a:spcAft>
                <a:spcPts val="0"/>
              </a:spcAft>
              <a:buSzPts val="2000"/>
              <a:buChar char="■"/>
              <a:defRPr/>
            </a:lvl6pPr>
            <a:lvl7pPr indent="-355600" lvl="6" marL="3200400" algn="l">
              <a:lnSpc>
                <a:spcPct val="115000"/>
              </a:lnSpc>
              <a:spcBef>
                <a:spcPts val="0"/>
              </a:spcBef>
              <a:spcAft>
                <a:spcPts val="0"/>
              </a:spcAft>
              <a:buSzPts val="2000"/>
              <a:buChar char="●"/>
              <a:defRPr/>
            </a:lvl7pPr>
            <a:lvl8pPr indent="-355600" lvl="7" marL="3657600" algn="l">
              <a:lnSpc>
                <a:spcPct val="115000"/>
              </a:lnSpc>
              <a:spcBef>
                <a:spcPts val="0"/>
              </a:spcBef>
              <a:spcAft>
                <a:spcPts val="0"/>
              </a:spcAft>
              <a:buSzPts val="2000"/>
              <a:buChar char="○"/>
              <a:defRPr/>
            </a:lvl8pPr>
            <a:lvl9pPr indent="-355600" lvl="8" marL="4114800" algn="l">
              <a:lnSpc>
                <a:spcPct val="115000"/>
              </a:lnSpc>
              <a:spcBef>
                <a:spcPts val="0"/>
              </a:spcBef>
              <a:spcAft>
                <a:spcPts val="0"/>
              </a:spcAft>
              <a:buSzPts val="2000"/>
              <a:buChar char="■"/>
              <a:defRPr/>
            </a:lvl9pPr>
          </a:lstStyle>
          <a:p/>
        </p:txBody>
      </p:sp>
      <p:sp>
        <p:nvSpPr>
          <p:cNvPr id="351" name="Google Shape;351;p4"/>
          <p:cNvSpPr txBox="1"/>
          <p:nvPr>
            <p:ph idx="14" type="subTitle"/>
          </p:nvPr>
        </p:nvSpPr>
        <p:spPr>
          <a:xfrm>
            <a:off x="7868480" y="4177121"/>
            <a:ext cx="3087000" cy="530700"/>
          </a:xfrm>
          <a:prstGeom prst="rect">
            <a:avLst/>
          </a:prstGeom>
          <a:noFill/>
          <a:ln>
            <a:noFill/>
          </a:ln>
        </p:spPr>
        <p:txBody>
          <a:bodyPr anchorCtr="0" anchor="t" bIns="121900" lIns="121900" spcFirstLastPara="1" rIns="121900" wrap="square" tIns="121900">
            <a:normAutofit/>
          </a:bodyPr>
          <a:lstStyle>
            <a:lvl1pPr lvl="0" algn="ctr">
              <a:lnSpc>
                <a:spcPct val="80000"/>
              </a:lnSpc>
              <a:spcBef>
                <a:spcPts val="0"/>
              </a:spcBef>
              <a:spcAft>
                <a:spcPts val="0"/>
              </a:spcAft>
              <a:buSzPts val="2800"/>
              <a:buNone/>
              <a:defRPr b="1" sz="3970">
                <a:latin typeface="Mountains of Christmas"/>
                <a:ea typeface="Mountains of Christmas"/>
                <a:cs typeface="Mountains of Christmas"/>
                <a:sym typeface="Mountains of Christma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52" name="Google Shape;352;p4"/>
          <p:cNvSpPr txBox="1"/>
          <p:nvPr>
            <p:ph idx="15" type="body"/>
          </p:nvPr>
        </p:nvSpPr>
        <p:spPr>
          <a:xfrm>
            <a:off x="7868508" y="4893977"/>
            <a:ext cx="3087000" cy="12978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355600" lvl="1" marL="914400" algn="l">
              <a:lnSpc>
                <a:spcPct val="115000"/>
              </a:lnSpc>
              <a:spcBef>
                <a:spcPts val="0"/>
              </a:spcBef>
              <a:spcAft>
                <a:spcPts val="0"/>
              </a:spcAft>
              <a:buSzPts val="2000"/>
              <a:buChar char="○"/>
              <a:defRPr/>
            </a:lvl2pPr>
            <a:lvl3pPr indent="-355600" lvl="2" marL="1371600" algn="l">
              <a:lnSpc>
                <a:spcPct val="115000"/>
              </a:lnSpc>
              <a:spcBef>
                <a:spcPts val="0"/>
              </a:spcBef>
              <a:spcAft>
                <a:spcPts val="0"/>
              </a:spcAft>
              <a:buSzPts val="2000"/>
              <a:buChar char="■"/>
              <a:defRPr/>
            </a:lvl3pPr>
            <a:lvl4pPr indent="-355600" lvl="3" marL="1828800" algn="l">
              <a:lnSpc>
                <a:spcPct val="115000"/>
              </a:lnSpc>
              <a:spcBef>
                <a:spcPts val="0"/>
              </a:spcBef>
              <a:spcAft>
                <a:spcPts val="0"/>
              </a:spcAft>
              <a:buSzPts val="2000"/>
              <a:buChar char="●"/>
              <a:defRPr/>
            </a:lvl4pPr>
            <a:lvl5pPr indent="-355600" lvl="4" marL="2286000" algn="l">
              <a:lnSpc>
                <a:spcPct val="115000"/>
              </a:lnSpc>
              <a:spcBef>
                <a:spcPts val="0"/>
              </a:spcBef>
              <a:spcAft>
                <a:spcPts val="0"/>
              </a:spcAft>
              <a:buSzPts val="2000"/>
              <a:buChar char="○"/>
              <a:defRPr/>
            </a:lvl5pPr>
            <a:lvl6pPr indent="-355600" lvl="5" marL="2743200" algn="l">
              <a:lnSpc>
                <a:spcPct val="115000"/>
              </a:lnSpc>
              <a:spcBef>
                <a:spcPts val="0"/>
              </a:spcBef>
              <a:spcAft>
                <a:spcPts val="0"/>
              </a:spcAft>
              <a:buSzPts val="2000"/>
              <a:buChar char="■"/>
              <a:defRPr/>
            </a:lvl6pPr>
            <a:lvl7pPr indent="-355600" lvl="6" marL="3200400" algn="l">
              <a:lnSpc>
                <a:spcPct val="115000"/>
              </a:lnSpc>
              <a:spcBef>
                <a:spcPts val="0"/>
              </a:spcBef>
              <a:spcAft>
                <a:spcPts val="0"/>
              </a:spcAft>
              <a:buSzPts val="2000"/>
              <a:buChar char="●"/>
              <a:defRPr/>
            </a:lvl7pPr>
            <a:lvl8pPr indent="-355600" lvl="7" marL="3657600" algn="l">
              <a:lnSpc>
                <a:spcPct val="115000"/>
              </a:lnSpc>
              <a:spcBef>
                <a:spcPts val="0"/>
              </a:spcBef>
              <a:spcAft>
                <a:spcPts val="0"/>
              </a:spcAft>
              <a:buSzPts val="2000"/>
              <a:buChar char="○"/>
              <a:defRPr/>
            </a:lvl8pPr>
            <a:lvl9pPr indent="-355600" lvl="8" marL="4114800" algn="l">
              <a:lnSpc>
                <a:spcPct val="115000"/>
              </a:lnSpc>
              <a:spcBef>
                <a:spcPts val="0"/>
              </a:spcBef>
              <a:spcAft>
                <a:spcPts val="0"/>
              </a:spcAft>
              <a:buSzPts val="20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3" name="Shape 353"/>
        <p:cNvGrpSpPr/>
        <p:nvPr/>
      </p:nvGrpSpPr>
      <p:grpSpPr>
        <a:xfrm>
          <a:off x="0" y="0"/>
          <a:ext cx="0" cy="0"/>
          <a:chOff x="0" y="0"/>
          <a:chExt cx="0" cy="0"/>
        </a:xfrm>
      </p:grpSpPr>
      <p:sp>
        <p:nvSpPr>
          <p:cNvPr id="354" name="Google Shape;354;p5"/>
          <p:cNvSpPr/>
          <p:nvPr/>
        </p:nvSpPr>
        <p:spPr>
          <a:xfrm>
            <a:off x="7942" y="1285389"/>
            <a:ext cx="12192000" cy="4287222"/>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355" name="Google Shape;355;p5"/>
          <p:cNvSpPr txBox="1"/>
          <p:nvPr>
            <p:ph type="title"/>
          </p:nvPr>
        </p:nvSpPr>
        <p:spPr>
          <a:xfrm>
            <a:off x="415650" y="265235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56" name="Google Shape;356;p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57" name="Google Shape;357;p5"/>
          <p:cNvSpPr txBox="1"/>
          <p:nvPr>
            <p:ph idx="1" type="body"/>
          </p:nvPr>
        </p:nvSpPr>
        <p:spPr>
          <a:xfrm>
            <a:off x="415650" y="3774651"/>
            <a:ext cx="11360700" cy="1713300"/>
          </a:xfrm>
          <a:prstGeom prst="rect">
            <a:avLst/>
          </a:prstGeom>
          <a:noFill/>
          <a:ln>
            <a:noFill/>
          </a:ln>
        </p:spPr>
        <p:txBody>
          <a:bodyPr anchorCtr="0" anchor="t" bIns="121900" lIns="121900" spcFirstLastPara="1" rIns="121900" wrap="square" tIns="121900">
            <a:normAutofit/>
          </a:bodyPr>
          <a:lstStyle>
            <a:lvl1pPr indent="-355600" lvl="0" marL="457200" algn="ctr">
              <a:lnSpc>
                <a:spcPct val="115000"/>
              </a:lnSpc>
              <a:spcBef>
                <a:spcPts val="0"/>
              </a:spcBef>
              <a:spcAft>
                <a:spcPts val="0"/>
              </a:spcAft>
              <a:buSzPts val="2000"/>
              <a:buChar char="●"/>
              <a:defRPr/>
            </a:lvl1pPr>
            <a:lvl2pPr indent="-355600" lvl="1" marL="914400" algn="ctr">
              <a:lnSpc>
                <a:spcPct val="115000"/>
              </a:lnSpc>
              <a:spcBef>
                <a:spcPts val="0"/>
              </a:spcBef>
              <a:spcAft>
                <a:spcPts val="0"/>
              </a:spcAft>
              <a:buSzPts val="2000"/>
              <a:buChar char="○"/>
              <a:defRPr/>
            </a:lvl2pPr>
            <a:lvl3pPr indent="-355600" lvl="2" marL="1371600" algn="ctr">
              <a:lnSpc>
                <a:spcPct val="115000"/>
              </a:lnSpc>
              <a:spcBef>
                <a:spcPts val="0"/>
              </a:spcBef>
              <a:spcAft>
                <a:spcPts val="0"/>
              </a:spcAft>
              <a:buSzPts val="2000"/>
              <a:buChar char="■"/>
              <a:defRPr/>
            </a:lvl3pPr>
            <a:lvl4pPr indent="-355600" lvl="3" marL="1828800" algn="ctr">
              <a:lnSpc>
                <a:spcPct val="115000"/>
              </a:lnSpc>
              <a:spcBef>
                <a:spcPts val="0"/>
              </a:spcBef>
              <a:spcAft>
                <a:spcPts val="0"/>
              </a:spcAft>
              <a:buSzPts val="2000"/>
              <a:buChar char="●"/>
              <a:defRPr/>
            </a:lvl4pPr>
            <a:lvl5pPr indent="-355600" lvl="4" marL="2286000" algn="ctr">
              <a:lnSpc>
                <a:spcPct val="115000"/>
              </a:lnSpc>
              <a:spcBef>
                <a:spcPts val="0"/>
              </a:spcBef>
              <a:spcAft>
                <a:spcPts val="0"/>
              </a:spcAft>
              <a:buSzPts val="2000"/>
              <a:buChar char="○"/>
              <a:defRPr/>
            </a:lvl5pPr>
            <a:lvl6pPr indent="-355600" lvl="5" marL="2743200" algn="ctr">
              <a:lnSpc>
                <a:spcPct val="115000"/>
              </a:lnSpc>
              <a:spcBef>
                <a:spcPts val="0"/>
              </a:spcBef>
              <a:spcAft>
                <a:spcPts val="0"/>
              </a:spcAft>
              <a:buSzPts val="2000"/>
              <a:buChar char="■"/>
              <a:defRPr/>
            </a:lvl6pPr>
            <a:lvl7pPr indent="-355600" lvl="6" marL="3200400" algn="ctr">
              <a:lnSpc>
                <a:spcPct val="115000"/>
              </a:lnSpc>
              <a:spcBef>
                <a:spcPts val="0"/>
              </a:spcBef>
              <a:spcAft>
                <a:spcPts val="0"/>
              </a:spcAft>
              <a:buSzPts val="2000"/>
              <a:buChar char="●"/>
              <a:defRPr/>
            </a:lvl7pPr>
            <a:lvl8pPr indent="-355600" lvl="7" marL="3657600" algn="ctr">
              <a:lnSpc>
                <a:spcPct val="115000"/>
              </a:lnSpc>
              <a:spcBef>
                <a:spcPts val="0"/>
              </a:spcBef>
              <a:spcAft>
                <a:spcPts val="0"/>
              </a:spcAft>
              <a:buSzPts val="2000"/>
              <a:buChar char="○"/>
              <a:defRPr/>
            </a:lvl8pPr>
            <a:lvl9pPr indent="-355600" lvl="8" marL="4114800" algn="ctr">
              <a:lnSpc>
                <a:spcPct val="115000"/>
              </a:lnSpc>
              <a:spcBef>
                <a:spcPts val="0"/>
              </a:spcBef>
              <a:spcAft>
                <a:spcPts val="0"/>
              </a:spcAft>
              <a:buSzPts val="2000"/>
              <a:buChar char="■"/>
              <a:defRPr/>
            </a:lvl9pPr>
          </a:lstStyle>
          <a:p/>
        </p:txBody>
      </p:sp>
      <p:grpSp>
        <p:nvGrpSpPr>
          <p:cNvPr id="358" name="Google Shape;358;p5"/>
          <p:cNvGrpSpPr/>
          <p:nvPr/>
        </p:nvGrpSpPr>
        <p:grpSpPr>
          <a:xfrm>
            <a:off x="163692" y="5955718"/>
            <a:ext cx="11862843" cy="524254"/>
            <a:chOff x="163525" y="6081418"/>
            <a:chExt cx="11862843" cy="524254"/>
          </a:xfrm>
        </p:grpSpPr>
        <p:grpSp>
          <p:nvGrpSpPr>
            <p:cNvPr id="359" name="Google Shape;359;p5"/>
            <p:cNvGrpSpPr/>
            <p:nvPr/>
          </p:nvGrpSpPr>
          <p:grpSpPr>
            <a:xfrm rot="5400000">
              <a:off x="1321289" y="4946319"/>
              <a:ext cx="501588" cy="2817117"/>
              <a:chOff x="241781" y="1363646"/>
              <a:chExt cx="735472" cy="4130706"/>
            </a:xfrm>
          </p:grpSpPr>
          <p:sp>
            <p:nvSpPr>
              <p:cNvPr id="360" name="Google Shape;360;p5"/>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5"/>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5"/>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3" name="Google Shape;363;p5"/>
            <p:cNvGrpSpPr/>
            <p:nvPr/>
          </p:nvGrpSpPr>
          <p:grpSpPr>
            <a:xfrm flipH="1" rot="-5400000">
              <a:off x="4400388" y="4946319"/>
              <a:ext cx="501588" cy="2817117"/>
              <a:chOff x="241781" y="1363646"/>
              <a:chExt cx="735472" cy="4130706"/>
            </a:xfrm>
          </p:grpSpPr>
          <p:sp>
            <p:nvSpPr>
              <p:cNvPr id="364" name="Google Shape;364;p5"/>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5"/>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5"/>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7" name="Google Shape;367;p5"/>
            <p:cNvGrpSpPr/>
            <p:nvPr/>
          </p:nvGrpSpPr>
          <p:grpSpPr>
            <a:xfrm rot="5400000">
              <a:off x="7383474" y="4946319"/>
              <a:ext cx="501588" cy="2817117"/>
              <a:chOff x="241781" y="1363646"/>
              <a:chExt cx="735472" cy="4130706"/>
            </a:xfrm>
          </p:grpSpPr>
          <p:sp>
            <p:nvSpPr>
              <p:cNvPr id="368" name="Google Shape;368;p5"/>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5"/>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5"/>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1" name="Google Shape;371;p5"/>
            <p:cNvGrpSpPr/>
            <p:nvPr/>
          </p:nvGrpSpPr>
          <p:grpSpPr>
            <a:xfrm flipH="1" rot="-5400000">
              <a:off x="10367016" y="4923653"/>
              <a:ext cx="501588" cy="2817117"/>
              <a:chOff x="241781" y="1363646"/>
              <a:chExt cx="735472" cy="4130706"/>
            </a:xfrm>
          </p:grpSpPr>
          <p:sp>
            <p:nvSpPr>
              <p:cNvPr id="372" name="Google Shape;372;p5"/>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5"/>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5"/>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75" name="Google Shape;375;p5"/>
          <p:cNvSpPr/>
          <p:nvPr/>
        </p:nvSpPr>
        <p:spPr>
          <a:xfrm flipH="1">
            <a:off x="11879621" y="228038"/>
            <a:ext cx="135127" cy="127434"/>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6" name="Google Shape;376;p5"/>
          <p:cNvPicPr preferRelativeResize="0"/>
          <p:nvPr/>
        </p:nvPicPr>
        <p:blipFill rotWithShape="1">
          <a:blip r:embed="rId2">
            <a:alphaModFix/>
          </a:blip>
          <a:srcRect b="0" l="0" r="0" t="0"/>
          <a:stretch/>
        </p:blipFill>
        <p:spPr>
          <a:xfrm flipH="1">
            <a:off x="11517167" y="211680"/>
            <a:ext cx="135207" cy="135207"/>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77" name="Google Shape;377;p5"/>
          <p:cNvSpPr/>
          <p:nvPr/>
        </p:nvSpPr>
        <p:spPr>
          <a:xfrm flipH="1">
            <a:off x="11227161" y="355527"/>
            <a:ext cx="135127" cy="127434"/>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8" name="Google Shape;378;p5"/>
          <p:cNvPicPr preferRelativeResize="0"/>
          <p:nvPr/>
        </p:nvPicPr>
        <p:blipFill rotWithShape="1">
          <a:blip r:embed="rId2">
            <a:alphaModFix/>
          </a:blip>
          <a:srcRect b="0" l="0" r="0" t="0"/>
          <a:stretch/>
        </p:blipFill>
        <p:spPr>
          <a:xfrm flipH="1">
            <a:off x="11652373" y="621511"/>
            <a:ext cx="160153" cy="160153"/>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79" name="Google Shape;379;p5"/>
          <p:cNvSpPr/>
          <p:nvPr/>
        </p:nvSpPr>
        <p:spPr>
          <a:xfrm flipH="1" rot="-5656676">
            <a:off x="11443902" y="1064698"/>
            <a:ext cx="135150" cy="12745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5"/>
          <p:cNvSpPr/>
          <p:nvPr/>
        </p:nvSpPr>
        <p:spPr>
          <a:xfrm flipH="1">
            <a:off x="11947145" y="781658"/>
            <a:ext cx="135127" cy="127434"/>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1" name="Google Shape;381;p5"/>
          <p:cNvPicPr preferRelativeResize="0"/>
          <p:nvPr/>
        </p:nvPicPr>
        <p:blipFill rotWithShape="1">
          <a:blip r:embed="rId2">
            <a:alphaModFix/>
          </a:blip>
          <a:srcRect b="0" l="0" r="0" t="0"/>
          <a:stretch/>
        </p:blipFill>
        <p:spPr>
          <a:xfrm flipH="1">
            <a:off x="10658262" y="111354"/>
            <a:ext cx="160153" cy="160153"/>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82" name="Google Shape;382;p5"/>
          <p:cNvSpPr/>
          <p:nvPr/>
        </p:nvSpPr>
        <p:spPr>
          <a:xfrm flipH="1" rot="-5656676">
            <a:off x="10874455" y="127701"/>
            <a:ext cx="135150" cy="12745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3" name="Google Shape;383;p5"/>
          <p:cNvPicPr preferRelativeResize="0"/>
          <p:nvPr/>
        </p:nvPicPr>
        <p:blipFill rotWithShape="1">
          <a:blip r:embed="rId2">
            <a:alphaModFix/>
          </a:blip>
          <a:srcRect b="0" l="0" r="0" t="0"/>
          <a:stretch/>
        </p:blipFill>
        <p:spPr>
          <a:xfrm flipH="1" rot="-5656676">
            <a:off x="10861962" y="721806"/>
            <a:ext cx="160180" cy="160180"/>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84" name="Google Shape;384;p5"/>
          <p:cNvSpPr/>
          <p:nvPr/>
        </p:nvSpPr>
        <p:spPr>
          <a:xfrm flipH="1">
            <a:off x="10236963" y="824631"/>
            <a:ext cx="135095" cy="127403"/>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5"/>
          <p:cNvSpPr/>
          <p:nvPr/>
        </p:nvSpPr>
        <p:spPr>
          <a:xfrm flipH="1" rot="-5656676">
            <a:off x="10659263" y="519818"/>
            <a:ext cx="135150" cy="12745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5"/>
          <p:cNvSpPr/>
          <p:nvPr/>
        </p:nvSpPr>
        <p:spPr>
          <a:xfrm flipH="1" rot="-5400000">
            <a:off x="9928724" y="80401"/>
            <a:ext cx="135127" cy="127434"/>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7" name="Google Shape;387;p5"/>
          <p:cNvPicPr preferRelativeResize="0"/>
          <p:nvPr/>
        </p:nvPicPr>
        <p:blipFill rotWithShape="1">
          <a:blip r:embed="rId2">
            <a:alphaModFix/>
          </a:blip>
          <a:srcRect b="0" l="0" r="0" t="0"/>
          <a:stretch/>
        </p:blipFill>
        <p:spPr>
          <a:xfrm flipH="1" rot="-5400000">
            <a:off x="9455321" y="831720"/>
            <a:ext cx="160114" cy="160114"/>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88" name="Google Shape;388;p5"/>
          <p:cNvSpPr/>
          <p:nvPr/>
        </p:nvSpPr>
        <p:spPr>
          <a:xfrm flipH="1" rot="10543324">
            <a:off x="9467821" y="339577"/>
            <a:ext cx="135150" cy="12745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9" name="Google Shape;389;p5"/>
          <p:cNvPicPr preferRelativeResize="0"/>
          <p:nvPr/>
        </p:nvPicPr>
        <p:blipFill rotWithShape="1">
          <a:blip r:embed="rId2">
            <a:alphaModFix/>
          </a:blip>
          <a:srcRect b="0" l="0" r="0" t="0"/>
          <a:stretch/>
        </p:blipFill>
        <p:spPr>
          <a:xfrm flipH="1" rot="10543324">
            <a:off x="10065773" y="323193"/>
            <a:ext cx="160180" cy="160180"/>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90" name="Google Shape;390;p5"/>
          <p:cNvSpPr/>
          <p:nvPr/>
        </p:nvSpPr>
        <p:spPr>
          <a:xfrm flipH="1" rot="10543232">
            <a:off x="9859934" y="859509"/>
            <a:ext cx="135209" cy="127512"/>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5"/>
          <p:cNvSpPr/>
          <p:nvPr/>
        </p:nvSpPr>
        <p:spPr>
          <a:xfrm flipH="1">
            <a:off x="9086851" y="292626"/>
            <a:ext cx="135127" cy="127434"/>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2" name="Google Shape;392;p5"/>
          <p:cNvPicPr preferRelativeResize="0"/>
          <p:nvPr/>
        </p:nvPicPr>
        <p:blipFill rotWithShape="1">
          <a:blip r:embed="rId2">
            <a:alphaModFix/>
          </a:blip>
          <a:srcRect b="0" l="0" r="0" t="0"/>
          <a:stretch/>
        </p:blipFill>
        <p:spPr>
          <a:xfrm flipH="1">
            <a:off x="8517952" y="48453"/>
            <a:ext cx="160153" cy="160153"/>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93" name="Google Shape;393;p5"/>
          <p:cNvSpPr/>
          <p:nvPr/>
        </p:nvSpPr>
        <p:spPr>
          <a:xfrm flipH="1" rot="-5656676">
            <a:off x="8788474" y="292613"/>
            <a:ext cx="135150" cy="12745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4" name="Google Shape;394;p5"/>
          <p:cNvPicPr preferRelativeResize="0"/>
          <p:nvPr/>
        </p:nvPicPr>
        <p:blipFill rotWithShape="1">
          <a:blip r:embed="rId2">
            <a:alphaModFix/>
          </a:blip>
          <a:srcRect b="0" l="0" r="0" t="0"/>
          <a:stretch/>
        </p:blipFill>
        <p:spPr>
          <a:xfrm flipH="1" rot="-5656768">
            <a:off x="8721656" y="963701"/>
            <a:ext cx="160250" cy="160250"/>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95" name="Google Shape;395;p5"/>
          <p:cNvSpPr/>
          <p:nvPr/>
        </p:nvSpPr>
        <p:spPr>
          <a:xfrm flipH="1">
            <a:off x="8113696" y="292626"/>
            <a:ext cx="135127" cy="127434"/>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5"/>
          <p:cNvSpPr/>
          <p:nvPr/>
        </p:nvSpPr>
        <p:spPr>
          <a:xfrm flipH="1" rot="-5656768">
            <a:off x="8381782" y="824616"/>
            <a:ext cx="135209" cy="127512"/>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5"/>
          <p:cNvSpPr/>
          <p:nvPr/>
        </p:nvSpPr>
        <p:spPr>
          <a:xfrm flipH="1" rot="-5400000">
            <a:off x="7479849" y="120355"/>
            <a:ext cx="135127" cy="127434"/>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8" name="Google Shape;398;p5"/>
          <p:cNvPicPr preferRelativeResize="0"/>
          <p:nvPr/>
        </p:nvPicPr>
        <p:blipFill rotWithShape="1">
          <a:blip r:embed="rId2">
            <a:alphaModFix/>
          </a:blip>
          <a:srcRect b="0" l="0" r="0" t="0"/>
          <a:stretch/>
        </p:blipFill>
        <p:spPr>
          <a:xfrm flipH="1" rot="-5400000">
            <a:off x="7006446" y="871674"/>
            <a:ext cx="160114" cy="160114"/>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399" name="Google Shape;399;p5"/>
          <p:cNvSpPr/>
          <p:nvPr/>
        </p:nvSpPr>
        <p:spPr>
          <a:xfrm flipH="1" rot="10543324">
            <a:off x="7018946" y="379531"/>
            <a:ext cx="135150" cy="12745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0" name="Google Shape;400;p5"/>
          <p:cNvPicPr preferRelativeResize="0"/>
          <p:nvPr/>
        </p:nvPicPr>
        <p:blipFill rotWithShape="1">
          <a:blip r:embed="rId2">
            <a:alphaModFix/>
          </a:blip>
          <a:srcRect b="0" l="0" r="0" t="0"/>
          <a:stretch/>
        </p:blipFill>
        <p:spPr>
          <a:xfrm flipH="1" rot="10543324">
            <a:off x="7616899" y="363147"/>
            <a:ext cx="160180" cy="160180"/>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01" name="Google Shape;401;p5"/>
          <p:cNvSpPr/>
          <p:nvPr/>
        </p:nvSpPr>
        <p:spPr>
          <a:xfrm flipH="1" rot="10543232">
            <a:off x="7411059" y="899463"/>
            <a:ext cx="135209" cy="127512"/>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5"/>
          <p:cNvSpPr/>
          <p:nvPr/>
        </p:nvSpPr>
        <p:spPr>
          <a:xfrm flipH="1">
            <a:off x="6612177" y="807235"/>
            <a:ext cx="135095" cy="127403"/>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5"/>
          <p:cNvSpPr/>
          <p:nvPr/>
        </p:nvSpPr>
        <p:spPr>
          <a:xfrm flipH="1" rot="-5400000">
            <a:off x="6303937" y="63005"/>
            <a:ext cx="135127" cy="127434"/>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4" name="Google Shape;404;p5"/>
          <p:cNvPicPr preferRelativeResize="0"/>
          <p:nvPr/>
        </p:nvPicPr>
        <p:blipFill rotWithShape="1">
          <a:blip r:embed="rId2">
            <a:alphaModFix/>
          </a:blip>
          <a:srcRect b="0" l="0" r="0" t="0"/>
          <a:stretch/>
        </p:blipFill>
        <p:spPr>
          <a:xfrm flipH="1" rot="-5400000">
            <a:off x="5830534" y="814325"/>
            <a:ext cx="160114" cy="160114"/>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05" name="Google Shape;405;p5"/>
          <p:cNvSpPr/>
          <p:nvPr/>
        </p:nvSpPr>
        <p:spPr>
          <a:xfrm flipH="1" rot="10543324">
            <a:off x="5843034" y="322182"/>
            <a:ext cx="135150" cy="12745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6" name="Google Shape;406;p5"/>
          <p:cNvPicPr preferRelativeResize="0"/>
          <p:nvPr/>
        </p:nvPicPr>
        <p:blipFill rotWithShape="1">
          <a:blip r:embed="rId2">
            <a:alphaModFix/>
          </a:blip>
          <a:srcRect b="0" l="0" r="0" t="0"/>
          <a:stretch/>
        </p:blipFill>
        <p:spPr>
          <a:xfrm flipH="1" rot="10543324">
            <a:off x="6440987" y="305798"/>
            <a:ext cx="160180" cy="160180"/>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07" name="Google Shape;407;p5"/>
          <p:cNvSpPr/>
          <p:nvPr/>
        </p:nvSpPr>
        <p:spPr>
          <a:xfrm flipH="1" rot="10543232">
            <a:off x="6235147" y="842114"/>
            <a:ext cx="135209" cy="127512"/>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5"/>
          <p:cNvSpPr/>
          <p:nvPr/>
        </p:nvSpPr>
        <p:spPr>
          <a:xfrm>
            <a:off x="154227" y="216099"/>
            <a:ext cx="126147" cy="11896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9" name="Google Shape;409;p5"/>
          <p:cNvPicPr preferRelativeResize="0"/>
          <p:nvPr/>
        </p:nvPicPr>
        <p:blipFill rotWithShape="1">
          <a:blip r:embed="rId2">
            <a:alphaModFix/>
          </a:blip>
          <a:srcRect b="0" l="0" r="0" t="0"/>
          <a:stretch/>
        </p:blipFill>
        <p:spPr>
          <a:xfrm>
            <a:off x="492519" y="200827"/>
            <a:ext cx="126222" cy="126222"/>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10" name="Google Shape;410;p5"/>
          <p:cNvSpPr/>
          <p:nvPr/>
        </p:nvSpPr>
        <p:spPr>
          <a:xfrm>
            <a:off x="763328" y="335115"/>
            <a:ext cx="126147" cy="11896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1" name="Google Shape;411;p5"/>
          <p:cNvPicPr preferRelativeResize="0"/>
          <p:nvPr/>
        </p:nvPicPr>
        <p:blipFill rotWithShape="1">
          <a:blip r:embed="rId2">
            <a:alphaModFix/>
          </a:blip>
          <a:srcRect b="0" l="0" r="0" t="0"/>
          <a:stretch/>
        </p:blipFill>
        <p:spPr>
          <a:xfrm>
            <a:off x="343010" y="583423"/>
            <a:ext cx="149510" cy="149510"/>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12" name="Google Shape;412;p5"/>
          <p:cNvSpPr/>
          <p:nvPr/>
        </p:nvSpPr>
        <p:spPr>
          <a:xfrm rot="5656676">
            <a:off x="560969" y="997159"/>
            <a:ext cx="126168" cy="11898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3" name="Google Shape;413;p5"/>
          <p:cNvPicPr preferRelativeResize="0"/>
          <p:nvPr/>
        </p:nvPicPr>
        <p:blipFill rotWithShape="1">
          <a:blip r:embed="rId2">
            <a:alphaModFix/>
          </a:blip>
          <a:srcRect b="0" l="0" r="0" t="0"/>
          <a:stretch/>
        </p:blipFill>
        <p:spPr>
          <a:xfrm rot="5656676">
            <a:off x="152822" y="1153309"/>
            <a:ext cx="149535" cy="149535"/>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14" name="Google Shape;414;p5"/>
          <p:cNvSpPr/>
          <p:nvPr/>
        </p:nvSpPr>
        <p:spPr>
          <a:xfrm>
            <a:off x="91190" y="732929"/>
            <a:ext cx="126147" cy="11896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5" name="Google Shape;415;p5"/>
          <p:cNvPicPr preferRelativeResize="0"/>
          <p:nvPr/>
        </p:nvPicPr>
        <p:blipFill rotWithShape="1">
          <a:blip r:embed="rId2">
            <a:alphaModFix/>
          </a:blip>
          <a:srcRect b="0" l="0" r="0" t="0"/>
          <a:stretch/>
        </p:blipFill>
        <p:spPr>
          <a:xfrm>
            <a:off x="1271058" y="107168"/>
            <a:ext cx="149510" cy="149510"/>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16" name="Google Shape;416;p5"/>
          <p:cNvSpPr/>
          <p:nvPr/>
        </p:nvSpPr>
        <p:spPr>
          <a:xfrm rot="5656676">
            <a:off x="1092573" y="122429"/>
            <a:ext cx="126168" cy="11898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7" name="Google Shape;417;p5"/>
          <p:cNvPicPr preferRelativeResize="0"/>
          <p:nvPr/>
        </p:nvPicPr>
        <p:blipFill rotWithShape="1">
          <a:blip r:embed="rId2">
            <a:alphaModFix/>
          </a:blip>
          <a:srcRect b="0" l="0" r="0" t="0"/>
          <a:stretch/>
        </p:blipFill>
        <p:spPr>
          <a:xfrm rot="5657349">
            <a:off x="1080885" y="981839"/>
            <a:ext cx="149507" cy="149507"/>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18" name="Google Shape;418;p5"/>
          <p:cNvSpPr/>
          <p:nvPr/>
        </p:nvSpPr>
        <p:spPr>
          <a:xfrm>
            <a:off x="1687753" y="793301"/>
            <a:ext cx="126184" cy="119000"/>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5"/>
          <p:cNvSpPr/>
          <p:nvPr/>
        </p:nvSpPr>
        <p:spPr>
          <a:xfrm rot="5657349">
            <a:off x="1293477" y="793276"/>
            <a:ext cx="126144" cy="118963"/>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5"/>
          <p:cNvSpPr/>
          <p:nvPr/>
        </p:nvSpPr>
        <p:spPr>
          <a:xfrm rot="5400000">
            <a:off x="1975478" y="78273"/>
            <a:ext cx="126147" cy="11896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1" name="Google Shape;421;p5"/>
          <p:cNvPicPr preferRelativeResize="0"/>
          <p:nvPr/>
        </p:nvPicPr>
        <p:blipFill rotWithShape="1">
          <a:blip r:embed="rId2">
            <a:alphaModFix/>
          </a:blip>
          <a:srcRect b="0" l="0" r="0" t="0"/>
          <a:stretch/>
        </p:blipFill>
        <p:spPr>
          <a:xfrm rot="5400000">
            <a:off x="2394015" y="799919"/>
            <a:ext cx="149554" cy="149554"/>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22" name="Google Shape;422;p5"/>
          <p:cNvSpPr/>
          <p:nvPr/>
        </p:nvSpPr>
        <p:spPr>
          <a:xfrm rot="-10543324">
            <a:off x="2405731" y="320226"/>
            <a:ext cx="126168" cy="11898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3" name="Google Shape;423;p5"/>
          <p:cNvPicPr preferRelativeResize="0"/>
          <p:nvPr/>
        </p:nvPicPr>
        <p:blipFill rotWithShape="1">
          <a:blip r:embed="rId2">
            <a:alphaModFix/>
          </a:blip>
          <a:srcRect b="0" l="0" r="0" t="0"/>
          <a:stretch/>
        </p:blipFill>
        <p:spPr>
          <a:xfrm rot="-10543324">
            <a:off x="1824148" y="304930"/>
            <a:ext cx="149535" cy="149535"/>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24" name="Google Shape;424;p5"/>
          <p:cNvSpPr/>
          <p:nvPr/>
        </p:nvSpPr>
        <p:spPr>
          <a:xfrm rot="-10542651">
            <a:off x="2039708" y="825929"/>
            <a:ext cx="126144" cy="118963"/>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5"/>
          <p:cNvSpPr/>
          <p:nvPr/>
        </p:nvSpPr>
        <p:spPr>
          <a:xfrm>
            <a:off x="2761405" y="276394"/>
            <a:ext cx="126147" cy="11896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6" name="Google Shape;426;p5"/>
          <p:cNvPicPr preferRelativeResize="0"/>
          <p:nvPr/>
        </p:nvPicPr>
        <p:blipFill rotWithShape="1">
          <a:blip r:embed="rId2">
            <a:alphaModFix/>
          </a:blip>
          <a:srcRect b="0" l="0" r="0" t="0"/>
          <a:stretch/>
        </p:blipFill>
        <p:spPr>
          <a:xfrm>
            <a:off x="3269135" y="48448"/>
            <a:ext cx="149510" cy="149510"/>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27" name="Google Shape;427;p5"/>
          <p:cNvSpPr/>
          <p:nvPr/>
        </p:nvSpPr>
        <p:spPr>
          <a:xfrm rot="5656676">
            <a:off x="3039932" y="276382"/>
            <a:ext cx="126168" cy="11898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8" name="Google Shape;428;p5"/>
          <p:cNvPicPr preferRelativeResize="0"/>
          <p:nvPr/>
        </p:nvPicPr>
        <p:blipFill rotWithShape="1">
          <a:blip r:embed="rId2">
            <a:alphaModFix/>
          </a:blip>
          <a:srcRect b="0" l="0" r="0" t="0"/>
          <a:stretch/>
        </p:blipFill>
        <p:spPr>
          <a:xfrm rot="5657349">
            <a:off x="3078963" y="923119"/>
            <a:ext cx="149507" cy="149507"/>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29" name="Google Shape;429;p5"/>
          <p:cNvSpPr/>
          <p:nvPr/>
        </p:nvSpPr>
        <p:spPr>
          <a:xfrm>
            <a:off x="3669890" y="276394"/>
            <a:ext cx="126147" cy="11896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5"/>
          <p:cNvSpPr/>
          <p:nvPr/>
        </p:nvSpPr>
        <p:spPr>
          <a:xfrm rot="5657349">
            <a:off x="3419613" y="793276"/>
            <a:ext cx="126144" cy="118963"/>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5"/>
          <p:cNvSpPr/>
          <p:nvPr/>
        </p:nvSpPr>
        <p:spPr>
          <a:xfrm rot="5400000">
            <a:off x="4261615" y="115572"/>
            <a:ext cx="126147" cy="11896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2" name="Google Shape;432;p5"/>
          <p:cNvPicPr preferRelativeResize="0"/>
          <p:nvPr/>
        </p:nvPicPr>
        <p:blipFill rotWithShape="1">
          <a:blip r:embed="rId2">
            <a:alphaModFix/>
          </a:blip>
          <a:srcRect b="0" l="0" r="0" t="0"/>
          <a:stretch/>
        </p:blipFill>
        <p:spPr>
          <a:xfrm rot="5400000">
            <a:off x="4680151" y="837218"/>
            <a:ext cx="149554" cy="149554"/>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33" name="Google Shape;433;p5"/>
          <p:cNvSpPr/>
          <p:nvPr/>
        </p:nvSpPr>
        <p:spPr>
          <a:xfrm rot="-10543324">
            <a:off x="4691867" y="357525"/>
            <a:ext cx="126168" cy="11898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4" name="Google Shape;434;p5"/>
          <p:cNvPicPr preferRelativeResize="0"/>
          <p:nvPr/>
        </p:nvPicPr>
        <p:blipFill rotWithShape="1">
          <a:blip r:embed="rId2">
            <a:alphaModFix/>
          </a:blip>
          <a:srcRect b="0" l="0" r="0" t="0"/>
          <a:stretch/>
        </p:blipFill>
        <p:spPr>
          <a:xfrm rot="-10543324">
            <a:off x="4110285" y="342229"/>
            <a:ext cx="149535" cy="149535"/>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35" name="Google Shape;435;p5"/>
          <p:cNvSpPr/>
          <p:nvPr/>
        </p:nvSpPr>
        <p:spPr>
          <a:xfrm rot="-10542651">
            <a:off x="4325844" y="863228"/>
            <a:ext cx="126144" cy="118963"/>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5"/>
          <p:cNvSpPr/>
          <p:nvPr/>
        </p:nvSpPr>
        <p:spPr>
          <a:xfrm>
            <a:off x="5071657" y="777061"/>
            <a:ext cx="126184" cy="119000"/>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5"/>
          <p:cNvSpPr/>
          <p:nvPr/>
        </p:nvSpPr>
        <p:spPr>
          <a:xfrm rot="5400000">
            <a:off x="5359382" y="62033"/>
            <a:ext cx="126147" cy="11896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8" name="Google Shape;438;p5"/>
          <p:cNvPicPr preferRelativeResize="0"/>
          <p:nvPr/>
        </p:nvPicPr>
        <p:blipFill rotWithShape="1">
          <a:blip r:embed="rId2">
            <a:alphaModFix/>
          </a:blip>
          <a:srcRect b="0" l="0" r="0" t="0"/>
          <a:stretch/>
        </p:blipFill>
        <p:spPr>
          <a:xfrm rot="5400000">
            <a:off x="5565006" y="508767"/>
            <a:ext cx="149554" cy="149554"/>
          </a:xfrm>
          <a:custGeom>
            <a:rect b="b" l="l" r="r" t="t"/>
            <a:pathLst>
              <a:path extrusionOk="0" h="62120" w="62120">
                <a:moveTo>
                  <a:pt x="165" y="120"/>
                </a:moveTo>
                <a:lnTo>
                  <a:pt x="62285" y="120"/>
                </a:lnTo>
                <a:lnTo>
                  <a:pt x="62285" y="62241"/>
                </a:lnTo>
                <a:lnTo>
                  <a:pt x="165" y="62241"/>
                </a:lnTo>
                <a:close/>
              </a:path>
            </a:pathLst>
          </a:custGeom>
          <a:noFill/>
          <a:ln>
            <a:noFill/>
          </a:ln>
        </p:spPr>
      </p:pic>
      <p:pic>
        <p:nvPicPr>
          <p:cNvPr id="439" name="Google Shape;439;p5"/>
          <p:cNvPicPr preferRelativeResize="0"/>
          <p:nvPr/>
        </p:nvPicPr>
        <p:blipFill rotWithShape="1">
          <a:blip r:embed="rId2">
            <a:alphaModFix/>
          </a:blip>
          <a:srcRect b="0" l="0" r="0" t="0"/>
          <a:stretch/>
        </p:blipFill>
        <p:spPr>
          <a:xfrm rot="-10543324">
            <a:off x="5208052" y="288691"/>
            <a:ext cx="149535" cy="149535"/>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40" name="Google Shape;440;p5"/>
          <p:cNvSpPr/>
          <p:nvPr/>
        </p:nvSpPr>
        <p:spPr>
          <a:xfrm rot="-10542651">
            <a:off x="5423612" y="809690"/>
            <a:ext cx="126144" cy="118963"/>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1" name="Shape 441"/>
        <p:cNvGrpSpPr/>
        <p:nvPr/>
      </p:nvGrpSpPr>
      <p:grpSpPr>
        <a:xfrm>
          <a:off x="0" y="0"/>
          <a:ext cx="0" cy="0"/>
          <a:chOff x="0" y="0"/>
          <a:chExt cx="0" cy="0"/>
        </a:xfrm>
      </p:grpSpPr>
      <p:sp>
        <p:nvSpPr>
          <p:cNvPr id="442" name="Google Shape;442;p6"/>
          <p:cNvSpPr/>
          <p:nvPr/>
        </p:nvSpPr>
        <p:spPr>
          <a:xfrm>
            <a:off x="326571" y="348343"/>
            <a:ext cx="11575500" cy="6270600"/>
          </a:xfrm>
          <a:prstGeom prst="rect">
            <a:avLst/>
          </a:prstGeom>
          <a:noFill/>
          <a:ln cap="flat" cmpd="sng" w="76200">
            <a:solidFill>
              <a:schemeClr val="accent6"/>
            </a:solidFill>
            <a:prstDash val="solid"/>
            <a:round/>
            <a:headEnd len="sm" w="sm" type="none"/>
            <a:tailEnd len="sm" w="sm" type="none"/>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6"/>
          <p:cNvSpPr/>
          <p:nvPr/>
        </p:nvSpPr>
        <p:spPr>
          <a:xfrm>
            <a:off x="609600" y="730700"/>
            <a:ext cx="10972800" cy="550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444" name="Google Shape;444;p6"/>
          <p:cNvSpPr txBox="1"/>
          <p:nvPr>
            <p:ph type="title"/>
          </p:nvPr>
        </p:nvSpPr>
        <p:spPr>
          <a:xfrm>
            <a:off x="1373700" y="1020563"/>
            <a:ext cx="94446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500"/>
              <a:buNone/>
              <a:defRPr/>
            </a:lvl1pPr>
            <a:lvl2pPr lvl="1" algn="l">
              <a:lnSpc>
                <a:spcPct val="100000"/>
              </a:lnSpc>
              <a:spcBef>
                <a:spcPts val="0"/>
              </a:spcBef>
              <a:spcAft>
                <a:spcPts val="0"/>
              </a:spcAft>
              <a:buSzPts val="4500"/>
              <a:buNone/>
              <a:defRPr/>
            </a:lvl2pPr>
            <a:lvl3pPr lvl="2" algn="l">
              <a:lnSpc>
                <a:spcPct val="100000"/>
              </a:lnSpc>
              <a:spcBef>
                <a:spcPts val="0"/>
              </a:spcBef>
              <a:spcAft>
                <a:spcPts val="0"/>
              </a:spcAft>
              <a:buSzPts val="4500"/>
              <a:buNone/>
              <a:defRPr/>
            </a:lvl3pPr>
            <a:lvl4pPr lvl="3" algn="l">
              <a:lnSpc>
                <a:spcPct val="100000"/>
              </a:lnSpc>
              <a:spcBef>
                <a:spcPts val="0"/>
              </a:spcBef>
              <a:spcAft>
                <a:spcPts val="0"/>
              </a:spcAft>
              <a:buSzPts val="4500"/>
              <a:buNone/>
              <a:defRPr/>
            </a:lvl4pPr>
            <a:lvl5pPr lvl="4" algn="l">
              <a:lnSpc>
                <a:spcPct val="100000"/>
              </a:lnSpc>
              <a:spcBef>
                <a:spcPts val="0"/>
              </a:spcBef>
              <a:spcAft>
                <a:spcPts val="0"/>
              </a:spcAft>
              <a:buSzPts val="4500"/>
              <a:buNone/>
              <a:defRPr/>
            </a:lvl5pPr>
            <a:lvl6pPr lvl="5" algn="l">
              <a:lnSpc>
                <a:spcPct val="100000"/>
              </a:lnSpc>
              <a:spcBef>
                <a:spcPts val="0"/>
              </a:spcBef>
              <a:spcAft>
                <a:spcPts val="0"/>
              </a:spcAft>
              <a:buSzPts val="4500"/>
              <a:buNone/>
              <a:defRPr/>
            </a:lvl6pPr>
            <a:lvl7pPr lvl="6" algn="l">
              <a:lnSpc>
                <a:spcPct val="100000"/>
              </a:lnSpc>
              <a:spcBef>
                <a:spcPts val="0"/>
              </a:spcBef>
              <a:spcAft>
                <a:spcPts val="0"/>
              </a:spcAft>
              <a:buSzPts val="4500"/>
              <a:buNone/>
              <a:defRPr/>
            </a:lvl7pPr>
            <a:lvl8pPr lvl="7" algn="l">
              <a:lnSpc>
                <a:spcPct val="100000"/>
              </a:lnSpc>
              <a:spcBef>
                <a:spcPts val="0"/>
              </a:spcBef>
              <a:spcAft>
                <a:spcPts val="0"/>
              </a:spcAft>
              <a:buSzPts val="4500"/>
              <a:buNone/>
              <a:defRPr/>
            </a:lvl8pPr>
            <a:lvl9pPr lvl="8" algn="l">
              <a:lnSpc>
                <a:spcPct val="100000"/>
              </a:lnSpc>
              <a:spcBef>
                <a:spcPts val="0"/>
              </a:spcBef>
              <a:spcAft>
                <a:spcPts val="0"/>
              </a:spcAft>
              <a:buSzPts val="4500"/>
              <a:buNone/>
              <a:defRPr/>
            </a:lvl9pPr>
          </a:lstStyle>
          <a:p/>
        </p:txBody>
      </p:sp>
      <p:sp>
        <p:nvSpPr>
          <p:cNvPr id="445" name="Google Shape;445;p6"/>
          <p:cNvSpPr txBox="1"/>
          <p:nvPr>
            <p:ph idx="1" type="body"/>
          </p:nvPr>
        </p:nvSpPr>
        <p:spPr>
          <a:xfrm>
            <a:off x="1373700" y="1963836"/>
            <a:ext cx="9444600" cy="38736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355600" lvl="1" marL="914400" algn="l">
              <a:lnSpc>
                <a:spcPct val="115000"/>
              </a:lnSpc>
              <a:spcBef>
                <a:spcPts val="0"/>
              </a:spcBef>
              <a:spcAft>
                <a:spcPts val="0"/>
              </a:spcAft>
              <a:buSzPts val="2000"/>
              <a:buChar char="○"/>
              <a:defRPr/>
            </a:lvl2pPr>
            <a:lvl3pPr indent="-355600" lvl="2" marL="1371600" algn="l">
              <a:lnSpc>
                <a:spcPct val="115000"/>
              </a:lnSpc>
              <a:spcBef>
                <a:spcPts val="0"/>
              </a:spcBef>
              <a:spcAft>
                <a:spcPts val="0"/>
              </a:spcAft>
              <a:buSzPts val="2000"/>
              <a:buChar char="■"/>
              <a:defRPr/>
            </a:lvl3pPr>
            <a:lvl4pPr indent="-355600" lvl="3" marL="1828800" algn="l">
              <a:lnSpc>
                <a:spcPct val="115000"/>
              </a:lnSpc>
              <a:spcBef>
                <a:spcPts val="0"/>
              </a:spcBef>
              <a:spcAft>
                <a:spcPts val="0"/>
              </a:spcAft>
              <a:buSzPts val="2000"/>
              <a:buChar char="●"/>
              <a:defRPr/>
            </a:lvl4pPr>
            <a:lvl5pPr indent="-355600" lvl="4" marL="2286000" algn="l">
              <a:lnSpc>
                <a:spcPct val="115000"/>
              </a:lnSpc>
              <a:spcBef>
                <a:spcPts val="0"/>
              </a:spcBef>
              <a:spcAft>
                <a:spcPts val="0"/>
              </a:spcAft>
              <a:buSzPts val="2000"/>
              <a:buChar char="○"/>
              <a:defRPr/>
            </a:lvl5pPr>
            <a:lvl6pPr indent="-355600" lvl="5" marL="2743200" algn="l">
              <a:lnSpc>
                <a:spcPct val="115000"/>
              </a:lnSpc>
              <a:spcBef>
                <a:spcPts val="0"/>
              </a:spcBef>
              <a:spcAft>
                <a:spcPts val="0"/>
              </a:spcAft>
              <a:buSzPts val="2000"/>
              <a:buChar char="■"/>
              <a:defRPr/>
            </a:lvl6pPr>
            <a:lvl7pPr indent="-355600" lvl="6" marL="3200400" algn="l">
              <a:lnSpc>
                <a:spcPct val="115000"/>
              </a:lnSpc>
              <a:spcBef>
                <a:spcPts val="0"/>
              </a:spcBef>
              <a:spcAft>
                <a:spcPts val="0"/>
              </a:spcAft>
              <a:buSzPts val="2000"/>
              <a:buChar char="●"/>
              <a:defRPr/>
            </a:lvl7pPr>
            <a:lvl8pPr indent="-355600" lvl="7" marL="3657600" algn="l">
              <a:lnSpc>
                <a:spcPct val="115000"/>
              </a:lnSpc>
              <a:spcBef>
                <a:spcPts val="0"/>
              </a:spcBef>
              <a:spcAft>
                <a:spcPts val="0"/>
              </a:spcAft>
              <a:buSzPts val="2000"/>
              <a:buChar char="○"/>
              <a:defRPr/>
            </a:lvl8pPr>
            <a:lvl9pPr indent="-355600" lvl="8" marL="4114800" algn="l">
              <a:lnSpc>
                <a:spcPct val="115000"/>
              </a:lnSpc>
              <a:spcBef>
                <a:spcPts val="0"/>
              </a:spcBef>
              <a:spcAft>
                <a:spcPts val="0"/>
              </a:spcAft>
              <a:buSzPts val="2000"/>
              <a:buChar char="■"/>
              <a:defRPr/>
            </a:lvl9pPr>
          </a:lstStyle>
          <a:p/>
        </p:txBody>
      </p:sp>
      <p:sp>
        <p:nvSpPr>
          <p:cNvPr id="446" name="Google Shape;446;p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447" name="Google Shape;447;p6"/>
          <p:cNvGrpSpPr/>
          <p:nvPr/>
        </p:nvGrpSpPr>
        <p:grpSpPr>
          <a:xfrm flipH="1">
            <a:off x="7502798" y="100798"/>
            <a:ext cx="4689190" cy="4029996"/>
            <a:chOff x="18623" y="48448"/>
            <a:chExt cx="4689190" cy="4029996"/>
          </a:xfrm>
        </p:grpSpPr>
        <p:sp>
          <p:nvSpPr>
            <p:cNvPr id="448" name="Google Shape;448;p6"/>
            <p:cNvSpPr/>
            <p:nvPr/>
          </p:nvSpPr>
          <p:spPr>
            <a:xfrm>
              <a:off x="126236" y="1814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9" name="Google Shape;449;p6"/>
            <p:cNvPicPr preferRelativeResize="0"/>
            <p:nvPr/>
          </p:nvPicPr>
          <p:blipFill rotWithShape="1">
            <a:blip r:embed="rId2">
              <a:alphaModFix/>
            </a:blip>
            <a:srcRect b="0" l="0" r="0" t="0"/>
            <a:stretch/>
          </p:blipFill>
          <p:spPr>
            <a:xfrm>
              <a:off x="394701" y="16937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50" name="Google Shape;450;p6"/>
            <p:cNvSpPr/>
            <p:nvPr/>
          </p:nvSpPr>
          <p:spPr>
            <a:xfrm>
              <a:off x="609611" y="275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1" name="Google Shape;451;p6"/>
            <p:cNvPicPr preferRelativeResize="0"/>
            <p:nvPr/>
          </p:nvPicPr>
          <p:blipFill rotWithShape="1">
            <a:blip r:embed="rId2">
              <a:alphaModFix/>
            </a:blip>
            <a:srcRect b="0" l="0" r="0" t="0"/>
            <a:stretch/>
          </p:blipFill>
          <p:spPr>
            <a:xfrm>
              <a:off x="276052" y="47299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52" name="Google Shape;452;p6"/>
            <p:cNvSpPr/>
            <p:nvPr/>
          </p:nvSpPr>
          <p:spPr>
            <a:xfrm rot="5656676">
              <a:off x="449021" y="801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3" name="Google Shape;453;p6"/>
            <p:cNvPicPr preferRelativeResize="0"/>
            <p:nvPr/>
          </p:nvPicPr>
          <p:blipFill rotWithShape="1">
            <a:blip r:embed="rId2">
              <a:alphaModFix/>
            </a:blip>
            <a:srcRect b="0" l="0" r="0" t="0"/>
            <a:stretch/>
          </p:blipFill>
          <p:spPr>
            <a:xfrm rot="5656153">
              <a:off x="438275" y="106690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54" name="Google Shape;454;p6"/>
            <p:cNvSpPr/>
            <p:nvPr/>
          </p:nvSpPr>
          <p:spPr>
            <a:xfrm rot="5656676">
              <a:off x="318847" y="127633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5" name="Google Shape;455;p6"/>
            <p:cNvPicPr preferRelativeResize="0"/>
            <p:nvPr/>
          </p:nvPicPr>
          <p:blipFill rotWithShape="1">
            <a:blip r:embed="rId2">
              <a:alphaModFix/>
            </a:blip>
            <a:srcRect b="0" l="0" r="0" t="0"/>
            <a:stretch/>
          </p:blipFill>
          <p:spPr>
            <a:xfrm rot="5656676">
              <a:off x="125121" y="92525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56" name="Google Shape;456;p6"/>
            <p:cNvSpPr/>
            <p:nvPr/>
          </p:nvSpPr>
          <p:spPr>
            <a:xfrm>
              <a:off x="76211" y="5916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6"/>
            <p:cNvSpPr/>
            <p:nvPr/>
          </p:nvSpPr>
          <p:spPr>
            <a:xfrm>
              <a:off x="68648" y="156511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8" name="Google Shape;458;p6"/>
            <p:cNvPicPr preferRelativeResize="0"/>
            <p:nvPr/>
          </p:nvPicPr>
          <p:blipFill rotWithShape="1">
            <a:blip r:embed="rId2">
              <a:alphaModFix/>
            </a:blip>
            <a:srcRect b="0" l="0" r="0" t="0"/>
            <a:stretch/>
          </p:blipFill>
          <p:spPr>
            <a:xfrm>
              <a:off x="337113" y="1552999"/>
              <a:ext cx="100169" cy="100168"/>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59" name="Google Shape;459;p6"/>
            <p:cNvSpPr/>
            <p:nvPr/>
          </p:nvSpPr>
          <p:spPr>
            <a:xfrm>
              <a:off x="449036" y="17615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0" name="Google Shape;460;p6"/>
            <p:cNvPicPr preferRelativeResize="0"/>
            <p:nvPr/>
          </p:nvPicPr>
          <p:blipFill rotWithShape="1">
            <a:blip r:embed="rId2">
              <a:alphaModFix/>
            </a:blip>
            <a:srcRect b="0" l="0" r="0" t="0"/>
            <a:stretch/>
          </p:blipFill>
          <p:spPr>
            <a:xfrm>
              <a:off x="218465" y="185662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61" name="Google Shape;461;p6"/>
            <p:cNvSpPr/>
            <p:nvPr/>
          </p:nvSpPr>
          <p:spPr>
            <a:xfrm rot="5656676">
              <a:off x="391434" y="21849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2" name="Google Shape;462;p6"/>
            <p:cNvPicPr preferRelativeResize="0"/>
            <p:nvPr/>
          </p:nvPicPr>
          <p:blipFill rotWithShape="1">
            <a:blip r:embed="rId2">
              <a:alphaModFix/>
            </a:blip>
            <a:srcRect b="0" l="0" r="0" t="0"/>
            <a:stretch/>
          </p:blipFill>
          <p:spPr>
            <a:xfrm rot="5656153">
              <a:off x="380687" y="2450525"/>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63" name="Google Shape;463;p6"/>
            <p:cNvSpPr/>
            <p:nvPr/>
          </p:nvSpPr>
          <p:spPr>
            <a:xfrm rot="5656676">
              <a:off x="261260" y="2659961"/>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4" name="Google Shape;464;p6"/>
            <p:cNvPicPr preferRelativeResize="0"/>
            <p:nvPr/>
          </p:nvPicPr>
          <p:blipFill rotWithShape="1">
            <a:blip r:embed="rId2">
              <a:alphaModFix/>
            </a:blip>
            <a:srcRect b="0" l="0" r="0" t="0"/>
            <a:stretch/>
          </p:blipFill>
          <p:spPr>
            <a:xfrm rot="5656676">
              <a:off x="67533" y="2308877"/>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65" name="Google Shape;465;p6"/>
            <p:cNvSpPr/>
            <p:nvPr/>
          </p:nvSpPr>
          <p:spPr>
            <a:xfrm>
              <a:off x="18623" y="19752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6"/>
            <p:cNvSpPr/>
            <p:nvPr/>
          </p:nvSpPr>
          <p:spPr>
            <a:xfrm>
              <a:off x="96086" y="2882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7" name="Google Shape;467;p6"/>
            <p:cNvPicPr preferRelativeResize="0"/>
            <p:nvPr/>
          </p:nvPicPr>
          <p:blipFill rotWithShape="1">
            <a:blip r:embed="rId2">
              <a:alphaModFix/>
            </a:blip>
            <a:srcRect b="0" l="0" r="0" t="0"/>
            <a:stretch/>
          </p:blipFill>
          <p:spPr>
            <a:xfrm>
              <a:off x="364551" y="287082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68" name="Google Shape;468;p6"/>
            <p:cNvSpPr/>
            <p:nvPr/>
          </p:nvSpPr>
          <p:spPr>
            <a:xfrm>
              <a:off x="476473" y="30793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9" name="Google Shape;469;p6"/>
            <p:cNvPicPr preferRelativeResize="0"/>
            <p:nvPr/>
          </p:nvPicPr>
          <p:blipFill rotWithShape="1">
            <a:blip r:embed="rId2">
              <a:alphaModFix/>
            </a:blip>
            <a:srcRect b="0" l="0" r="0" t="0"/>
            <a:stretch/>
          </p:blipFill>
          <p:spPr>
            <a:xfrm>
              <a:off x="245902" y="3174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70" name="Google Shape;470;p6"/>
            <p:cNvSpPr/>
            <p:nvPr/>
          </p:nvSpPr>
          <p:spPr>
            <a:xfrm rot="5656676">
              <a:off x="418871" y="350278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1" name="Google Shape;471;p6"/>
            <p:cNvPicPr preferRelativeResize="0"/>
            <p:nvPr/>
          </p:nvPicPr>
          <p:blipFill rotWithShape="1">
            <a:blip r:embed="rId2">
              <a:alphaModFix/>
            </a:blip>
            <a:srcRect b="0" l="0" r="0" t="0"/>
            <a:stretch/>
          </p:blipFill>
          <p:spPr>
            <a:xfrm rot="5656153">
              <a:off x="408125" y="376835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72" name="Google Shape;472;p6"/>
            <p:cNvSpPr/>
            <p:nvPr/>
          </p:nvSpPr>
          <p:spPr>
            <a:xfrm rot="5656676">
              <a:off x="288697" y="397778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3" name="Google Shape;473;p6"/>
            <p:cNvPicPr preferRelativeResize="0"/>
            <p:nvPr/>
          </p:nvPicPr>
          <p:blipFill rotWithShape="1">
            <a:blip r:embed="rId2">
              <a:alphaModFix/>
            </a:blip>
            <a:srcRect b="0" l="0" r="0" t="0"/>
            <a:stretch/>
          </p:blipFill>
          <p:spPr>
            <a:xfrm rot="5656676">
              <a:off x="94971" y="3626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74" name="Google Shape;474;p6"/>
            <p:cNvSpPr/>
            <p:nvPr/>
          </p:nvSpPr>
          <p:spPr>
            <a:xfrm>
              <a:off x="46061" y="32930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5" name="Google Shape;475;p6"/>
            <p:cNvPicPr preferRelativeResize="0"/>
            <p:nvPr/>
          </p:nvPicPr>
          <p:blipFill rotWithShape="1">
            <a:blip r:embed="rId2">
              <a:alphaModFix/>
            </a:blip>
            <a:srcRect b="0" l="0" r="0" t="0"/>
            <a:stretch/>
          </p:blipFill>
          <p:spPr>
            <a:xfrm>
              <a:off x="1012540" y="950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76" name="Google Shape;476;p6"/>
            <p:cNvSpPr/>
            <p:nvPr/>
          </p:nvSpPr>
          <p:spPr>
            <a:xfrm rot="5656676">
              <a:off x="870896" y="1071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7" name="Google Shape;477;p6"/>
            <p:cNvPicPr preferRelativeResize="0"/>
            <p:nvPr/>
          </p:nvPicPr>
          <p:blipFill rotWithShape="1">
            <a:blip r:embed="rId2">
              <a:alphaModFix/>
            </a:blip>
            <a:srcRect b="0" l="0" r="0" t="0"/>
            <a:stretch/>
          </p:blipFill>
          <p:spPr>
            <a:xfrm rot="5656676">
              <a:off x="861608" y="5473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78" name="Google Shape;478;p6"/>
            <p:cNvSpPr/>
            <p:nvPr/>
          </p:nvSpPr>
          <p:spPr>
            <a:xfrm>
              <a:off x="1343223" y="3976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6"/>
            <p:cNvSpPr/>
            <p:nvPr/>
          </p:nvSpPr>
          <p:spPr>
            <a:xfrm rot="5656676">
              <a:off x="1030321"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6"/>
            <p:cNvSpPr/>
            <p:nvPr/>
          </p:nvSpPr>
          <p:spPr>
            <a:xfrm rot="5400000">
              <a:off x="1571559" y="721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1" name="Google Shape;481;p6"/>
            <p:cNvPicPr preferRelativeResize="0"/>
            <p:nvPr/>
          </p:nvPicPr>
          <p:blipFill rotWithShape="1">
            <a:blip r:embed="rId2">
              <a:alphaModFix/>
            </a:blip>
            <a:srcRect b="0" l="0" r="0" t="0"/>
            <a:stretch/>
          </p:blipFill>
          <p:spPr>
            <a:xfrm rot="5400000">
              <a:off x="1903739" y="4029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82" name="Google Shape;482;p6"/>
            <p:cNvSpPr/>
            <p:nvPr/>
          </p:nvSpPr>
          <p:spPr>
            <a:xfrm rot="-10543324">
              <a:off x="1913002" y="2641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3" name="Google Shape;483;p6"/>
            <p:cNvPicPr preferRelativeResize="0"/>
            <p:nvPr/>
          </p:nvPicPr>
          <p:blipFill rotWithShape="1">
            <a:blip r:embed="rId2">
              <a:alphaModFix/>
            </a:blip>
            <a:srcRect b="0" l="0" r="0" t="0"/>
            <a:stretch/>
          </p:blipFill>
          <p:spPr>
            <a:xfrm rot="-10543324">
              <a:off x="1451465" y="2519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84" name="Google Shape;484;p6"/>
            <p:cNvSpPr/>
            <p:nvPr/>
          </p:nvSpPr>
          <p:spPr>
            <a:xfrm rot="-10543324">
              <a:off x="1622502" y="4235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6"/>
            <p:cNvSpPr/>
            <p:nvPr/>
          </p:nvSpPr>
          <p:spPr>
            <a:xfrm>
              <a:off x="2195261"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6" name="Google Shape;486;p6"/>
            <p:cNvPicPr preferRelativeResize="0"/>
            <p:nvPr/>
          </p:nvPicPr>
          <p:blipFill rotWithShape="1">
            <a:blip r:embed="rId2">
              <a:alphaModFix/>
            </a:blip>
            <a:srcRect b="0" l="0" r="0" t="0"/>
            <a:stretch/>
          </p:blipFill>
          <p:spPr>
            <a:xfrm>
              <a:off x="2598190" y="48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87" name="Google Shape;487;p6"/>
            <p:cNvSpPr/>
            <p:nvPr/>
          </p:nvSpPr>
          <p:spPr>
            <a:xfrm rot="5656676">
              <a:off x="2416296" y="229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8" name="Google Shape;488;p6"/>
            <p:cNvPicPr preferRelativeResize="0"/>
            <p:nvPr/>
          </p:nvPicPr>
          <p:blipFill rotWithShape="1">
            <a:blip r:embed="rId2">
              <a:alphaModFix/>
            </a:blip>
            <a:srcRect b="0" l="0" r="0" t="0"/>
            <a:stretch/>
          </p:blipFill>
          <p:spPr>
            <a:xfrm rot="5656676">
              <a:off x="2447258" y="500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89" name="Google Shape;489;p6"/>
            <p:cNvSpPr/>
            <p:nvPr/>
          </p:nvSpPr>
          <p:spPr>
            <a:xfrm>
              <a:off x="2916223"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6"/>
            <p:cNvSpPr/>
            <p:nvPr/>
          </p:nvSpPr>
          <p:spPr>
            <a:xfrm rot="5656676">
              <a:off x="2717596"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6"/>
            <p:cNvSpPr/>
            <p:nvPr/>
          </p:nvSpPr>
          <p:spPr>
            <a:xfrm rot="5400000">
              <a:off x="3385809" y="1017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2" name="Google Shape;492;p6"/>
            <p:cNvPicPr preferRelativeResize="0"/>
            <p:nvPr/>
          </p:nvPicPr>
          <p:blipFill rotWithShape="1">
            <a:blip r:embed="rId2">
              <a:alphaModFix/>
            </a:blip>
            <a:srcRect b="0" l="0" r="0" t="0"/>
            <a:stretch/>
          </p:blipFill>
          <p:spPr>
            <a:xfrm rot="5400000">
              <a:off x="3717989" y="4325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93" name="Google Shape;493;p6"/>
            <p:cNvSpPr/>
            <p:nvPr/>
          </p:nvSpPr>
          <p:spPr>
            <a:xfrm rot="-10543324">
              <a:off x="3727252" y="2937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4" name="Google Shape;494;p6"/>
            <p:cNvPicPr preferRelativeResize="0"/>
            <p:nvPr/>
          </p:nvPicPr>
          <p:blipFill rotWithShape="1">
            <a:blip r:embed="rId2">
              <a:alphaModFix/>
            </a:blip>
            <a:srcRect b="0" l="0" r="0" t="0"/>
            <a:stretch/>
          </p:blipFill>
          <p:spPr>
            <a:xfrm rot="-10543324">
              <a:off x="3265715" y="2815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95" name="Google Shape;495;p6"/>
            <p:cNvSpPr/>
            <p:nvPr/>
          </p:nvSpPr>
          <p:spPr>
            <a:xfrm rot="-10543324">
              <a:off x="3436752" y="4531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6"/>
            <p:cNvSpPr/>
            <p:nvPr/>
          </p:nvSpPr>
          <p:spPr>
            <a:xfrm>
              <a:off x="4028648" y="384781"/>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6"/>
            <p:cNvSpPr/>
            <p:nvPr/>
          </p:nvSpPr>
          <p:spPr>
            <a:xfrm rot="5400000">
              <a:off x="4256984" y="59229"/>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8" name="Google Shape;498;p6"/>
            <p:cNvPicPr preferRelativeResize="0"/>
            <p:nvPr/>
          </p:nvPicPr>
          <p:blipFill rotWithShape="1">
            <a:blip r:embed="rId2">
              <a:alphaModFix/>
            </a:blip>
            <a:srcRect b="0" l="0" r="0" t="0"/>
            <a:stretch/>
          </p:blipFill>
          <p:spPr>
            <a:xfrm rot="5400000">
              <a:off x="4589164" y="39003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499" name="Google Shape;499;p6"/>
            <p:cNvSpPr/>
            <p:nvPr/>
          </p:nvSpPr>
          <p:spPr>
            <a:xfrm rot="-10543324">
              <a:off x="4598427" y="251240"/>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0" name="Google Shape;500;p6"/>
            <p:cNvPicPr preferRelativeResize="0"/>
            <p:nvPr/>
          </p:nvPicPr>
          <p:blipFill rotWithShape="1">
            <a:blip r:embed="rId2">
              <a:alphaModFix/>
            </a:blip>
            <a:srcRect b="0" l="0" r="0" t="0"/>
            <a:stretch/>
          </p:blipFill>
          <p:spPr>
            <a:xfrm rot="-10543324">
              <a:off x="4136890" y="2391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501" name="Google Shape;501;p6"/>
            <p:cNvSpPr/>
            <p:nvPr/>
          </p:nvSpPr>
          <p:spPr>
            <a:xfrm rot="-10543324">
              <a:off x="4307927" y="410665"/>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and image left">
  <p:cSld name="ONE_COLUMN_TEXT_1">
    <p:spTree>
      <p:nvGrpSpPr>
        <p:cNvPr id="502" name="Shape 502"/>
        <p:cNvGrpSpPr/>
        <p:nvPr/>
      </p:nvGrpSpPr>
      <p:grpSpPr>
        <a:xfrm>
          <a:off x="0" y="0"/>
          <a:ext cx="0" cy="0"/>
          <a:chOff x="0" y="0"/>
          <a:chExt cx="0" cy="0"/>
        </a:xfrm>
      </p:grpSpPr>
      <p:sp>
        <p:nvSpPr>
          <p:cNvPr id="503" name="Google Shape;503;p7"/>
          <p:cNvSpPr txBox="1"/>
          <p:nvPr>
            <p:ph type="title"/>
          </p:nvPr>
        </p:nvSpPr>
        <p:spPr>
          <a:xfrm>
            <a:off x="7393350" y="509800"/>
            <a:ext cx="4200000" cy="46794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504" name="Google Shape;504;p7"/>
          <p:cNvSpPr txBox="1"/>
          <p:nvPr>
            <p:ph idx="1" type="body"/>
          </p:nvPr>
        </p:nvSpPr>
        <p:spPr>
          <a:xfrm>
            <a:off x="598650" y="5491100"/>
            <a:ext cx="10994700" cy="8571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412750" lvl="1" marL="914400" algn="l">
              <a:lnSpc>
                <a:spcPct val="115000"/>
              </a:lnSpc>
              <a:spcBef>
                <a:spcPts val="0"/>
              </a:spcBef>
              <a:spcAft>
                <a:spcPts val="0"/>
              </a:spcAft>
              <a:buSzPts val="2900"/>
              <a:buChar char="○"/>
              <a:defRPr sz="2900"/>
            </a:lvl2pPr>
            <a:lvl3pPr indent="-412750" lvl="2" marL="1371600" algn="l">
              <a:lnSpc>
                <a:spcPct val="115000"/>
              </a:lnSpc>
              <a:spcBef>
                <a:spcPts val="0"/>
              </a:spcBef>
              <a:spcAft>
                <a:spcPts val="0"/>
              </a:spcAft>
              <a:buSzPts val="2900"/>
              <a:buChar char="■"/>
              <a:defRPr sz="2900"/>
            </a:lvl3pPr>
            <a:lvl4pPr indent="-412750" lvl="3" marL="1828800" algn="l">
              <a:lnSpc>
                <a:spcPct val="115000"/>
              </a:lnSpc>
              <a:spcBef>
                <a:spcPts val="0"/>
              </a:spcBef>
              <a:spcAft>
                <a:spcPts val="0"/>
              </a:spcAft>
              <a:buSzPts val="2900"/>
              <a:buChar char="●"/>
              <a:defRPr sz="2900"/>
            </a:lvl4pPr>
            <a:lvl5pPr indent="-412750" lvl="4" marL="2286000" algn="l">
              <a:lnSpc>
                <a:spcPct val="115000"/>
              </a:lnSpc>
              <a:spcBef>
                <a:spcPts val="0"/>
              </a:spcBef>
              <a:spcAft>
                <a:spcPts val="0"/>
              </a:spcAft>
              <a:buSzPts val="2900"/>
              <a:buChar char="○"/>
              <a:defRPr sz="2900"/>
            </a:lvl5pPr>
            <a:lvl6pPr indent="-412750" lvl="5" marL="2743200" algn="l">
              <a:lnSpc>
                <a:spcPct val="115000"/>
              </a:lnSpc>
              <a:spcBef>
                <a:spcPts val="0"/>
              </a:spcBef>
              <a:spcAft>
                <a:spcPts val="0"/>
              </a:spcAft>
              <a:buSzPts val="2900"/>
              <a:buChar char="■"/>
              <a:defRPr sz="2900"/>
            </a:lvl6pPr>
            <a:lvl7pPr indent="-412750" lvl="6" marL="3200400" algn="l">
              <a:lnSpc>
                <a:spcPct val="115000"/>
              </a:lnSpc>
              <a:spcBef>
                <a:spcPts val="0"/>
              </a:spcBef>
              <a:spcAft>
                <a:spcPts val="0"/>
              </a:spcAft>
              <a:buSzPts val="2900"/>
              <a:buChar char="●"/>
              <a:defRPr sz="2900"/>
            </a:lvl7pPr>
            <a:lvl8pPr indent="-412750" lvl="7" marL="3657600" algn="l">
              <a:lnSpc>
                <a:spcPct val="115000"/>
              </a:lnSpc>
              <a:spcBef>
                <a:spcPts val="0"/>
              </a:spcBef>
              <a:spcAft>
                <a:spcPts val="0"/>
              </a:spcAft>
              <a:buSzPts val="2900"/>
              <a:buChar char="○"/>
              <a:defRPr sz="2900"/>
            </a:lvl8pPr>
            <a:lvl9pPr indent="-412750" lvl="8" marL="4114800" algn="l">
              <a:lnSpc>
                <a:spcPct val="115000"/>
              </a:lnSpc>
              <a:spcBef>
                <a:spcPts val="0"/>
              </a:spcBef>
              <a:spcAft>
                <a:spcPts val="0"/>
              </a:spcAft>
              <a:buSzPts val="2900"/>
              <a:buChar char="■"/>
              <a:defRPr sz="2900"/>
            </a:lvl9pPr>
          </a:lstStyle>
          <a:p/>
        </p:txBody>
      </p:sp>
      <p:sp>
        <p:nvSpPr>
          <p:cNvPr id="505" name="Google Shape;505;p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06" name="Google Shape;506;p7"/>
          <p:cNvSpPr/>
          <p:nvPr>
            <p:ph idx="2" type="pic"/>
          </p:nvPr>
        </p:nvSpPr>
        <p:spPr>
          <a:xfrm>
            <a:off x="598650" y="509800"/>
            <a:ext cx="6469500" cy="46794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MAIN_POINT">
    <p:spTree>
      <p:nvGrpSpPr>
        <p:cNvPr id="507" name="Shape 507"/>
        <p:cNvGrpSpPr/>
        <p:nvPr/>
      </p:nvGrpSpPr>
      <p:grpSpPr>
        <a:xfrm>
          <a:off x="0" y="0"/>
          <a:ext cx="0" cy="0"/>
          <a:chOff x="0" y="0"/>
          <a:chExt cx="0" cy="0"/>
        </a:xfrm>
      </p:grpSpPr>
      <p:sp>
        <p:nvSpPr>
          <p:cNvPr id="508" name="Google Shape;508;p8"/>
          <p:cNvSpPr txBox="1"/>
          <p:nvPr>
            <p:ph type="title"/>
          </p:nvPr>
        </p:nvSpPr>
        <p:spPr>
          <a:xfrm>
            <a:off x="683250" y="531002"/>
            <a:ext cx="10825500" cy="49836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509" name="Google Shape;509;p8"/>
          <p:cNvSpPr txBox="1"/>
          <p:nvPr>
            <p:ph idx="1" type="subTitle"/>
          </p:nvPr>
        </p:nvSpPr>
        <p:spPr>
          <a:xfrm>
            <a:off x="683250" y="5595313"/>
            <a:ext cx="10825500" cy="731700"/>
          </a:xfrm>
          <a:prstGeom prst="rect">
            <a:avLst/>
          </a:prstGeom>
          <a:noFill/>
          <a:ln>
            <a:noFill/>
          </a:ln>
        </p:spPr>
        <p:txBody>
          <a:bodyPr anchorCtr="0" anchor="t" bIns="121900" lIns="121900" spcFirstLastPara="1" rIns="121900" wrap="square" tIns="121900">
            <a:normAutofit/>
          </a:bodyPr>
          <a:lstStyle>
            <a:lvl1pPr lvl="0" algn="r">
              <a:lnSpc>
                <a:spcPct val="100000"/>
              </a:lnSpc>
              <a:spcBef>
                <a:spcPts val="0"/>
              </a:spcBef>
              <a:spcAft>
                <a:spcPts val="0"/>
              </a:spcAft>
              <a:buSzPts val="2200"/>
              <a:buNone/>
              <a:defRPr sz="2200"/>
            </a:lvl1pPr>
            <a:lvl2pPr lvl="1" algn="r">
              <a:lnSpc>
                <a:spcPct val="100000"/>
              </a:lnSpc>
              <a:spcBef>
                <a:spcPts val="0"/>
              </a:spcBef>
              <a:spcAft>
                <a:spcPts val="0"/>
              </a:spcAft>
              <a:buSzPts val="2200"/>
              <a:buNone/>
              <a:defRPr sz="2200"/>
            </a:lvl2pPr>
            <a:lvl3pPr lvl="2" algn="r">
              <a:lnSpc>
                <a:spcPct val="100000"/>
              </a:lnSpc>
              <a:spcBef>
                <a:spcPts val="0"/>
              </a:spcBef>
              <a:spcAft>
                <a:spcPts val="0"/>
              </a:spcAft>
              <a:buSzPts val="2200"/>
              <a:buNone/>
              <a:defRPr sz="2200"/>
            </a:lvl3pPr>
            <a:lvl4pPr lvl="3" algn="r">
              <a:lnSpc>
                <a:spcPct val="100000"/>
              </a:lnSpc>
              <a:spcBef>
                <a:spcPts val="0"/>
              </a:spcBef>
              <a:spcAft>
                <a:spcPts val="0"/>
              </a:spcAft>
              <a:buSzPts val="2200"/>
              <a:buNone/>
              <a:defRPr sz="2200"/>
            </a:lvl4pPr>
            <a:lvl5pPr lvl="4" algn="r">
              <a:lnSpc>
                <a:spcPct val="100000"/>
              </a:lnSpc>
              <a:spcBef>
                <a:spcPts val="0"/>
              </a:spcBef>
              <a:spcAft>
                <a:spcPts val="0"/>
              </a:spcAft>
              <a:buSzPts val="2200"/>
              <a:buNone/>
              <a:defRPr sz="2200"/>
            </a:lvl5pPr>
            <a:lvl6pPr lvl="5" algn="r">
              <a:lnSpc>
                <a:spcPct val="100000"/>
              </a:lnSpc>
              <a:spcBef>
                <a:spcPts val="0"/>
              </a:spcBef>
              <a:spcAft>
                <a:spcPts val="0"/>
              </a:spcAft>
              <a:buSzPts val="2200"/>
              <a:buNone/>
              <a:defRPr sz="2200"/>
            </a:lvl6pPr>
            <a:lvl7pPr lvl="6" algn="r">
              <a:lnSpc>
                <a:spcPct val="100000"/>
              </a:lnSpc>
              <a:spcBef>
                <a:spcPts val="0"/>
              </a:spcBef>
              <a:spcAft>
                <a:spcPts val="0"/>
              </a:spcAft>
              <a:buSzPts val="2200"/>
              <a:buNone/>
              <a:defRPr sz="2200"/>
            </a:lvl7pPr>
            <a:lvl8pPr lvl="7" algn="r">
              <a:lnSpc>
                <a:spcPct val="100000"/>
              </a:lnSpc>
              <a:spcBef>
                <a:spcPts val="0"/>
              </a:spcBef>
              <a:spcAft>
                <a:spcPts val="0"/>
              </a:spcAft>
              <a:buSzPts val="2200"/>
              <a:buNone/>
              <a:defRPr sz="2200"/>
            </a:lvl8pPr>
            <a:lvl9pPr lvl="8" algn="r">
              <a:lnSpc>
                <a:spcPct val="100000"/>
              </a:lnSpc>
              <a:spcBef>
                <a:spcPts val="0"/>
              </a:spcBef>
              <a:spcAft>
                <a:spcPts val="0"/>
              </a:spcAft>
              <a:buSzPts val="2200"/>
              <a:buNone/>
              <a:defRPr sz="2200"/>
            </a:lvl9pPr>
          </a:lstStyle>
          <a:p/>
        </p:txBody>
      </p:sp>
      <p:grpSp>
        <p:nvGrpSpPr>
          <p:cNvPr id="510" name="Google Shape;510;p8"/>
          <p:cNvGrpSpPr/>
          <p:nvPr/>
        </p:nvGrpSpPr>
        <p:grpSpPr>
          <a:xfrm rot="10800000">
            <a:off x="683258" y="1067070"/>
            <a:ext cx="6306282" cy="4442475"/>
            <a:chOff x="621403" y="597265"/>
            <a:chExt cx="1588204" cy="1118814"/>
          </a:xfrm>
        </p:grpSpPr>
        <p:sp>
          <p:nvSpPr>
            <p:cNvPr id="511" name="Google Shape;511;p8"/>
            <p:cNvSpPr/>
            <p:nvPr/>
          </p:nvSpPr>
          <p:spPr>
            <a:xfrm>
              <a:off x="1448058"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FFFFFF">
                <a:alpha val="2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8"/>
            <p:cNvSpPr/>
            <p:nvPr/>
          </p:nvSpPr>
          <p:spPr>
            <a:xfrm>
              <a:off x="621403"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FFFFFF">
                <a:alpha val="2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3" name="Google Shape;513;p8"/>
          <p:cNvGrpSpPr/>
          <p:nvPr/>
        </p:nvGrpSpPr>
        <p:grpSpPr>
          <a:xfrm rot="-4311650">
            <a:off x="883516" y="4542209"/>
            <a:ext cx="1183682" cy="1847904"/>
            <a:chOff x="8631124" y="1054389"/>
            <a:chExt cx="625337" cy="976245"/>
          </a:xfrm>
        </p:grpSpPr>
        <p:sp>
          <p:nvSpPr>
            <p:cNvPr id="514" name="Google Shape;514;p8"/>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5" name="Google Shape;515;p8"/>
            <p:cNvGrpSpPr/>
            <p:nvPr/>
          </p:nvGrpSpPr>
          <p:grpSpPr>
            <a:xfrm>
              <a:off x="8631869" y="1055783"/>
              <a:ext cx="622678" cy="971853"/>
              <a:chOff x="3230151" y="1140520"/>
              <a:chExt cx="396964" cy="619567"/>
            </a:xfrm>
          </p:grpSpPr>
          <p:sp>
            <p:nvSpPr>
              <p:cNvPr id="516" name="Google Shape;516;p8"/>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8"/>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8"/>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8"/>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8"/>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8"/>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8"/>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8"/>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8"/>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8"/>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8"/>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8"/>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8"/>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8"/>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8"/>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8"/>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8"/>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3" name="Google Shape;533;p8"/>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4" name="Google Shape;534;p8"/>
          <p:cNvGrpSpPr/>
          <p:nvPr/>
        </p:nvGrpSpPr>
        <p:grpSpPr>
          <a:xfrm flipH="1">
            <a:off x="361534" y="5585258"/>
            <a:ext cx="2227650" cy="1113648"/>
            <a:chOff x="404598" y="1921373"/>
            <a:chExt cx="1231358" cy="615581"/>
          </a:xfrm>
        </p:grpSpPr>
        <p:sp>
          <p:nvSpPr>
            <p:cNvPr id="535" name="Google Shape;535;p8"/>
            <p:cNvSpPr/>
            <p:nvPr/>
          </p:nvSpPr>
          <p:spPr>
            <a:xfrm>
              <a:off x="406347" y="1921373"/>
              <a:ext cx="1229609" cy="615581"/>
            </a:xfrm>
            <a:custGeom>
              <a:rect b="b" l="l" r="r" t="t"/>
              <a:pathLst>
                <a:path extrusionOk="0" h="615581" w="1229609">
                  <a:moveTo>
                    <a:pt x="1185276" y="23323"/>
                  </a:moveTo>
                  <a:cubicBezTo>
                    <a:pt x="1185276" y="23323"/>
                    <a:pt x="1214514" y="23305"/>
                    <a:pt x="1225856" y="44151"/>
                  </a:cubicBezTo>
                  <a:cubicBezTo>
                    <a:pt x="1237163" y="64936"/>
                    <a:pt x="1219323" y="88751"/>
                    <a:pt x="1219323" y="88751"/>
                  </a:cubicBezTo>
                  <a:lnTo>
                    <a:pt x="121310" y="612532"/>
                  </a:lnTo>
                  <a:cubicBezTo>
                    <a:pt x="121310" y="612532"/>
                    <a:pt x="63062" y="629066"/>
                    <a:pt x="25782" y="585140"/>
                  </a:cubicBezTo>
                  <a:cubicBezTo>
                    <a:pt x="15002" y="572437"/>
                    <a:pt x="-21974" y="512365"/>
                    <a:pt x="18494" y="486152"/>
                  </a:cubicBezTo>
                  <a:cubicBezTo>
                    <a:pt x="58962" y="459932"/>
                    <a:pt x="1163981" y="0"/>
                    <a:pt x="1163981" y="0"/>
                  </a:cubicBezTo>
                  <a:cubicBezTo>
                    <a:pt x="1163981" y="0"/>
                    <a:pt x="1173241" y="1658"/>
                    <a:pt x="1178858" y="7445"/>
                  </a:cubicBezTo>
                  <a:cubicBezTo>
                    <a:pt x="1184474" y="13237"/>
                    <a:pt x="1185276" y="23323"/>
                    <a:pt x="1185276" y="23323"/>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8"/>
            <p:cNvSpPr/>
            <p:nvPr/>
          </p:nvSpPr>
          <p:spPr>
            <a:xfrm>
              <a:off x="404598" y="2406512"/>
              <a:ext cx="148416" cy="129998"/>
            </a:xfrm>
            <a:custGeom>
              <a:rect b="b" l="l" r="r" t="t"/>
              <a:pathLst>
                <a:path extrusionOk="0" h="129998" w="148416">
                  <a:moveTo>
                    <a:pt x="63586" y="25465"/>
                  </a:moveTo>
                  <a:lnTo>
                    <a:pt x="29290" y="46032"/>
                  </a:lnTo>
                  <a:cubicBezTo>
                    <a:pt x="29290" y="46032"/>
                    <a:pt x="41512" y="66526"/>
                    <a:pt x="57561" y="56762"/>
                  </a:cubicBezTo>
                  <a:cubicBezTo>
                    <a:pt x="89972" y="37051"/>
                    <a:pt x="40840" y="-22037"/>
                    <a:pt x="10910" y="8694"/>
                  </a:cubicBezTo>
                  <a:cubicBezTo>
                    <a:pt x="-19020" y="39425"/>
                    <a:pt x="19028" y="101720"/>
                    <a:pt x="48267" y="117927"/>
                  </a:cubicBezTo>
                  <a:cubicBezTo>
                    <a:pt x="90752" y="141475"/>
                    <a:pt x="158408" y="132020"/>
                    <a:pt x="147177" y="76721"/>
                  </a:cubicBezTo>
                  <a:cubicBezTo>
                    <a:pt x="135947" y="21415"/>
                    <a:pt x="107414" y="19041"/>
                    <a:pt x="91299" y="34240"/>
                  </a:cubicBezTo>
                  <a:cubicBezTo>
                    <a:pt x="72864" y="51624"/>
                    <a:pt x="91467" y="83406"/>
                    <a:pt x="91467" y="83406"/>
                  </a:cubicBezTo>
                  <a:lnTo>
                    <a:pt x="143574" y="6233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8"/>
            <p:cNvSpPr/>
            <p:nvPr/>
          </p:nvSpPr>
          <p:spPr>
            <a:xfrm>
              <a:off x="520823" y="1944041"/>
              <a:ext cx="1071874" cy="488331"/>
            </a:xfrm>
            <a:custGeom>
              <a:rect b="b" l="l" r="r" t="t"/>
              <a:pathLst>
                <a:path extrusionOk="0" h="488331" w="1071874">
                  <a:moveTo>
                    <a:pt x="0" y="488331"/>
                  </a:moveTo>
                  <a:lnTo>
                    <a:pt x="1071875"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8"/>
            <p:cNvSpPr/>
            <p:nvPr/>
          </p:nvSpPr>
          <p:spPr>
            <a:xfrm>
              <a:off x="407819" y="2404996"/>
              <a:ext cx="143438" cy="130593"/>
            </a:xfrm>
            <a:custGeom>
              <a:rect b="b" l="l" r="r" t="t"/>
              <a:pathLst>
                <a:path extrusionOk="0" h="130593" w="143438">
                  <a:moveTo>
                    <a:pt x="62737" y="126547"/>
                  </a:moveTo>
                  <a:cubicBezTo>
                    <a:pt x="32047" y="119789"/>
                    <a:pt x="0" y="75547"/>
                    <a:pt x="0" y="44615"/>
                  </a:cubicBezTo>
                  <a:cubicBezTo>
                    <a:pt x="0" y="28403"/>
                    <a:pt x="11548" y="-8170"/>
                    <a:pt x="36095" y="1648"/>
                  </a:cubicBezTo>
                  <a:cubicBezTo>
                    <a:pt x="67755" y="14309"/>
                    <a:pt x="70471" y="63524"/>
                    <a:pt x="70471" y="63524"/>
                  </a:cubicBezTo>
                  <a:cubicBezTo>
                    <a:pt x="70471" y="63524"/>
                    <a:pt x="91971" y="23241"/>
                    <a:pt x="116306" y="26283"/>
                  </a:cubicBezTo>
                  <a:cubicBezTo>
                    <a:pt x="135190" y="28645"/>
                    <a:pt x="150111" y="68339"/>
                    <a:pt x="140370" y="95033"/>
                  </a:cubicBezTo>
                  <a:cubicBezTo>
                    <a:pt x="124900" y="137435"/>
                    <a:pt x="91273" y="132832"/>
                    <a:pt x="62737" y="126547"/>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8"/>
            <p:cNvSpPr/>
            <p:nvPr/>
          </p:nvSpPr>
          <p:spPr>
            <a:xfrm>
              <a:off x="527616" y="1970430"/>
              <a:ext cx="1108035" cy="563480"/>
            </a:xfrm>
            <a:custGeom>
              <a:rect b="b" l="l" r="r" t="t"/>
              <a:pathLst>
                <a:path extrusionOk="0" h="563480" w="1108035">
                  <a:moveTo>
                    <a:pt x="1106367" y="0"/>
                  </a:moveTo>
                  <a:lnTo>
                    <a:pt x="11742" y="486734"/>
                  </a:lnTo>
                  <a:cubicBezTo>
                    <a:pt x="53062" y="532136"/>
                    <a:pt x="0" y="563481"/>
                    <a:pt x="0" y="563481"/>
                  </a:cubicBezTo>
                  <a:lnTo>
                    <a:pt x="1098072" y="39755"/>
                  </a:lnTo>
                  <a:cubicBezTo>
                    <a:pt x="1098072" y="39761"/>
                    <a:pt x="1112918" y="19467"/>
                    <a:pt x="1106367"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0" name="Google Shape;540;p8"/>
          <p:cNvGrpSpPr/>
          <p:nvPr/>
        </p:nvGrpSpPr>
        <p:grpSpPr>
          <a:xfrm flipH="1">
            <a:off x="465489" y="5472791"/>
            <a:ext cx="2322181" cy="843464"/>
            <a:chOff x="294883" y="1859206"/>
            <a:chExt cx="1283611" cy="466234"/>
          </a:xfrm>
        </p:grpSpPr>
        <p:sp>
          <p:nvSpPr>
            <p:cNvPr id="541" name="Google Shape;541;p8"/>
            <p:cNvSpPr/>
            <p:nvPr/>
          </p:nvSpPr>
          <p:spPr>
            <a:xfrm>
              <a:off x="296786" y="1859206"/>
              <a:ext cx="1281708" cy="466234"/>
            </a:xfrm>
            <a:custGeom>
              <a:rect b="b" l="l" r="r" t="t"/>
              <a:pathLst>
                <a:path extrusionOk="0" h="466234" w="1281708">
                  <a:moveTo>
                    <a:pt x="1242337" y="25995"/>
                  </a:moveTo>
                  <a:cubicBezTo>
                    <a:pt x="1242337" y="25995"/>
                    <a:pt x="1271308" y="29942"/>
                    <a:pt x="1279724" y="52130"/>
                  </a:cubicBezTo>
                  <a:cubicBezTo>
                    <a:pt x="1288110" y="74251"/>
                    <a:pt x="1267209" y="95431"/>
                    <a:pt x="1267209" y="95431"/>
                  </a:cubicBezTo>
                  <a:lnTo>
                    <a:pt x="108372" y="465664"/>
                  </a:lnTo>
                  <a:cubicBezTo>
                    <a:pt x="108372" y="465664"/>
                    <a:pt x="48420" y="474159"/>
                    <a:pt x="17434" y="425588"/>
                  </a:cubicBezTo>
                  <a:cubicBezTo>
                    <a:pt x="8474" y="411543"/>
                    <a:pt x="-20025" y="347013"/>
                    <a:pt x="23621" y="326520"/>
                  </a:cubicBezTo>
                  <a:cubicBezTo>
                    <a:pt x="67267" y="306026"/>
                    <a:pt x="1224400" y="0"/>
                    <a:pt x="1224400" y="0"/>
                  </a:cubicBezTo>
                  <a:cubicBezTo>
                    <a:pt x="1224400" y="0"/>
                    <a:pt x="1233351" y="2897"/>
                    <a:pt x="1238136" y="9400"/>
                  </a:cubicBezTo>
                  <a:cubicBezTo>
                    <a:pt x="1242914" y="15897"/>
                    <a:pt x="1242337" y="25995"/>
                    <a:pt x="1242337" y="25995"/>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8"/>
            <p:cNvSpPr/>
            <p:nvPr/>
          </p:nvSpPr>
          <p:spPr>
            <a:xfrm>
              <a:off x="294883" y="2185856"/>
              <a:ext cx="141173" cy="138667"/>
            </a:xfrm>
            <a:custGeom>
              <a:rect b="b" l="l" r="r" t="t"/>
              <a:pathLst>
                <a:path extrusionOk="0" h="138667" w="141173">
                  <a:moveTo>
                    <a:pt x="65155" y="29970"/>
                  </a:moveTo>
                  <a:lnTo>
                    <a:pt x="28389" y="45703"/>
                  </a:lnTo>
                  <a:cubicBezTo>
                    <a:pt x="28389" y="45703"/>
                    <a:pt x="37723" y="67660"/>
                    <a:pt x="54946" y="60161"/>
                  </a:cubicBezTo>
                  <a:cubicBezTo>
                    <a:pt x="89729" y="45023"/>
                    <a:pt x="49052" y="-20174"/>
                    <a:pt x="15236" y="6221"/>
                  </a:cubicBezTo>
                  <a:cubicBezTo>
                    <a:pt x="-18581" y="32617"/>
                    <a:pt x="10679" y="99490"/>
                    <a:pt x="37453" y="119504"/>
                  </a:cubicBezTo>
                  <a:cubicBezTo>
                    <a:pt x="76357" y="148590"/>
                    <a:pt x="144670" y="148389"/>
                    <a:pt x="141034" y="92076"/>
                  </a:cubicBezTo>
                  <a:cubicBezTo>
                    <a:pt x="137398" y="35757"/>
                    <a:pt x="109450" y="29545"/>
                    <a:pt x="91423" y="42418"/>
                  </a:cubicBezTo>
                  <a:cubicBezTo>
                    <a:pt x="70804" y="57149"/>
                    <a:pt x="84931" y="91153"/>
                    <a:pt x="84931" y="91153"/>
                  </a:cubicBezTo>
                  <a:lnTo>
                    <a:pt x="139413" y="77333"/>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8"/>
            <p:cNvSpPr/>
            <p:nvPr/>
          </p:nvSpPr>
          <p:spPr>
            <a:xfrm>
              <a:off x="412139" y="1884697"/>
              <a:ext cx="1128137" cy="338646"/>
            </a:xfrm>
            <a:custGeom>
              <a:rect b="b" l="l" r="r" t="t"/>
              <a:pathLst>
                <a:path extrusionOk="0" h="338646" w="1128137">
                  <a:moveTo>
                    <a:pt x="0" y="338646"/>
                  </a:moveTo>
                  <a:lnTo>
                    <a:pt x="1128138"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8"/>
            <p:cNvSpPr/>
            <p:nvPr/>
          </p:nvSpPr>
          <p:spPr>
            <a:xfrm>
              <a:off x="297391" y="2184560"/>
              <a:ext cx="138916" cy="138896"/>
            </a:xfrm>
            <a:custGeom>
              <a:rect b="b" l="l" r="r" t="t"/>
              <a:pathLst>
                <a:path extrusionOk="0" h="138896" w="138916">
                  <a:moveTo>
                    <a:pt x="51511" y="130236"/>
                  </a:moveTo>
                  <a:cubicBezTo>
                    <a:pt x="22020" y="119379"/>
                    <a:pt x="-3740" y="71208"/>
                    <a:pt x="449" y="40562"/>
                  </a:cubicBezTo>
                  <a:cubicBezTo>
                    <a:pt x="2645" y="24501"/>
                    <a:pt x="19041" y="-10177"/>
                    <a:pt x="42032" y="2878"/>
                  </a:cubicBezTo>
                  <a:cubicBezTo>
                    <a:pt x="71684" y="19710"/>
                    <a:pt x="67710" y="68840"/>
                    <a:pt x="67710" y="68840"/>
                  </a:cubicBezTo>
                  <a:cubicBezTo>
                    <a:pt x="67710" y="68840"/>
                    <a:pt x="94468" y="31842"/>
                    <a:pt x="118167" y="38151"/>
                  </a:cubicBezTo>
                  <a:cubicBezTo>
                    <a:pt x="136557" y="43045"/>
                    <a:pt x="145963" y="84397"/>
                    <a:pt x="132696" y="109530"/>
                  </a:cubicBezTo>
                  <a:cubicBezTo>
                    <a:pt x="111626" y="149442"/>
                    <a:pt x="78933" y="140328"/>
                    <a:pt x="51511" y="130236"/>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8"/>
            <p:cNvSpPr/>
            <p:nvPr/>
          </p:nvSpPr>
          <p:spPr>
            <a:xfrm>
              <a:off x="405116" y="1916437"/>
              <a:ext cx="1173048" cy="408433"/>
            </a:xfrm>
            <a:custGeom>
              <a:rect b="b" l="l" r="r" t="t"/>
              <a:pathLst>
                <a:path extrusionOk="0" h="408433" w="1173048">
                  <a:moveTo>
                    <a:pt x="1172493" y="0"/>
                  </a:moveTo>
                  <a:lnTo>
                    <a:pt x="22029" y="333982"/>
                  </a:lnTo>
                  <a:cubicBezTo>
                    <a:pt x="56818" y="384564"/>
                    <a:pt x="0" y="408434"/>
                    <a:pt x="0" y="408434"/>
                  </a:cubicBezTo>
                  <a:lnTo>
                    <a:pt x="1158891" y="38267"/>
                  </a:lnTo>
                  <a:cubicBezTo>
                    <a:pt x="1158891" y="38267"/>
                    <a:pt x="1176349" y="20172"/>
                    <a:pt x="1172493"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6" name="Google Shape;546;p8"/>
          <p:cNvGrpSpPr/>
          <p:nvPr/>
        </p:nvGrpSpPr>
        <p:grpSpPr>
          <a:xfrm flipH="1">
            <a:off x="484561" y="5365870"/>
            <a:ext cx="1286023" cy="1225755"/>
            <a:chOff x="1827841" y="4276132"/>
            <a:chExt cx="1718823" cy="1638272"/>
          </a:xfrm>
        </p:grpSpPr>
        <p:sp>
          <p:nvSpPr>
            <p:cNvPr id="547" name="Google Shape;547;p8"/>
            <p:cNvSpPr/>
            <p:nvPr/>
          </p:nvSpPr>
          <p:spPr>
            <a:xfrm>
              <a:off x="1827841" y="4336562"/>
              <a:ext cx="1718823" cy="1577842"/>
            </a:xfrm>
            <a:custGeom>
              <a:rect b="b" l="l" r="r" t="t"/>
              <a:pathLst>
                <a:path extrusionOk="0" h="652675" w="710992">
                  <a:moveTo>
                    <a:pt x="257935" y="120"/>
                  </a:moveTo>
                  <a:cubicBezTo>
                    <a:pt x="284956" y="-5788"/>
                    <a:pt x="430221" y="208706"/>
                    <a:pt x="430221" y="208706"/>
                  </a:cubicBezTo>
                  <a:cubicBezTo>
                    <a:pt x="430221" y="208706"/>
                    <a:pt x="648225" y="121309"/>
                    <a:pt x="705801" y="149131"/>
                  </a:cubicBezTo>
                  <a:cubicBezTo>
                    <a:pt x="715140" y="153643"/>
                    <a:pt x="709493" y="209841"/>
                    <a:pt x="707143" y="220747"/>
                  </a:cubicBezTo>
                  <a:cubicBezTo>
                    <a:pt x="701326" y="247695"/>
                    <a:pt x="568710" y="392796"/>
                    <a:pt x="568710" y="392796"/>
                  </a:cubicBezTo>
                  <a:cubicBezTo>
                    <a:pt x="568710" y="392796"/>
                    <a:pt x="640386" y="445187"/>
                    <a:pt x="657576" y="495052"/>
                  </a:cubicBezTo>
                  <a:cubicBezTo>
                    <a:pt x="664911" y="516323"/>
                    <a:pt x="642493" y="555422"/>
                    <a:pt x="634666" y="560467"/>
                  </a:cubicBezTo>
                  <a:cubicBezTo>
                    <a:pt x="608488" y="577360"/>
                    <a:pt x="388554" y="499831"/>
                    <a:pt x="388554" y="499831"/>
                  </a:cubicBezTo>
                  <a:cubicBezTo>
                    <a:pt x="388554" y="499831"/>
                    <a:pt x="234448" y="661709"/>
                    <a:pt x="196430" y="652279"/>
                  </a:cubicBezTo>
                  <a:cubicBezTo>
                    <a:pt x="154793" y="641956"/>
                    <a:pt x="162426" y="415245"/>
                    <a:pt x="162426" y="415245"/>
                  </a:cubicBezTo>
                  <a:cubicBezTo>
                    <a:pt x="162426" y="415245"/>
                    <a:pt x="7894" y="340229"/>
                    <a:pt x="3668" y="314896"/>
                  </a:cubicBezTo>
                  <a:cubicBezTo>
                    <a:pt x="2606" y="308520"/>
                    <a:pt x="-7936" y="242103"/>
                    <a:pt x="12430" y="233972"/>
                  </a:cubicBezTo>
                  <a:cubicBezTo>
                    <a:pt x="73019" y="209786"/>
                    <a:pt x="206443" y="242485"/>
                    <a:pt x="206443" y="242485"/>
                  </a:cubicBezTo>
                  <a:cubicBezTo>
                    <a:pt x="206443" y="242485"/>
                    <a:pt x="230914" y="6034"/>
                    <a:pt x="257935" y="12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8"/>
            <p:cNvSpPr/>
            <p:nvPr/>
          </p:nvSpPr>
          <p:spPr>
            <a:xfrm>
              <a:off x="1854861" y="4276132"/>
              <a:ext cx="1686453" cy="1485977"/>
            </a:xfrm>
            <a:custGeom>
              <a:rect b="b" l="l" r="r" t="t"/>
              <a:pathLst>
                <a:path extrusionOk="0" h="614675" w="697602">
                  <a:moveTo>
                    <a:pt x="255085" y="155"/>
                  </a:moveTo>
                  <a:cubicBezTo>
                    <a:pt x="282107" y="-5759"/>
                    <a:pt x="440864" y="159756"/>
                    <a:pt x="440864" y="159756"/>
                  </a:cubicBezTo>
                  <a:cubicBezTo>
                    <a:pt x="440864" y="159756"/>
                    <a:pt x="684067" y="152154"/>
                    <a:pt x="696734" y="176643"/>
                  </a:cubicBezTo>
                  <a:cubicBezTo>
                    <a:pt x="709400" y="201132"/>
                    <a:pt x="579358" y="343847"/>
                    <a:pt x="579358" y="343847"/>
                  </a:cubicBezTo>
                  <a:cubicBezTo>
                    <a:pt x="579358" y="343847"/>
                    <a:pt x="666336" y="508512"/>
                    <a:pt x="640159" y="525405"/>
                  </a:cubicBezTo>
                  <a:cubicBezTo>
                    <a:pt x="613976" y="542292"/>
                    <a:pt x="385977" y="460378"/>
                    <a:pt x="385977" y="460378"/>
                  </a:cubicBezTo>
                  <a:cubicBezTo>
                    <a:pt x="385977" y="460378"/>
                    <a:pt x="219618" y="625894"/>
                    <a:pt x="193441" y="614071"/>
                  </a:cubicBezTo>
                  <a:cubicBezTo>
                    <a:pt x="167263" y="602249"/>
                    <a:pt x="187532" y="388599"/>
                    <a:pt x="187532" y="388599"/>
                  </a:cubicBezTo>
                  <a:cubicBezTo>
                    <a:pt x="187532" y="388599"/>
                    <a:pt x="4286" y="292336"/>
                    <a:pt x="60" y="267003"/>
                  </a:cubicBezTo>
                  <a:cubicBezTo>
                    <a:pt x="-4161" y="241664"/>
                    <a:pt x="217086" y="193536"/>
                    <a:pt x="217086" y="193536"/>
                  </a:cubicBezTo>
                  <a:cubicBezTo>
                    <a:pt x="217086" y="193536"/>
                    <a:pt x="228064" y="6063"/>
                    <a:pt x="255085" y="155"/>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8"/>
            <p:cNvSpPr/>
            <p:nvPr/>
          </p:nvSpPr>
          <p:spPr>
            <a:xfrm>
              <a:off x="2012799" y="4403583"/>
              <a:ext cx="1372062" cy="1214127"/>
            </a:xfrm>
            <a:custGeom>
              <a:rect b="b" l="l" r="r" t="t"/>
              <a:pathLst>
                <a:path extrusionOk="0" h="502224" w="567554">
                  <a:moveTo>
                    <a:pt x="208020" y="297"/>
                  </a:moveTo>
                  <a:cubicBezTo>
                    <a:pt x="192463" y="3698"/>
                    <a:pt x="185183" y="31284"/>
                    <a:pt x="178273" y="84106"/>
                  </a:cubicBezTo>
                  <a:cubicBezTo>
                    <a:pt x="176068" y="100932"/>
                    <a:pt x="174180" y="118887"/>
                    <a:pt x="172692" y="136879"/>
                  </a:cubicBezTo>
                  <a:cubicBezTo>
                    <a:pt x="172322" y="141409"/>
                    <a:pt x="171794" y="148653"/>
                    <a:pt x="171405" y="154179"/>
                  </a:cubicBezTo>
                  <a:cubicBezTo>
                    <a:pt x="165448" y="155533"/>
                    <a:pt x="156522" y="157506"/>
                    <a:pt x="151245" y="158757"/>
                  </a:cubicBezTo>
                  <a:cubicBezTo>
                    <a:pt x="131110" y="163530"/>
                    <a:pt x="110993" y="168576"/>
                    <a:pt x="92175" y="173774"/>
                  </a:cubicBezTo>
                  <a:cubicBezTo>
                    <a:pt x="74730" y="178595"/>
                    <a:pt x="59343" y="183325"/>
                    <a:pt x="46415" y="187788"/>
                  </a:cubicBezTo>
                  <a:cubicBezTo>
                    <a:pt x="12909" y="199362"/>
                    <a:pt x="-2017" y="207408"/>
                    <a:pt x="218" y="220827"/>
                  </a:cubicBezTo>
                  <a:cubicBezTo>
                    <a:pt x="2185" y="232619"/>
                    <a:pt x="22843" y="248116"/>
                    <a:pt x="63004" y="272599"/>
                  </a:cubicBezTo>
                  <a:cubicBezTo>
                    <a:pt x="67898" y="275580"/>
                    <a:pt x="72987" y="278762"/>
                    <a:pt x="78306" y="281895"/>
                  </a:cubicBezTo>
                  <a:cubicBezTo>
                    <a:pt x="94549" y="291465"/>
                    <a:pt x="111976" y="301278"/>
                    <a:pt x="129361" y="310781"/>
                  </a:cubicBezTo>
                  <a:cubicBezTo>
                    <a:pt x="134055" y="313349"/>
                    <a:pt x="142277" y="317709"/>
                    <a:pt x="147238" y="320363"/>
                  </a:cubicBezTo>
                  <a:cubicBezTo>
                    <a:pt x="147068" y="322281"/>
                    <a:pt x="146910" y="323575"/>
                    <a:pt x="146806" y="324801"/>
                  </a:cubicBezTo>
                  <a:cubicBezTo>
                    <a:pt x="146114" y="333114"/>
                    <a:pt x="145452" y="342204"/>
                    <a:pt x="144809" y="351828"/>
                  </a:cubicBezTo>
                  <a:cubicBezTo>
                    <a:pt x="143600" y="369717"/>
                    <a:pt x="142568" y="387278"/>
                    <a:pt x="142088" y="403746"/>
                  </a:cubicBezTo>
                  <a:cubicBezTo>
                    <a:pt x="140364" y="462950"/>
                    <a:pt x="143181" y="494446"/>
                    <a:pt x="157676" y="500992"/>
                  </a:cubicBezTo>
                  <a:cubicBezTo>
                    <a:pt x="171538" y="507252"/>
                    <a:pt x="197115" y="489552"/>
                    <a:pt x="241915" y="450508"/>
                  </a:cubicBezTo>
                  <a:cubicBezTo>
                    <a:pt x="246093" y="446870"/>
                    <a:pt x="250416" y="443124"/>
                    <a:pt x="254788" y="439213"/>
                  </a:cubicBezTo>
                  <a:cubicBezTo>
                    <a:pt x="269701" y="425848"/>
                    <a:pt x="285070" y="411470"/>
                    <a:pt x="299977" y="397163"/>
                  </a:cubicBezTo>
                  <a:cubicBezTo>
                    <a:pt x="304094" y="393217"/>
                    <a:pt x="311399" y="386082"/>
                    <a:pt x="315425" y="382147"/>
                  </a:cubicBezTo>
                  <a:cubicBezTo>
                    <a:pt x="320477" y="383920"/>
                    <a:pt x="328948" y="386895"/>
                    <a:pt x="333872" y="388583"/>
                  </a:cubicBezTo>
                  <a:cubicBezTo>
                    <a:pt x="352071" y="394820"/>
                    <a:pt x="370937" y="401068"/>
                    <a:pt x="389506" y="406891"/>
                  </a:cubicBezTo>
                  <a:cubicBezTo>
                    <a:pt x="397047" y="409253"/>
                    <a:pt x="404407" y="411488"/>
                    <a:pt x="411530" y="413613"/>
                  </a:cubicBezTo>
                  <a:cubicBezTo>
                    <a:pt x="471140" y="431380"/>
                    <a:pt x="506025" y="438351"/>
                    <a:pt x="518218" y="430488"/>
                  </a:cubicBezTo>
                  <a:cubicBezTo>
                    <a:pt x="533149" y="420851"/>
                    <a:pt x="526938" y="394461"/>
                    <a:pt x="507780" y="348398"/>
                  </a:cubicBezTo>
                  <a:cubicBezTo>
                    <a:pt x="505236" y="342277"/>
                    <a:pt x="502418" y="335895"/>
                    <a:pt x="499485" y="329374"/>
                  </a:cubicBezTo>
                  <a:cubicBezTo>
                    <a:pt x="493771" y="316658"/>
                    <a:pt x="487723" y="303870"/>
                    <a:pt x="481609" y="291617"/>
                  </a:cubicBezTo>
                  <a:cubicBezTo>
                    <a:pt x="480230" y="288854"/>
                    <a:pt x="478269" y="285132"/>
                    <a:pt x="476314" y="281324"/>
                  </a:cubicBezTo>
                  <a:cubicBezTo>
                    <a:pt x="479708" y="277523"/>
                    <a:pt x="484007" y="272599"/>
                    <a:pt x="486758" y="269453"/>
                  </a:cubicBezTo>
                  <a:cubicBezTo>
                    <a:pt x="497743" y="256884"/>
                    <a:pt x="508812" y="243974"/>
                    <a:pt x="519080" y="231265"/>
                  </a:cubicBezTo>
                  <a:cubicBezTo>
                    <a:pt x="522663" y="226826"/>
                    <a:pt x="526094" y="222473"/>
                    <a:pt x="529373" y="218253"/>
                  </a:cubicBezTo>
                  <a:cubicBezTo>
                    <a:pt x="559308" y="179737"/>
                    <a:pt x="572564" y="157021"/>
                    <a:pt x="565842" y="144026"/>
                  </a:cubicBezTo>
                  <a:cubicBezTo>
                    <a:pt x="558968" y="130734"/>
                    <a:pt x="524278" y="126714"/>
                    <a:pt x="457435" y="125293"/>
                  </a:cubicBezTo>
                  <a:cubicBezTo>
                    <a:pt x="430614" y="124723"/>
                    <a:pt x="402021" y="124765"/>
                    <a:pt x="374635" y="125293"/>
                  </a:cubicBezTo>
                  <a:cubicBezTo>
                    <a:pt x="370694" y="125366"/>
                    <a:pt x="363869" y="125482"/>
                    <a:pt x="360044" y="125579"/>
                  </a:cubicBezTo>
                  <a:cubicBezTo>
                    <a:pt x="356771" y="122215"/>
                    <a:pt x="347966" y="113246"/>
                    <a:pt x="343600" y="108844"/>
                  </a:cubicBezTo>
                  <a:cubicBezTo>
                    <a:pt x="328917" y="94040"/>
                    <a:pt x="313871" y="79199"/>
                    <a:pt x="299261" y="65367"/>
                  </a:cubicBezTo>
                  <a:cubicBezTo>
                    <a:pt x="295393" y="61705"/>
                    <a:pt x="291531" y="58214"/>
                    <a:pt x="287821" y="54783"/>
                  </a:cubicBezTo>
                  <a:cubicBezTo>
                    <a:pt x="245996" y="16085"/>
                    <a:pt x="221397" y="-2629"/>
                    <a:pt x="208020" y="297"/>
                  </a:cubicBezTo>
                  <a:close/>
                  <a:moveTo>
                    <a:pt x="212307" y="18745"/>
                  </a:moveTo>
                  <a:cubicBezTo>
                    <a:pt x="213425" y="19121"/>
                    <a:pt x="214876" y="19674"/>
                    <a:pt x="216600" y="20603"/>
                  </a:cubicBezTo>
                  <a:cubicBezTo>
                    <a:pt x="220711" y="22819"/>
                    <a:pt x="226030" y="26262"/>
                    <a:pt x="232333" y="31047"/>
                  </a:cubicBezTo>
                  <a:cubicBezTo>
                    <a:pt x="243937" y="39852"/>
                    <a:pt x="258480" y="52597"/>
                    <a:pt x="275379" y="68227"/>
                  </a:cubicBezTo>
                  <a:cubicBezTo>
                    <a:pt x="279034" y="71609"/>
                    <a:pt x="282860" y="75052"/>
                    <a:pt x="286679" y="78671"/>
                  </a:cubicBezTo>
                  <a:cubicBezTo>
                    <a:pt x="301131" y="92352"/>
                    <a:pt x="316032" y="107040"/>
                    <a:pt x="330581" y="121717"/>
                  </a:cubicBezTo>
                  <a:cubicBezTo>
                    <a:pt x="335676" y="126854"/>
                    <a:pt x="349520" y="141075"/>
                    <a:pt x="349745" y="141312"/>
                  </a:cubicBezTo>
                  <a:cubicBezTo>
                    <a:pt x="351543" y="143182"/>
                    <a:pt x="354020" y="144111"/>
                    <a:pt x="356613" y="144026"/>
                  </a:cubicBezTo>
                  <a:cubicBezTo>
                    <a:pt x="357475" y="144002"/>
                    <a:pt x="369941" y="143692"/>
                    <a:pt x="374920" y="143601"/>
                  </a:cubicBezTo>
                  <a:cubicBezTo>
                    <a:pt x="402075" y="143079"/>
                    <a:pt x="430469" y="143030"/>
                    <a:pt x="457010" y="143601"/>
                  </a:cubicBezTo>
                  <a:cubicBezTo>
                    <a:pt x="483497" y="144160"/>
                    <a:pt x="505794" y="145380"/>
                    <a:pt x="522511" y="147317"/>
                  </a:cubicBezTo>
                  <a:cubicBezTo>
                    <a:pt x="531722" y="148386"/>
                    <a:pt x="539082" y="149588"/>
                    <a:pt x="544249" y="151033"/>
                  </a:cubicBezTo>
                  <a:cubicBezTo>
                    <a:pt x="546350" y="151622"/>
                    <a:pt x="547796" y="152193"/>
                    <a:pt x="548967" y="152752"/>
                  </a:cubicBezTo>
                  <a:cubicBezTo>
                    <a:pt x="548840" y="153456"/>
                    <a:pt x="548749" y="154130"/>
                    <a:pt x="548397" y="155181"/>
                  </a:cubicBezTo>
                  <a:cubicBezTo>
                    <a:pt x="547231" y="158630"/>
                    <a:pt x="545039" y="163141"/>
                    <a:pt x="541814" y="168625"/>
                  </a:cubicBezTo>
                  <a:cubicBezTo>
                    <a:pt x="535773" y="178911"/>
                    <a:pt x="526652" y="191875"/>
                    <a:pt x="514933" y="206952"/>
                  </a:cubicBezTo>
                  <a:cubicBezTo>
                    <a:pt x="511727" y="211081"/>
                    <a:pt x="508290" y="215332"/>
                    <a:pt x="504774" y="219686"/>
                  </a:cubicBezTo>
                  <a:cubicBezTo>
                    <a:pt x="494676" y="232188"/>
                    <a:pt x="483868" y="245037"/>
                    <a:pt x="473029" y="257436"/>
                  </a:cubicBezTo>
                  <a:cubicBezTo>
                    <a:pt x="469234" y="261778"/>
                    <a:pt x="458753" y="273558"/>
                    <a:pt x="458583" y="273740"/>
                  </a:cubicBezTo>
                  <a:cubicBezTo>
                    <a:pt x="455984" y="276594"/>
                    <a:pt x="455492" y="280772"/>
                    <a:pt x="457296" y="284184"/>
                  </a:cubicBezTo>
                  <a:cubicBezTo>
                    <a:pt x="457684" y="284919"/>
                    <a:pt x="463058" y="295558"/>
                    <a:pt x="465159" y="299772"/>
                  </a:cubicBezTo>
                  <a:cubicBezTo>
                    <a:pt x="471171" y="311819"/>
                    <a:pt x="477291" y="324485"/>
                    <a:pt x="482896" y="336958"/>
                  </a:cubicBezTo>
                  <a:cubicBezTo>
                    <a:pt x="485756" y="343327"/>
                    <a:pt x="488428" y="349448"/>
                    <a:pt x="490905" y="355405"/>
                  </a:cubicBezTo>
                  <a:cubicBezTo>
                    <a:pt x="498204" y="372954"/>
                    <a:pt x="503426" y="387849"/>
                    <a:pt x="506061" y="399167"/>
                  </a:cubicBezTo>
                  <a:cubicBezTo>
                    <a:pt x="507452" y="405118"/>
                    <a:pt x="508077" y="409891"/>
                    <a:pt x="507926" y="413182"/>
                  </a:cubicBezTo>
                  <a:cubicBezTo>
                    <a:pt x="507877" y="414123"/>
                    <a:pt x="507762" y="414676"/>
                    <a:pt x="507634" y="415186"/>
                  </a:cubicBezTo>
                  <a:cubicBezTo>
                    <a:pt x="505485" y="416090"/>
                    <a:pt x="494676" y="415410"/>
                    <a:pt x="478603" y="412180"/>
                  </a:cubicBezTo>
                  <a:cubicBezTo>
                    <a:pt x="462330" y="408913"/>
                    <a:pt x="441265" y="403351"/>
                    <a:pt x="416679" y="396022"/>
                  </a:cubicBezTo>
                  <a:cubicBezTo>
                    <a:pt x="409641" y="393921"/>
                    <a:pt x="402403" y="391784"/>
                    <a:pt x="394940" y="389440"/>
                  </a:cubicBezTo>
                  <a:cubicBezTo>
                    <a:pt x="376542" y="383671"/>
                    <a:pt x="357797" y="377465"/>
                    <a:pt x="339738" y="371278"/>
                  </a:cubicBezTo>
                  <a:cubicBezTo>
                    <a:pt x="333417" y="369116"/>
                    <a:pt x="316415" y="363080"/>
                    <a:pt x="316142" y="362983"/>
                  </a:cubicBezTo>
                  <a:cubicBezTo>
                    <a:pt x="312814" y="361787"/>
                    <a:pt x="309061" y="362637"/>
                    <a:pt x="306560" y="365127"/>
                  </a:cubicBezTo>
                  <a:cubicBezTo>
                    <a:pt x="306329" y="365357"/>
                    <a:pt x="292418" y="379044"/>
                    <a:pt x="287250" y="384005"/>
                  </a:cubicBezTo>
                  <a:cubicBezTo>
                    <a:pt x="272483" y="398178"/>
                    <a:pt x="257229" y="412271"/>
                    <a:pt x="242486" y="425484"/>
                  </a:cubicBezTo>
                  <a:cubicBezTo>
                    <a:pt x="238175" y="429340"/>
                    <a:pt x="234009" y="433196"/>
                    <a:pt x="229898" y="436778"/>
                  </a:cubicBezTo>
                  <a:cubicBezTo>
                    <a:pt x="212168" y="452232"/>
                    <a:pt x="196896" y="464492"/>
                    <a:pt x="184849" y="472817"/>
                  </a:cubicBezTo>
                  <a:cubicBezTo>
                    <a:pt x="178345" y="477322"/>
                    <a:pt x="172959" y="480559"/>
                    <a:pt x="168830" y="482399"/>
                  </a:cubicBezTo>
                  <a:cubicBezTo>
                    <a:pt x="167470" y="483012"/>
                    <a:pt x="166462" y="483146"/>
                    <a:pt x="165545" y="483401"/>
                  </a:cubicBezTo>
                  <a:cubicBezTo>
                    <a:pt x="165132" y="482532"/>
                    <a:pt x="164677" y="481707"/>
                    <a:pt x="164258" y="480255"/>
                  </a:cubicBezTo>
                  <a:cubicBezTo>
                    <a:pt x="162983" y="475871"/>
                    <a:pt x="161957" y="469611"/>
                    <a:pt x="161252" y="461662"/>
                  </a:cubicBezTo>
                  <a:cubicBezTo>
                    <a:pt x="159965" y="447077"/>
                    <a:pt x="159722" y="427482"/>
                    <a:pt x="160396" y="404317"/>
                  </a:cubicBezTo>
                  <a:cubicBezTo>
                    <a:pt x="160870" y="388104"/>
                    <a:pt x="161781" y="370786"/>
                    <a:pt x="162971" y="353116"/>
                  </a:cubicBezTo>
                  <a:cubicBezTo>
                    <a:pt x="163608" y="343595"/>
                    <a:pt x="165485" y="320879"/>
                    <a:pt x="165685" y="318650"/>
                  </a:cubicBezTo>
                  <a:cubicBezTo>
                    <a:pt x="165806" y="317320"/>
                    <a:pt x="165928" y="316403"/>
                    <a:pt x="165970" y="315930"/>
                  </a:cubicBezTo>
                  <a:cubicBezTo>
                    <a:pt x="166323" y="312232"/>
                    <a:pt x="164398" y="308795"/>
                    <a:pt x="161113" y="307064"/>
                  </a:cubicBezTo>
                  <a:cubicBezTo>
                    <a:pt x="160833" y="306919"/>
                    <a:pt x="144117" y="297920"/>
                    <a:pt x="138087" y="294622"/>
                  </a:cubicBezTo>
                  <a:cubicBezTo>
                    <a:pt x="120860" y="285205"/>
                    <a:pt x="103658" y="275477"/>
                    <a:pt x="87603" y="266022"/>
                  </a:cubicBezTo>
                  <a:cubicBezTo>
                    <a:pt x="82356" y="262932"/>
                    <a:pt x="77395" y="259944"/>
                    <a:pt x="72586" y="257011"/>
                  </a:cubicBezTo>
                  <a:cubicBezTo>
                    <a:pt x="42766" y="238831"/>
                    <a:pt x="23049" y="224149"/>
                    <a:pt x="20098" y="219540"/>
                  </a:cubicBezTo>
                  <a:cubicBezTo>
                    <a:pt x="21276" y="218659"/>
                    <a:pt x="22211" y="217785"/>
                    <a:pt x="24246" y="216680"/>
                  </a:cubicBezTo>
                  <a:cubicBezTo>
                    <a:pt x="30548" y="213255"/>
                    <a:pt x="40039" y="209320"/>
                    <a:pt x="52275" y="205094"/>
                  </a:cubicBezTo>
                  <a:cubicBezTo>
                    <a:pt x="64796" y="200771"/>
                    <a:pt x="79933" y="196095"/>
                    <a:pt x="97039" y="191365"/>
                  </a:cubicBezTo>
                  <a:cubicBezTo>
                    <a:pt x="115614" y="186234"/>
                    <a:pt x="135603" y="181218"/>
                    <a:pt x="155532" y="176494"/>
                  </a:cubicBezTo>
                  <a:cubicBezTo>
                    <a:pt x="162509" y="174836"/>
                    <a:pt x="181667" y="170555"/>
                    <a:pt x="181989" y="170483"/>
                  </a:cubicBezTo>
                  <a:cubicBezTo>
                    <a:pt x="186002" y="169614"/>
                    <a:pt x="189045" y="166147"/>
                    <a:pt x="189288" y="162048"/>
                  </a:cubicBezTo>
                  <a:cubicBezTo>
                    <a:pt x="189300" y="161763"/>
                    <a:pt x="190490" y="144658"/>
                    <a:pt x="191000" y="138452"/>
                  </a:cubicBezTo>
                  <a:cubicBezTo>
                    <a:pt x="192463" y="120727"/>
                    <a:pt x="194279" y="103039"/>
                    <a:pt x="196435" y="86535"/>
                  </a:cubicBezTo>
                  <a:cubicBezTo>
                    <a:pt x="199094" y="66217"/>
                    <a:pt x="202112" y="49136"/>
                    <a:pt x="205446" y="36621"/>
                  </a:cubicBezTo>
                  <a:cubicBezTo>
                    <a:pt x="207249" y="29857"/>
                    <a:pt x="209065" y="24562"/>
                    <a:pt x="210880" y="21034"/>
                  </a:cubicBezTo>
                  <a:cubicBezTo>
                    <a:pt x="211445" y="19935"/>
                    <a:pt x="211852" y="19364"/>
                    <a:pt x="212307" y="18745"/>
                  </a:cubicBezTo>
                  <a:close/>
                </a:path>
              </a:pathLst>
            </a:custGeom>
            <a:solidFill>
              <a:srgbClr val="F5F5F4"/>
            </a:solidFill>
            <a:ln>
              <a:noFill/>
            </a:ln>
            <a:effectLst>
              <a:outerShdw rotWithShape="0" algn="bl" dir="5400000" dist="19050">
                <a:srgbClr val="000000">
                  <a:alpha val="2549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8"/>
            <p:cNvSpPr/>
            <p:nvPr/>
          </p:nvSpPr>
          <p:spPr>
            <a:xfrm>
              <a:off x="2288376" y="4618032"/>
              <a:ext cx="867899" cy="769572"/>
            </a:xfrm>
            <a:custGeom>
              <a:rect b="b" l="l" r="r" t="t"/>
              <a:pathLst>
                <a:path extrusionOk="0" h="318334" w="359007">
                  <a:moveTo>
                    <a:pt x="131806" y="274"/>
                  </a:moveTo>
                  <a:cubicBezTo>
                    <a:pt x="119741" y="2915"/>
                    <a:pt x="115126" y="19784"/>
                    <a:pt x="110493" y="55197"/>
                  </a:cubicBezTo>
                  <a:cubicBezTo>
                    <a:pt x="109121" y="65690"/>
                    <a:pt x="107991" y="76881"/>
                    <a:pt x="107062" y="88090"/>
                  </a:cubicBezTo>
                  <a:cubicBezTo>
                    <a:pt x="106886" y="90239"/>
                    <a:pt x="106734" y="92881"/>
                    <a:pt x="106491" y="96239"/>
                  </a:cubicBezTo>
                  <a:cubicBezTo>
                    <a:pt x="102532" y="97144"/>
                    <a:pt x="99102" y="97909"/>
                    <a:pt x="96478" y="98528"/>
                  </a:cubicBezTo>
                  <a:cubicBezTo>
                    <a:pt x="83958" y="101497"/>
                    <a:pt x="71437" y="104588"/>
                    <a:pt x="59723" y="107825"/>
                  </a:cubicBezTo>
                  <a:cubicBezTo>
                    <a:pt x="48842" y="110830"/>
                    <a:pt x="39218" y="113751"/>
                    <a:pt x="31123" y="116550"/>
                  </a:cubicBezTo>
                  <a:cubicBezTo>
                    <a:pt x="7788" y="124608"/>
                    <a:pt x="-1630" y="129824"/>
                    <a:pt x="228" y="141003"/>
                  </a:cubicBezTo>
                  <a:cubicBezTo>
                    <a:pt x="1716" y="149923"/>
                    <a:pt x="14206" y="159317"/>
                    <a:pt x="40705" y="175469"/>
                  </a:cubicBezTo>
                  <a:cubicBezTo>
                    <a:pt x="43754" y="177333"/>
                    <a:pt x="46972" y="179240"/>
                    <a:pt x="50287" y="181189"/>
                  </a:cubicBezTo>
                  <a:cubicBezTo>
                    <a:pt x="60397" y="187146"/>
                    <a:pt x="71224" y="193157"/>
                    <a:pt x="82033" y="199071"/>
                  </a:cubicBezTo>
                  <a:cubicBezTo>
                    <a:pt x="84431" y="200377"/>
                    <a:pt x="87759" y="202235"/>
                    <a:pt x="91190" y="204075"/>
                  </a:cubicBezTo>
                  <a:cubicBezTo>
                    <a:pt x="90752" y="209394"/>
                    <a:pt x="90054" y="216960"/>
                    <a:pt x="89757" y="221381"/>
                  </a:cubicBezTo>
                  <a:cubicBezTo>
                    <a:pt x="89010" y="232511"/>
                    <a:pt x="88481" y="243441"/>
                    <a:pt x="88184" y="253703"/>
                  </a:cubicBezTo>
                  <a:cubicBezTo>
                    <a:pt x="87036" y="293172"/>
                    <a:pt x="88755" y="312160"/>
                    <a:pt x="99915" y="317200"/>
                  </a:cubicBezTo>
                  <a:cubicBezTo>
                    <a:pt x="110602" y="322027"/>
                    <a:pt x="125983" y="311461"/>
                    <a:pt x="155834" y="285448"/>
                  </a:cubicBezTo>
                  <a:cubicBezTo>
                    <a:pt x="158433" y="283183"/>
                    <a:pt x="161117" y="280736"/>
                    <a:pt x="163843" y="278301"/>
                  </a:cubicBezTo>
                  <a:cubicBezTo>
                    <a:pt x="173122" y="269982"/>
                    <a:pt x="182600" y="261166"/>
                    <a:pt x="191873" y="252270"/>
                  </a:cubicBezTo>
                  <a:cubicBezTo>
                    <a:pt x="194034" y="250193"/>
                    <a:pt x="197125" y="247236"/>
                    <a:pt x="200021" y="244406"/>
                  </a:cubicBezTo>
                  <a:cubicBezTo>
                    <a:pt x="203525" y="245633"/>
                    <a:pt x="206846" y="246847"/>
                    <a:pt x="209318" y="247691"/>
                  </a:cubicBezTo>
                  <a:cubicBezTo>
                    <a:pt x="220630" y="251571"/>
                    <a:pt x="232386" y="255373"/>
                    <a:pt x="243929" y="258992"/>
                  </a:cubicBezTo>
                  <a:cubicBezTo>
                    <a:pt x="248617" y="260461"/>
                    <a:pt x="253226" y="261815"/>
                    <a:pt x="257659" y="263139"/>
                  </a:cubicBezTo>
                  <a:cubicBezTo>
                    <a:pt x="296521" y="274725"/>
                    <a:pt x="317785" y="279066"/>
                    <a:pt x="326736" y="273292"/>
                  </a:cubicBezTo>
                  <a:cubicBezTo>
                    <a:pt x="338400" y="265768"/>
                    <a:pt x="334490" y="249118"/>
                    <a:pt x="321587" y="218090"/>
                  </a:cubicBezTo>
                  <a:cubicBezTo>
                    <a:pt x="319996" y="214264"/>
                    <a:pt x="318265" y="210293"/>
                    <a:pt x="316437" y="206218"/>
                  </a:cubicBezTo>
                  <a:cubicBezTo>
                    <a:pt x="312873" y="198288"/>
                    <a:pt x="309096" y="190261"/>
                    <a:pt x="305283" y="182622"/>
                  </a:cubicBezTo>
                  <a:cubicBezTo>
                    <a:pt x="304706" y="181468"/>
                    <a:pt x="303947" y="180193"/>
                    <a:pt x="302993" y="178329"/>
                  </a:cubicBezTo>
                  <a:cubicBezTo>
                    <a:pt x="305034" y="176040"/>
                    <a:pt x="306698" y="174242"/>
                    <a:pt x="307997" y="172755"/>
                  </a:cubicBezTo>
                  <a:cubicBezTo>
                    <a:pt x="314840" y="164927"/>
                    <a:pt x="321623" y="156930"/>
                    <a:pt x="328023" y="149012"/>
                  </a:cubicBezTo>
                  <a:cubicBezTo>
                    <a:pt x="330258" y="146243"/>
                    <a:pt x="332413" y="143493"/>
                    <a:pt x="334460" y="140863"/>
                  </a:cubicBezTo>
                  <a:cubicBezTo>
                    <a:pt x="354467" y="115117"/>
                    <a:pt x="362683" y="101145"/>
                    <a:pt x="357485" y="91090"/>
                  </a:cubicBezTo>
                  <a:cubicBezTo>
                    <a:pt x="352227" y="80925"/>
                    <a:pt x="331478" y="78593"/>
                    <a:pt x="287121" y="77646"/>
                  </a:cubicBezTo>
                  <a:cubicBezTo>
                    <a:pt x="270434" y="77294"/>
                    <a:pt x="252661" y="77324"/>
                    <a:pt x="235635" y="77646"/>
                  </a:cubicBezTo>
                  <a:cubicBezTo>
                    <a:pt x="233607" y="77688"/>
                    <a:pt x="230929" y="77725"/>
                    <a:pt x="228196" y="77792"/>
                  </a:cubicBezTo>
                  <a:cubicBezTo>
                    <a:pt x="225579" y="75102"/>
                    <a:pt x="221468" y="70936"/>
                    <a:pt x="219046" y="68495"/>
                  </a:cubicBezTo>
                  <a:cubicBezTo>
                    <a:pt x="209919" y="59290"/>
                    <a:pt x="200531" y="50072"/>
                    <a:pt x="191441" y="41468"/>
                  </a:cubicBezTo>
                  <a:cubicBezTo>
                    <a:pt x="189037" y="39185"/>
                    <a:pt x="186602" y="36877"/>
                    <a:pt x="184294" y="34746"/>
                  </a:cubicBezTo>
                  <a:cubicBezTo>
                    <a:pt x="156678" y="9194"/>
                    <a:pt x="141929" y="-1936"/>
                    <a:pt x="131806" y="274"/>
                  </a:cubicBezTo>
                  <a:close/>
                  <a:moveTo>
                    <a:pt x="136810" y="19729"/>
                  </a:moveTo>
                  <a:cubicBezTo>
                    <a:pt x="139099" y="21023"/>
                    <a:pt x="141923" y="22814"/>
                    <a:pt x="145390" y="25449"/>
                  </a:cubicBezTo>
                  <a:cubicBezTo>
                    <a:pt x="152482" y="30823"/>
                    <a:pt x="161445" y="38565"/>
                    <a:pt x="171846" y="48190"/>
                  </a:cubicBezTo>
                  <a:cubicBezTo>
                    <a:pt x="174105" y="50272"/>
                    <a:pt x="176498" y="52531"/>
                    <a:pt x="178860" y="54766"/>
                  </a:cubicBezTo>
                  <a:cubicBezTo>
                    <a:pt x="187792" y="63224"/>
                    <a:pt x="197028" y="72290"/>
                    <a:pt x="206033" y="81368"/>
                  </a:cubicBezTo>
                  <a:cubicBezTo>
                    <a:pt x="209178" y="84544"/>
                    <a:pt x="217187" y="92784"/>
                    <a:pt x="217758" y="93379"/>
                  </a:cubicBezTo>
                  <a:cubicBezTo>
                    <a:pt x="219550" y="95249"/>
                    <a:pt x="222173" y="96324"/>
                    <a:pt x="224766" y="96239"/>
                  </a:cubicBezTo>
                  <a:cubicBezTo>
                    <a:pt x="225294" y="96227"/>
                    <a:pt x="232987" y="96014"/>
                    <a:pt x="236066" y="95953"/>
                  </a:cubicBezTo>
                  <a:cubicBezTo>
                    <a:pt x="252862" y="95632"/>
                    <a:pt x="270428" y="95607"/>
                    <a:pt x="286835" y="95953"/>
                  </a:cubicBezTo>
                  <a:cubicBezTo>
                    <a:pt x="303157" y="96300"/>
                    <a:pt x="316929" y="97059"/>
                    <a:pt x="327161" y="98243"/>
                  </a:cubicBezTo>
                  <a:cubicBezTo>
                    <a:pt x="332462" y="98856"/>
                    <a:pt x="336482" y="99451"/>
                    <a:pt x="339463" y="100246"/>
                  </a:cubicBezTo>
                  <a:cubicBezTo>
                    <a:pt x="338747" y="101959"/>
                    <a:pt x="337927" y="103756"/>
                    <a:pt x="336457" y="106252"/>
                  </a:cubicBezTo>
                  <a:cubicBezTo>
                    <a:pt x="332802" y="112476"/>
                    <a:pt x="327197" y="120467"/>
                    <a:pt x="320014" y="129709"/>
                  </a:cubicBezTo>
                  <a:cubicBezTo>
                    <a:pt x="318040" y="132247"/>
                    <a:pt x="315885" y="134749"/>
                    <a:pt x="313723" y="137427"/>
                  </a:cubicBezTo>
                  <a:cubicBezTo>
                    <a:pt x="307487" y="145144"/>
                    <a:pt x="300820" y="153081"/>
                    <a:pt x="294128" y="160738"/>
                  </a:cubicBezTo>
                  <a:cubicBezTo>
                    <a:pt x="291784" y="163421"/>
                    <a:pt x="285694" y="170277"/>
                    <a:pt x="285263" y="170751"/>
                  </a:cubicBezTo>
                  <a:cubicBezTo>
                    <a:pt x="282664" y="173605"/>
                    <a:pt x="282172" y="177782"/>
                    <a:pt x="283975" y="181189"/>
                  </a:cubicBezTo>
                  <a:cubicBezTo>
                    <a:pt x="284212" y="181638"/>
                    <a:pt x="287540" y="188317"/>
                    <a:pt x="288833" y="190916"/>
                  </a:cubicBezTo>
                  <a:cubicBezTo>
                    <a:pt x="292543" y="198349"/>
                    <a:pt x="296253" y="206115"/>
                    <a:pt x="299702" y="213796"/>
                  </a:cubicBezTo>
                  <a:cubicBezTo>
                    <a:pt x="301469" y="217719"/>
                    <a:pt x="303188" y="221435"/>
                    <a:pt x="304712" y="225097"/>
                  </a:cubicBezTo>
                  <a:cubicBezTo>
                    <a:pt x="309169" y="235814"/>
                    <a:pt x="312278" y="244904"/>
                    <a:pt x="313863" y="251699"/>
                  </a:cubicBezTo>
                  <a:cubicBezTo>
                    <a:pt x="314464" y="254286"/>
                    <a:pt x="314628" y="255943"/>
                    <a:pt x="314719" y="257559"/>
                  </a:cubicBezTo>
                  <a:cubicBezTo>
                    <a:pt x="314446" y="257553"/>
                    <a:pt x="314312" y="257577"/>
                    <a:pt x="314009" y="257559"/>
                  </a:cubicBezTo>
                  <a:cubicBezTo>
                    <a:pt x="310760" y="257377"/>
                    <a:pt x="306388" y="256642"/>
                    <a:pt x="300990" y="255561"/>
                  </a:cubicBezTo>
                  <a:cubicBezTo>
                    <a:pt x="291025" y="253557"/>
                    <a:pt x="277958" y="250205"/>
                    <a:pt x="262808" y="245694"/>
                  </a:cubicBezTo>
                  <a:cubicBezTo>
                    <a:pt x="258460" y="244394"/>
                    <a:pt x="253973" y="242991"/>
                    <a:pt x="249364" y="241546"/>
                  </a:cubicBezTo>
                  <a:cubicBezTo>
                    <a:pt x="237985" y="237976"/>
                    <a:pt x="226496" y="234217"/>
                    <a:pt x="215323" y="230392"/>
                  </a:cubicBezTo>
                  <a:cubicBezTo>
                    <a:pt x="211419" y="229050"/>
                    <a:pt x="201436" y="225491"/>
                    <a:pt x="200738" y="225242"/>
                  </a:cubicBezTo>
                  <a:cubicBezTo>
                    <a:pt x="197410" y="224046"/>
                    <a:pt x="193664" y="224890"/>
                    <a:pt x="191156" y="227386"/>
                  </a:cubicBezTo>
                  <a:cubicBezTo>
                    <a:pt x="190579" y="227957"/>
                    <a:pt x="182339" y="235905"/>
                    <a:pt x="179145" y="238972"/>
                  </a:cubicBezTo>
                  <a:cubicBezTo>
                    <a:pt x="170013" y="247728"/>
                    <a:pt x="160649" y="256551"/>
                    <a:pt x="151541" y="264712"/>
                  </a:cubicBezTo>
                  <a:cubicBezTo>
                    <a:pt x="148881" y="267098"/>
                    <a:pt x="146355" y="269369"/>
                    <a:pt x="143817" y="271579"/>
                  </a:cubicBezTo>
                  <a:cubicBezTo>
                    <a:pt x="132912" y="281082"/>
                    <a:pt x="123415" y="288666"/>
                    <a:pt x="116073" y="293743"/>
                  </a:cubicBezTo>
                  <a:cubicBezTo>
                    <a:pt x="112867" y="295965"/>
                    <a:pt x="110523" y="297216"/>
                    <a:pt x="108350" y="298321"/>
                  </a:cubicBezTo>
                  <a:cubicBezTo>
                    <a:pt x="107791" y="295929"/>
                    <a:pt x="107269" y="293227"/>
                    <a:pt x="106923" y="289310"/>
                  </a:cubicBezTo>
                  <a:cubicBezTo>
                    <a:pt x="106133" y="280427"/>
                    <a:pt x="106079" y="268513"/>
                    <a:pt x="106491" y="254274"/>
                  </a:cubicBezTo>
                  <a:cubicBezTo>
                    <a:pt x="106783" y="244267"/>
                    <a:pt x="107329" y="233580"/>
                    <a:pt x="108064" y="222668"/>
                  </a:cubicBezTo>
                  <a:cubicBezTo>
                    <a:pt x="108459" y="216784"/>
                    <a:pt x="109752" y="199928"/>
                    <a:pt x="109783" y="199642"/>
                  </a:cubicBezTo>
                  <a:cubicBezTo>
                    <a:pt x="110129" y="195944"/>
                    <a:pt x="108204" y="192356"/>
                    <a:pt x="104919" y="190631"/>
                  </a:cubicBezTo>
                  <a:cubicBezTo>
                    <a:pt x="104220" y="190267"/>
                    <a:pt x="94487" y="185087"/>
                    <a:pt x="90758" y="183053"/>
                  </a:cubicBezTo>
                  <a:cubicBezTo>
                    <a:pt x="80108" y="177230"/>
                    <a:pt x="69506" y="171303"/>
                    <a:pt x="59584" y="165462"/>
                  </a:cubicBezTo>
                  <a:cubicBezTo>
                    <a:pt x="56347" y="163555"/>
                    <a:pt x="53257" y="161691"/>
                    <a:pt x="50287" y="159882"/>
                  </a:cubicBezTo>
                  <a:cubicBezTo>
                    <a:pt x="40232" y="153755"/>
                    <a:pt x="32010" y="148284"/>
                    <a:pt x="26114" y="143863"/>
                  </a:cubicBezTo>
                  <a:cubicBezTo>
                    <a:pt x="24225" y="142448"/>
                    <a:pt x="23157" y="141440"/>
                    <a:pt x="21827" y="140286"/>
                  </a:cubicBezTo>
                  <a:cubicBezTo>
                    <a:pt x="25531" y="138404"/>
                    <a:pt x="30383" y="136182"/>
                    <a:pt x="37129" y="133856"/>
                  </a:cubicBezTo>
                  <a:cubicBezTo>
                    <a:pt x="44816" y="131197"/>
                    <a:pt x="54046" y="128330"/>
                    <a:pt x="64587" y="125416"/>
                  </a:cubicBezTo>
                  <a:cubicBezTo>
                    <a:pt x="76058" y="122246"/>
                    <a:pt x="88451" y="119186"/>
                    <a:pt x="100771" y="116265"/>
                  </a:cubicBezTo>
                  <a:cubicBezTo>
                    <a:pt x="105083" y="115239"/>
                    <a:pt x="116268" y="112719"/>
                    <a:pt x="117075" y="112543"/>
                  </a:cubicBezTo>
                  <a:cubicBezTo>
                    <a:pt x="121089" y="111668"/>
                    <a:pt x="123985" y="108207"/>
                    <a:pt x="124222" y="104109"/>
                  </a:cubicBezTo>
                  <a:cubicBezTo>
                    <a:pt x="124265" y="103398"/>
                    <a:pt x="125054" y="93349"/>
                    <a:pt x="125370" y="89517"/>
                  </a:cubicBezTo>
                  <a:cubicBezTo>
                    <a:pt x="126275" y="78581"/>
                    <a:pt x="127325" y="67657"/>
                    <a:pt x="128661" y="57486"/>
                  </a:cubicBezTo>
                  <a:cubicBezTo>
                    <a:pt x="130288" y="45020"/>
                    <a:pt x="132213" y="34606"/>
                    <a:pt x="134235" y="27022"/>
                  </a:cubicBezTo>
                  <a:cubicBezTo>
                    <a:pt x="135110" y="23749"/>
                    <a:pt x="135972" y="21636"/>
                    <a:pt x="136810" y="19729"/>
                  </a:cubicBezTo>
                  <a:close/>
                </a:path>
              </a:pathLst>
            </a:custGeom>
            <a:solidFill>
              <a:srgbClr val="F5F5F4"/>
            </a:solidFill>
            <a:ln>
              <a:noFill/>
            </a:ln>
            <a:effectLst>
              <a:outerShdw rotWithShape="0" algn="bl" dir="5400000" dist="19050">
                <a:srgbClr val="000000">
                  <a:alpha val="2549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1" name="Google Shape;551;p8"/>
          <p:cNvGrpSpPr/>
          <p:nvPr/>
        </p:nvGrpSpPr>
        <p:grpSpPr>
          <a:xfrm flipH="1">
            <a:off x="1621271" y="5124030"/>
            <a:ext cx="1159451" cy="1106858"/>
            <a:chOff x="477750" y="3952903"/>
            <a:chExt cx="1549654" cy="1479361"/>
          </a:xfrm>
        </p:grpSpPr>
        <p:sp>
          <p:nvSpPr>
            <p:cNvPr id="552" name="Google Shape;552;p8"/>
            <p:cNvSpPr/>
            <p:nvPr/>
          </p:nvSpPr>
          <p:spPr>
            <a:xfrm>
              <a:off x="482878" y="3954615"/>
              <a:ext cx="1544526" cy="1477649"/>
            </a:xfrm>
            <a:custGeom>
              <a:rect b="b" l="l" r="r" t="t"/>
              <a:pathLst>
                <a:path extrusionOk="0" h="611230" w="638894">
                  <a:moveTo>
                    <a:pt x="257343" y="609074"/>
                  </a:moveTo>
                  <a:cubicBezTo>
                    <a:pt x="257343" y="609074"/>
                    <a:pt x="231511" y="618917"/>
                    <a:pt x="214102" y="596547"/>
                  </a:cubicBezTo>
                  <a:cubicBezTo>
                    <a:pt x="119659" y="475188"/>
                    <a:pt x="-148865" y="58029"/>
                    <a:pt x="108781" y="2432"/>
                  </a:cubicBezTo>
                  <a:cubicBezTo>
                    <a:pt x="233703" y="-24528"/>
                    <a:pt x="338679" y="181538"/>
                    <a:pt x="338679" y="181538"/>
                  </a:cubicBezTo>
                  <a:cubicBezTo>
                    <a:pt x="338679" y="181538"/>
                    <a:pt x="392321" y="117251"/>
                    <a:pt x="465102" y="100765"/>
                  </a:cubicBezTo>
                  <a:cubicBezTo>
                    <a:pt x="508962" y="90837"/>
                    <a:pt x="564565" y="100783"/>
                    <a:pt x="605995" y="145487"/>
                  </a:cubicBezTo>
                  <a:cubicBezTo>
                    <a:pt x="771736" y="324313"/>
                    <a:pt x="257343" y="609074"/>
                    <a:pt x="257343" y="609074"/>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8"/>
            <p:cNvSpPr/>
            <p:nvPr/>
          </p:nvSpPr>
          <p:spPr>
            <a:xfrm>
              <a:off x="477750" y="3952903"/>
              <a:ext cx="1468368" cy="1443922"/>
            </a:xfrm>
            <a:custGeom>
              <a:rect b="b" l="l" r="r" t="t"/>
              <a:pathLst>
                <a:path extrusionOk="0" h="597279" w="607391">
                  <a:moveTo>
                    <a:pt x="216315" y="597279"/>
                  </a:moveTo>
                  <a:cubicBezTo>
                    <a:pt x="216315" y="597279"/>
                    <a:pt x="-191905" y="68094"/>
                    <a:pt x="113230" y="2247"/>
                  </a:cubicBezTo>
                  <a:cubicBezTo>
                    <a:pt x="238152" y="-24707"/>
                    <a:pt x="306763" y="199691"/>
                    <a:pt x="306763" y="199691"/>
                  </a:cubicBezTo>
                  <a:cubicBezTo>
                    <a:pt x="306763" y="199691"/>
                    <a:pt x="464825" y="23178"/>
                    <a:pt x="575011" y="142066"/>
                  </a:cubicBezTo>
                  <a:cubicBezTo>
                    <a:pt x="740751" y="320898"/>
                    <a:pt x="216315" y="597279"/>
                    <a:pt x="216315" y="597279"/>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8"/>
            <p:cNvSpPr/>
            <p:nvPr/>
          </p:nvSpPr>
          <p:spPr>
            <a:xfrm>
              <a:off x="617940" y="4220101"/>
              <a:ext cx="1139206" cy="1020905"/>
            </a:xfrm>
            <a:custGeom>
              <a:rect b="b" l="l" r="r" t="t"/>
              <a:pathLst>
                <a:path extrusionOk="0" h="422298" w="471233">
                  <a:moveTo>
                    <a:pt x="92265" y="94"/>
                  </a:moveTo>
                  <a:cubicBezTo>
                    <a:pt x="87009" y="-197"/>
                    <a:pt x="81637" y="173"/>
                    <a:pt x="76247" y="1382"/>
                  </a:cubicBezTo>
                  <a:cubicBezTo>
                    <a:pt x="28239" y="12154"/>
                    <a:pt x="3282" y="40942"/>
                    <a:pt x="306" y="83757"/>
                  </a:cubicBezTo>
                  <a:cubicBezTo>
                    <a:pt x="-2140" y="118964"/>
                    <a:pt x="10153" y="162787"/>
                    <a:pt x="34630" y="213471"/>
                  </a:cubicBezTo>
                  <a:cubicBezTo>
                    <a:pt x="48370" y="241926"/>
                    <a:pt x="65733" y="271837"/>
                    <a:pt x="85686" y="302714"/>
                  </a:cubicBezTo>
                  <a:cubicBezTo>
                    <a:pt x="104252" y="331448"/>
                    <a:pt x="124016" y="359465"/>
                    <a:pt x="143894" y="385521"/>
                  </a:cubicBezTo>
                  <a:cubicBezTo>
                    <a:pt x="150853" y="394641"/>
                    <a:pt x="157395" y="402760"/>
                    <a:pt x="163201" y="409979"/>
                  </a:cubicBezTo>
                  <a:cubicBezTo>
                    <a:pt x="165237" y="412505"/>
                    <a:pt x="170147" y="418572"/>
                    <a:pt x="170495" y="418984"/>
                  </a:cubicBezTo>
                  <a:cubicBezTo>
                    <a:pt x="173176" y="422185"/>
                    <a:pt x="177740" y="423217"/>
                    <a:pt x="181507" y="421419"/>
                  </a:cubicBezTo>
                  <a:cubicBezTo>
                    <a:pt x="182092" y="421140"/>
                    <a:pt x="190511" y="417011"/>
                    <a:pt x="193949" y="415268"/>
                  </a:cubicBezTo>
                  <a:cubicBezTo>
                    <a:pt x="203756" y="410301"/>
                    <a:pt x="214657" y="404654"/>
                    <a:pt x="226414" y="398248"/>
                  </a:cubicBezTo>
                  <a:cubicBezTo>
                    <a:pt x="260009" y="379940"/>
                    <a:pt x="293552" y="359702"/>
                    <a:pt x="324951" y="338327"/>
                  </a:cubicBezTo>
                  <a:cubicBezTo>
                    <a:pt x="388904" y="294790"/>
                    <a:pt x="435423" y="251914"/>
                    <a:pt x="457386" y="210897"/>
                  </a:cubicBezTo>
                  <a:cubicBezTo>
                    <a:pt x="477800" y="172769"/>
                    <a:pt x="476179" y="137059"/>
                    <a:pt x="448945" y="106497"/>
                  </a:cubicBezTo>
                  <a:cubicBezTo>
                    <a:pt x="423837" y="78323"/>
                    <a:pt x="389517" y="74886"/>
                    <a:pt x="349981" y="91196"/>
                  </a:cubicBezTo>
                  <a:cubicBezTo>
                    <a:pt x="326075" y="101057"/>
                    <a:pt x="300924" y="117743"/>
                    <a:pt x="275323" y="139390"/>
                  </a:cubicBezTo>
                  <a:cubicBezTo>
                    <a:pt x="260623" y="151820"/>
                    <a:pt x="246754" y="165137"/>
                    <a:pt x="233994" y="178435"/>
                  </a:cubicBezTo>
                  <a:cubicBezTo>
                    <a:pt x="231862" y="180657"/>
                    <a:pt x="230188" y="182527"/>
                    <a:pt x="228273" y="184586"/>
                  </a:cubicBezTo>
                  <a:cubicBezTo>
                    <a:pt x="226533" y="179540"/>
                    <a:pt x="224951" y="174536"/>
                    <a:pt x="222838" y="168853"/>
                  </a:cubicBezTo>
                  <a:cubicBezTo>
                    <a:pt x="214320" y="145936"/>
                    <a:pt x="204494" y="123081"/>
                    <a:pt x="193663" y="101634"/>
                  </a:cubicBezTo>
                  <a:cubicBezTo>
                    <a:pt x="162572" y="40080"/>
                    <a:pt x="129059" y="2129"/>
                    <a:pt x="92265" y="94"/>
                  </a:cubicBezTo>
                  <a:close/>
                  <a:moveTo>
                    <a:pt x="92122" y="18542"/>
                  </a:moveTo>
                  <a:cubicBezTo>
                    <a:pt x="120043" y="21280"/>
                    <a:pt x="149451" y="54532"/>
                    <a:pt x="177359" y="109789"/>
                  </a:cubicBezTo>
                  <a:cubicBezTo>
                    <a:pt x="187852" y="130562"/>
                    <a:pt x="197379" y="152968"/>
                    <a:pt x="205676" y="175289"/>
                  </a:cubicBezTo>
                  <a:cubicBezTo>
                    <a:pt x="208581" y="183104"/>
                    <a:pt x="211087" y="190385"/>
                    <a:pt x="213256" y="196882"/>
                  </a:cubicBezTo>
                  <a:cubicBezTo>
                    <a:pt x="214013" y="199153"/>
                    <a:pt x="215726" y="204551"/>
                    <a:pt x="215830" y="204891"/>
                  </a:cubicBezTo>
                  <a:cubicBezTo>
                    <a:pt x="217943" y="211820"/>
                    <a:pt x="226878" y="213702"/>
                    <a:pt x="231562" y="208182"/>
                  </a:cubicBezTo>
                  <a:cubicBezTo>
                    <a:pt x="231722" y="207994"/>
                    <a:pt x="234400" y="204909"/>
                    <a:pt x="235566" y="203604"/>
                  </a:cubicBezTo>
                  <a:cubicBezTo>
                    <a:pt x="238917" y="199863"/>
                    <a:pt x="242832" y="195661"/>
                    <a:pt x="247151" y="191162"/>
                  </a:cubicBezTo>
                  <a:cubicBezTo>
                    <a:pt x="259499" y="178295"/>
                    <a:pt x="273022" y="165392"/>
                    <a:pt x="287194" y="153405"/>
                  </a:cubicBezTo>
                  <a:cubicBezTo>
                    <a:pt x="311471" y="132881"/>
                    <a:pt x="335110" y="117093"/>
                    <a:pt x="356988" y="108070"/>
                  </a:cubicBezTo>
                  <a:cubicBezTo>
                    <a:pt x="390009" y="94450"/>
                    <a:pt x="416149" y="97098"/>
                    <a:pt x="435362" y="118654"/>
                  </a:cubicBezTo>
                  <a:cubicBezTo>
                    <a:pt x="457094" y="143040"/>
                    <a:pt x="458382" y="170547"/>
                    <a:pt x="441367" y="202317"/>
                  </a:cubicBezTo>
                  <a:cubicBezTo>
                    <a:pt x="421153" y="240067"/>
                    <a:pt x="376352" y="281164"/>
                    <a:pt x="314653" y="323165"/>
                  </a:cubicBezTo>
                  <a:cubicBezTo>
                    <a:pt x="283800" y="344169"/>
                    <a:pt x="250792" y="364049"/>
                    <a:pt x="217690" y="382090"/>
                  </a:cubicBezTo>
                  <a:cubicBezTo>
                    <a:pt x="206102" y="388405"/>
                    <a:pt x="195300" y="394082"/>
                    <a:pt x="185654" y="398964"/>
                  </a:cubicBezTo>
                  <a:cubicBezTo>
                    <a:pt x="184098" y="399754"/>
                    <a:pt x="182448" y="400507"/>
                    <a:pt x="180077" y="401679"/>
                  </a:cubicBezTo>
                  <a:cubicBezTo>
                    <a:pt x="178959" y="400312"/>
                    <a:pt x="178227" y="399438"/>
                    <a:pt x="177502" y="398533"/>
                  </a:cubicBezTo>
                  <a:cubicBezTo>
                    <a:pt x="171792" y="391435"/>
                    <a:pt x="165342" y="383359"/>
                    <a:pt x="158481" y="374366"/>
                  </a:cubicBezTo>
                  <a:cubicBezTo>
                    <a:pt x="138875" y="348668"/>
                    <a:pt x="119275" y="321143"/>
                    <a:pt x="100989" y="292847"/>
                  </a:cubicBezTo>
                  <a:cubicBezTo>
                    <a:pt x="81420" y="262565"/>
                    <a:pt x="64601" y="233175"/>
                    <a:pt x="51219" y="205462"/>
                  </a:cubicBezTo>
                  <a:cubicBezTo>
                    <a:pt x="1018" y="101506"/>
                    <a:pt x="5506" y="36030"/>
                    <a:pt x="80252" y="19258"/>
                  </a:cubicBezTo>
                  <a:cubicBezTo>
                    <a:pt x="84173" y="18378"/>
                    <a:pt x="88134" y="18153"/>
                    <a:pt x="92122" y="18542"/>
                  </a:cubicBezTo>
                  <a:close/>
                </a:path>
              </a:pathLst>
            </a:custGeom>
            <a:solidFill>
              <a:srgbClr val="F5F5F4"/>
            </a:solidFill>
            <a:ln>
              <a:noFill/>
            </a:ln>
            <a:effectLst>
              <a:outerShdw rotWithShape="0" algn="bl" dir="5400000" dist="19050">
                <a:srgbClr val="000000">
                  <a:alpha val="24313"/>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5" name="Google Shape;555;p8"/>
          <p:cNvSpPr/>
          <p:nvPr/>
        </p:nvSpPr>
        <p:spPr>
          <a:xfrm rot="5400000">
            <a:off x="5071617"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8"/>
          <p:cNvSpPr/>
          <p:nvPr/>
        </p:nvSpPr>
        <p:spPr>
          <a:xfrm rot="5400000">
            <a:off x="3242314"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8"/>
          <p:cNvSpPr/>
          <p:nvPr/>
        </p:nvSpPr>
        <p:spPr>
          <a:xfrm rot="5400000">
            <a:off x="1417567"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8" name="Google Shape;558;p8"/>
          <p:cNvGrpSpPr/>
          <p:nvPr/>
        </p:nvGrpSpPr>
        <p:grpSpPr>
          <a:xfrm rot="5400000">
            <a:off x="3910797" y="217796"/>
            <a:ext cx="763513" cy="763513"/>
            <a:chOff x="10013655" y="6531100"/>
            <a:chExt cx="544200" cy="544200"/>
          </a:xfrm>
        </p:grpSpPr>
        <p:grpSp>
          <p:nvGrpSpPr>
            <p:cNvPr id="559" name="Google Shape;559;p8"/>
            <p:cNvGrpSpPr/>
            <p:nvPr/>
          </p:nvGrpSpPr>
          <p:grpSpPr>
            <a:xfrm>
              <a:off x="10014769" y="6531719"/>
              <a:ext cx="542938" cy="542929"/>
              <a:chOff x="6818398" y="1294347"/>
              <a:chExt cx="249020" cy="249050"/>
            </a:xfrm>
          </p:grpSpPr>
          <p:sp>
            <p:nvSpPr>
              <p:cNvPr id="560" name="Google Shape;560;p8"/>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1" name="Google Shape;561;p8"/>
              <p:cNvGrpSpPr/>
              <p:nvPr/>
            </p:nvGrpSpPr>
            <p:grpSpPr>
              <a:xfrm>
                <a:off x="6818823" y="1295895"/>
                <a:ext cx="248352" cy="246154"/>
                <a:chOff x="6818823" y="1295895"/>
                <a:chExt cx="248352" cy="246154"/>
              </a:xfrm>
            </p:grpSpPr>
            <p:grpSp>
              <p:nvGrpSpPr>
                <p:cNvPr id="562" name="Google Shape;562;p8"/>
                <p:cNvGrpSpPr/>
                <p:nvPr/>
              </p:nvGrpSpPr>
              <p:grpSpPr>
                <a:xfrm>
                  <a:off x="6818823" y="1295895"/>
                  <a:ext cx="248352" cy="246154"/>
                  <a:chOff x="6818823" y="1295895"/>
                  <a:chExt cx="248352" cy="246154"/>
                </a:xfrm>
              </p:grpSpPr>
              <p:sp>
                <p:nvSpPr>
                  <p:cNvPr id="563" name="Google Shape;563;p8"/>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8"/>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8"/>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8"/>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8"/>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8"/>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8"/>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8"/>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1" name="Google Shape;571;p8"/>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72" name="Google Shape;572;p8"/>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
        <p:nvSpPr>
          <p:cNvPr id="573" name="Google Shape;573;p8"/>
          <p:cNvSpPr/>
          <p:nvPr/>
        </p:nvSpPr>
        <p:spPr>
          <a:xfrm rot="5400000">
            <a:off x="10550414"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8"/>
          <p:cNvSpPr/>
          <p:nvPr/>
        </p:nvSpPr>
        <p:spPr>
          <a:xfrm rot="5400000">
            <a:off x="8725667"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8"/>
          <p:cNvSpPr/>
          <p:nvPr/>
        </p:nvSpPr>
        <p:spPr>
          <a:xfrm rot="5400000">
            <a:off x="6896364" y="463788"/>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76" name="Google Shape;576;p8"/>
          <p:cNvGrpSpPr/>
          <p:nvPr/>
        </p:nvGrpSpPr>
        <p:grpSpPr>
          <a:xfrm rot="5400000">
            <a:off x="11218897" y="217796"/>
            <a:ext cx="763513" cy="763513"/>
            <a:chOff x="10013655" y="6531100"/>
            <a:chExt cx="544200" cy="544200"/>
          </a:xfrm>
        </p:grpSpPr>
        <p:grpSp>
          <p:nvGrpSpPr>
            <p:cNvPr id="577" name="Google Shape;577;p8"/>
            <p:cNvGrpSpPr/>
            <p:nvPr/>
          </p:nvGrpSpPr>
          <p:grpSpPr>
            <a:xfrm>
              <a:off x="10014769" y="6531719"/>
              <a:ext cx="542938" cy="542929"/>
              <a:chOff x="6818398" y="1294347"/>
              <a:chExt cx="249020" cy="249050"/>
            </a:xfrm>
          </p:grpSpPr>
          <p:sp>
            <p:nvSpPr>
              <p:cNvPr id="578" name="Google Shape;578;p8"/>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79" name="Google Shape;579;p8"/>
              <p:cNvGrpSpPr/>
              <p:nvPr/>
            </p:nvGrpSpPr>
            <p:grpSpPr>
              <a:xfrm>
                <a:off x="6818823" y="1295895"/>
                <a:ext cx="248352" cy="246154"/>
                <a:chOff x="6818823" y="1295895"/>
                <a:chExt cx="248352" cy="246154"/>
              </a:xfrm>
            </p:grpSpPr>
            <p:grpSp>
              <p:nvGrpSpPr>
                <p:cNvPr id="580" name="Google Shape;580;p8"/>
                <p:cNvGrpSpPr/>
                <p:nvPr/>
              </p:nvGrpSpPr>
              <p:grpSpPr>
                <a:xfrm>
                  <a:off x="6818823" y="1295895"/>
                  <a:ext cx="248352" cy="246154"/>
                  <a:chOff x="6818823" y="1295895"/>
                  <a:chExt cx="248352" cy="246154"/>
                </a:xfrm>
              </p:grpSpPr>
              <p:sp>
                <p:nvSpPr>
                  <p:cNvPr id="581" name="Google Shape;581;p8"/>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8"/>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8"/>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8"/>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8"/>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8"/>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8"/>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8"/>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9" name="Google Shape;589;p8"/>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90" name="Google Shape;590;p8"/>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591" name="Google Shape;591;p8"/>
          <p:cNvGrpSpPr/>
          <p:nvPr/>
        </p:nvGrpSpPr>
        <p:grpSpPr>
          <a:xfrm rot="5400000">
            <a:off x="7564847" y="217796"/>
            <a:ext cx="763513" cy="763513"/>
            <a:chOff x="10013655" y="6531100"/>
            <a:chExt cx="544200" cy="544200"/>
          </a:xfrm>
        </p:grpSpPr>
        <p:grpSp>
          <p:nvGrpSpPr>
            <p:cNvPr id="592" name="Google Shape;592;p8"/>
            <p:cNvGrpSpPr/>
            <p:nvPr/>
          </p:nvGrpSpPr>
          <p:grpSpPr>
            <a:xfrm>
              <a:off x="10014769" y="6531719"/>
              <a:ext cx="542938" cy="542929"/>
              <a:chOff x="6818398" y="1294347"/>
              <a:chExt cx="249020" cy="249050"/>
            </a:xfrm>
          </p:grpSpPr>
          <p:sp>
            <p:nvSpPr>
              <p:cNvPr id="593" name="Google Shape;593;p8"/>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4" name="Google Shape;594;p8"/>
              <p:cNvGrpSpPr/>
              <p:nvPr/>
            </p:nvGrpSpPr>
            <p:grpSpPr>
              <a:xfrm>
                <a:off x="6818823" y="1295895"/>
                <a:ext cx="248352" cy="246154"/>
                <a:chOff x="6818823" y="1295895"/>
                <a:chExt cx="248352" cy="246154"/>
              </a:xfrm>
            </p:grpSpPr>
            <p:grpSp>
              <p:nvGrpSpPr>
                <p:cNvPr id="595" name="Google Shape;595;p8"/>
                <p:cNvGrpSpPr/>
                <p:nvPr/>
              </p:nvGrpSpPr>
              <p:grpSpPr>
                <a:xfrm>
                  <a:off x="6818823" y="1295895"/>
                  <a:ext cx="248352" cy="246154"/>
                  <a:chOff x="6818823" y="1295895"/>
                  <a:chExt cx="248352" cy="246154"/>
                </a:xfrm>
              </p:grpSpPr>
              <p:sp>
                <p:nvSpPr>
                  <p:cNvPr id="596" name="Google Shape;596;p8"/>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8"/>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8"/>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8"/>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8"/>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8"/>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8"/>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8"/>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04" name="Google Shape;604;p8"/>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05" name="Google Shape;605;p8"/>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606" name="Google Shape;606;p8"/>
          <p:cNvGrpSpPr/>
          <p:nvPr/>
        </p:nvGrpSpPr>
        <p:grpSpPr>
          <a:xfrm rot="5400000">
            <a:off x="256747" y="217796"/>
            <a:ext cx="763513" cy="763513"/>
            <a:chOff x="10013655" y="6531100"/>
            <a:chExt cx="544200" cy="544200"/>
          </a:xfrm>
        </p:grpSpPr>
        <p:grpSp>
          <p:nvGrpSpPr>
            <p:cNvPr id="607" name="Google Shape;607;p8"/>
            <p:cNvGrpSpPr/>
            <p:nvPr/>
          </p:nvGrpSpPr>
          <p:grpSpPr>
            <a:xfrm>
              <a:off x="10014769" y="6531719"/>
              <a:ext cx="542938" cy="542929"/>
              <a:chOff x="6818398" y="1294347"/>
              <a:chExt cx="249020" cy="249050"/>
            </a:xfrm>
          </p:grpSpPr>
          <p:sp>
            <p:nvSpPr>
              <p:cNvPr id="608" name="Google Shape;608;p8"/>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9" name="Google Shape;609;p8"/>
              <p:cNvGrpSpPr/>
              <p:nvPr/>
            </p:nvGrpSpPr>
            <p:grpSpPr>
              <a:xfrm>
                <a:off x="6818823" y="1295895"/>
                <a:ext cx="248352" cy="246154"/>
                <a:chOff x="6818823" y="1295895"/>
                <a:chExt cx="248352" cy="246154"/>
              </a:xfrm>
            </p:grpSpPr>
            <p:grpSp>
              <p:nvGrpSpPr>
                <p:cNvPr id="610" name="Google Shape;610;p8"/>
                <p:cNvGrpSpPr/>
                <p:nvPr/>
              </p:nvGrpSpPr>
              <p:grpSpPr>
                <a:xfrm>
                  <a:off x="6818823" y="1295895"/>
                  <a:ext cx="248352" cy="246154"/>
                  <a:chOff x="6818823" y="1295895"/>
                  <a:chExt cx="248352" cy="246154"/>
                </a:xfrm>
              </p:grpSpPr>
              <p:sp>
                <p:nvSpPr>
                  <p:cNvPr id="611" name="Google Shape;611;p8"/>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8"/>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8"/>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8"/>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8"/>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8"/>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8"/>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8"/>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9" name="Google Shape;619;p8"/>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20" name="Google Shape;620;p8"/>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621" name="Google Shape;621;p8"/>
          <p:cNvGrpSpPr/>
          <p:nvPr/>
        </p:nvGrpSpPr>
        <p:grpSpPr>
          <a:xfrm>
            <a:off x="2086050" y="220074"/>
            <a:ext cx="758956" cy="758956"/>
            <a:chOff x="4416572" y="1642227"/>
            <a:chExt cx="256951" cy="256951"/>
          </a:xfrm>
        </p:grpSpPr>
        <p:grpSp>
          <p:nvGrpSpPr>
            <p:cNvPr id="622" name="Google Shape;622;p8"/>
            <p:cNvGrpSpPr/>
            <p:nvPr/>
          </p:nvGrpSpPr>
          <p:grpSpPr>
            <a:xfrm>
              <a:off x="4416572" y="1642227"/>
              <a:ext cx="256951" cy="256951"/>
              <a:chOff x="3025916" y="1405541"/>
              <a:chExt cx="163809" cy="163809"/>
            </a:xfrm>
          </p:grpSpPr>
          <p:sp>
            <p:nvSpPr>
              <p:cNvPr id="623" name="Google Shape;623;p8"/>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24" name="Google Shape;624;p8"/>
              <p:cNvGrpSpPr/>
              <p:nvPr/>
            </p:nvGrpSpPr>
            <p:grpSpPr>
              <a:xfrm>
                <a:off x="3026226" y="1406561"/>
                <a:ext cx="163311" cy="161896"/>
                <a:chOff x="3026226" y="1406561"/>
                <a:chExt cx="163311" cy="161896"/>
              </a:xfrm>
            </p:grpSpPr>
            <p:sp>
              <p:nvSpPr>
                <p:cNvPr id="625" name="Google Shape;625;p8"/>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8"/>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8"/>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8"/>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8"/>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8"/>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8"/>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8"/>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3" name="Google Shape;633;p8"/>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4" name="Google Shape;634;p8"/>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635" name="Google Shape;635;p8"/>
          <p:cNvGrpSpPr/>
          <p:nvPr/>
        </p:nvGrpSpPr>
        <p:grpSpPr>
          <a:xfrm>
            <a:off x="5740100" y="220074"/>
            <a:ext cx="758956" cy="758956"/>
            <a:chOff x="4416572" y="1642227"/>
            <a:chExt cx="256951" cy="256951"/>
          </a:xfrm>
        </p:grpSpPr>
        <p:grpSp>
          <p:nvGrpSpPr>
            <p:cNvPr id="636" name="Google Shape;636;p8"/>
            <p:cNvGrpSpPr/>
            <p:nvPr/>
          </p:nvGrpSpPr>
          <p:grpSpPr>
            <a:xfrm>
              <a:off x="4416572" y="1642227"/>
              <a:ext cx="256951" cy="256951"/>
              <a:chOff x="3025916" y="1405541"/>
              <a:chExt cx="163809" cy="163809"/>
            </a:xfrm>
          </p:grpSpPr>
          <p:sp>
            <p:nvSpPr>
              <p:cNvPr id="637" name="Google Shape;637;p8"/>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38" name="Google Shape;638;p8"/>
              <p:cNvGrpSpPr/>
              <p:nvPr/>
            </p:nvGrpSpPr>
            <p:grpSpPr>
              <a:xfrm>
                <a:off x="3026226" y="1406561"/>
                <a:ext cx="163311" cy="161896"/>
                <a:chOff x="3026226" y="1406561"/>
                <a:chExt cx="163311" cy="161896"/>
              </a:xfrm>
            </p:grpSpPr>
            <p:sp>
              <p:nvSpPr>
                <p:cNvPr id="639" name="Google Shape;639;p8"/>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8"/>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8"/>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8"/>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8"/>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8"/>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8"/>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8"/>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7" name="Google Shape;647;p8"/>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8" name="Google Shape;648;p8"/>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649" name="Google Shape;649;p8"/>
          <p:cNvGrpSpPr/>
          <p:nvPr/>
        </p:nvGrpSpPr>
        <p:grpSpPr>
          <a:xfrm>
            <a:off x="9394150" y="220074"/>
            <a:ext cx="758956" cy="758956"/>
            <a:chOff x="4416572" y="1642227"/>
            <a:chExt cx="256951" cy="256951"/>
          </a:xfrm>
        </p:grpSpPr>
        <p:grpSp>
          <p:nvGrpSpPr>
            <p:cNvPr id="650" name="Google Shape;650;p8"/>
            <p:cNvGrpSpPr/>
            <p:nvPr/>
          </p:nvGrpSpPr>
          <p:grpSpPr>
            <a:xfrm>
              <a:off x="4416572" y="1642227"/>
              <a:ext cx="256951" cy="256951"/>
              <a:chOff x="3025916" y="1405541"/>
              <a:chExt cx="163809" cy="163809"/>
            </a:xfrm>
          </p:grpSpPr>
          <p:sp>
            <p:nvSpPr>
              <p:cNvPr id="651" name="Google Shape;651;p8"/>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2" name="Google Shape;652;p8"/>
              <p:cNvGrpSpPr/>
              <p:nvPr/>
            </p:nvGrpSpPr>
            <p:grpSpPr>
              <a:xfrm>
                <a:off x="3026226" y="1406561"/>
                <a:ext cx="163311" cy="161896"/>
                <a:chOff x="3026226" y="1406561"/>
                <a:chExt cx="163311" cy="161896"/>
              </a:xfrm>
            </p:grpSpPr>
            <p:sp>
              <p:nvSpPr>
                <p:cNvPr id="653" name="Google Shape;653;p8"/>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8"/>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8"/>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8"/>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8"/>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8"/>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8"/>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8"/>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1" name="Google Shape;661;p8"/>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2" name="Google Shape;662;p8"/>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
        <p:nvSpPr>
          <p:cNvPr id="663" name="Google Shape;663;p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accent5"/>
        </a:solidFill>
      </p:bgPr>
    </p:bg>
    <p:spTree>
      <p:nvGrpSpPr>
        <p:cNvPr id="664" name="Shape 664"/>
        <p:cNvGrpSpPr/>
        <p:nvPr/>
      </p:nvGrpSpPr>
      <p:grpSpPr>
        <a:xfrm>
          <a:off x="0" y="0"/>
          <a:ext cx="0" cy="0"/>
          <a:chOff x="0" y="0"/>
          <a:chExt cx="0" cy="0"/>
        </a:xfrm>
      </p:grpSpPr>
      <p:pic>
        <p:nvPicPr>
          <p:cNvPr id="665" name="Google Shape;665;p9"/>
          <p:cNvPicPr preferRelativeResize="0"/>
          <p:nvPr/>
        </p:nvPicPr>
        <p:blipFill rotWithShape="1">
          <a:blip r:embed="rId2">
            <a:alphaModFix amt="19000"/>
          </a:blip>
          <a:srcRect b="24952" l="0" r="0" t="0"/>
          <a:stretch/>
        </p:blipFill>
        <p:spPr>
          <a:xfrm>
            <a:off x="0" y="0"/>
            <a:ext cx="12192000" cy="6858000"/>
          </a:xfrm>
          <a:prstGeom prst="rect">
            <a:avLst/>
          </a:prstGeom>
          <a:noFill/>
          <a:ln>
            <a:noFill/>
          </a:ln>
        </p:spPr>
      </p:pic>
      <p:sp>
        <p:nvSpPr>
          <p:cNvPr id="666" name="Google Shape;666;p9"/>
          <p:cNvSpPr txBox="1"/>
          <p:nvPr>
            <p:ph type="title"/>
          </p:nvPr>
        </p:nvSpPr>
        <p:spPr>
          <a:xfrm>
            <a:off x="1023113" y="679763"/>
            <a:ext cx="10145700" cy="7635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rmAutofit/>
          </a:bodyPr>
          <a:lstStyle>
            <a:lvl1pPr lvl="0" algn="l">
              <a:lnSpc>
                <a:spcPct val="100000"/>
              </a:lnSpc>
              <a:spcBef>
                <a:spcPts val="0"/>
              </a:spcBef>
              <a:spcAft>
                <a:spcPts val="0"/>
              </a:spcAft>
              <a:buClr>
                <a:schemeClr val="accent6"/>
              </a:buClr>
              <a:buSzPts val="4500"/>
              <a:buNone/>
              <a:defRPr>
                <a:solidFill>
                  <a:schemeClr val="accent6"/>
                </a:solidFill>
              </a:defRPr>
            </a:lvl1pPr>
            <a:lvl2pPr lvl="1" algn="l">
              <a:lnSpc>
                <a:spcPct val="100000"/>
              </a:lnSpc>
              <a:spcBef>
                <a:spcPts val="0"/>
              </a:spcBef>
              <a:spcAft>
                <a:spcPts val="0"/>
              </a:spcAft>
              <a:buClr>
                <a:schemeClr val="accent6"/>
              </a:buClr>
              <a:buSzPts val="4500"/>
              <a:buNone/>
              <a:defRPr>
                <a:solidFill>
                  <a:schemeClr val="accent6"/>
                </a:solidFill>
              </a:defRPr>
            </a:lvl2pPr>
            <a:lvl3pPr lvl="2" algn="l">
              <a:lnSpc>
                <a:spcPct val="100000"/>
              </a:lnSpc>
              <a:spcBef>
                <a:spcPts val="0"/>
              </a:spcBef>
              <a:spcAft>
                <a:spcPts val="0"/>
              </a:spcAft>
              <a:buClr>
                <a:schemeClr val="accent6"/>
              </a:buClr>
              <a:buSzPts val="4500"/>
              <a:buNone/>
              <a:defRPr>
                <a:solidFill>
                  <a:schemeClr val="accent6"/>
                </a:solidFill>
              </a:defRPr>
            </a:lvl3pPr>
            <a:lvl4pPr lvl="3" algn="l">
              <a:lnSpc>
                <a:spcPct val="100000"/>
              </a:lnSpc>
              <a:spcBef>
                <a:spcPts val="0"/>
              </a:spcBef>
              <a:spcAft>
                <a:spcPts val="0"/>
              </a:spcAft>
              <a:buClr>
                <a:schemeClr val="accent6"/>
              </a:buClr>
              <a:buSzPts val="4500"/>
              <a:buNone/>
              <a:defRPr>
                <a:solidFill>
                  <a:schemeClr val="accent6"/>
                </a:solidFill>
              </a:defRPr>
            </a:lvl4pPr>
            <a:lvl5pPr lvl="4" algn="l">
              <a:lnSpc>
                <a:spcPct val="100000"/>
              </a:lnSpc>
              <a:spcBef>
                <a:spcPts val="0"/>
              </a:spcBef>
              <a:spcAft>
                <a:spcPts val="0"/>
              </a:spcAft>
              <a:buClr>
                <a:schemeClr val="accent6"/>
              </a:buClr>
              <a:buSzPts val="4500"/>
              <a:buNone/>
              <a:defRPr>
                <a:solidFill>
                  <a:schemeClr val="accent6"/>
                </a:solidFill>
              </a:defRPr>
            </a:lvl5pPr>
            <a:lvl6pPr lvl="5" algn="l">
              <a:lnSpc>
                <a:spcPct val="100000"/>
              </a:lnSpc>
              <a:spcBef>
                <a:spcPts val="0"/>
              </a:spcBef>
              <a:spcAft>
                <a:spcPts val="0"/>
              </a:spcAft>
              <a:buClr>
                <a:schemeClr val="accent6"/>
              </a:buClr>
              <a:buSzPts val="4500"/>
              <a:buNone/>
              <a:defRPr>
                <a:solidFill>
                  <a:schemeClr val="accent6"/>
                </a:solidFill>
              </a:defRPr>
            </a:lvl6pPr>
            <a:lvl7pPr lvl="6" algn="l">
              <a:lnSpc>
                <a:spcPct val="100000"/>
              </a:lnSpc>
              <a:spcBef>
                <a:spcPts val="0"/>
              </a:spcBef>
              <a:spcAft>
                <a:spcPts val="0"/>
              </a:spcAft>
              <a:buClr>
                <a:schemeClr val="accent6"/>
              </a:buClr>
              <a:buSzPts val="4500"/>
              <a:buNone/>
              <a:defRPr>
                <a:solidFill>
                  <a:schemeClr val="accent6"/>
                </a:solidFill>
              </a:defRPr>
            </a:lvl7pPr>
            <a:lvl8pPr lvl="7" algn="l">
              <a:lnSpc>
                <a:spcPct val="100000"/>
              </a:lnSpc>
              <a:spcBef>
                <a:spcPts val="0"/>
              </a:spcBef>
              <a:spcAft>
                <a:spcPts val="0"/>
              </a:spcAft>
              <a:buClr>
                <a:schemeClr val="accent6"/>
              </a:buClr>
              <a:buSzPts val="4500"/>
              <a:buNone/>
              <a:defRPr>
                <a:solidFill>
                  <a:schemeClr val="accent6"/>
                </a:solidFill>
              </a:defRPr>
            </a:lvl8pPr>
            <a:lvl9pPr lvl="8" algn="l">
              <a:lnSpc>
                <a:spcPct val="100000"/>
              </a:lnSpc>
              <a:spcBef>
                <a:spcPts val="0"/>
              </a:spcBef>
              <a:spcAft>
                <a:spcPts val="0"/>
              </a:spcAft>
              <a:buClr>
                <a:schemeClr val="accent6"/>
              </a:buClr>
              <a:buSzPts val="4500"/>
              <a:buNone/>
              <a:defRPr>
                <a:solidFill>
                  <a:schemeClr val="accent6"/>
                </a:solidFill>
              </a:defRPr>
            </a:lvl9pPr>
          </a:lstStyle>
          <a:p/>
        </p:txBody>
      </p:sp>
      <p:sp>
        <p:nvSpPr>
          <p:cNvPr id="667" name="Google Shape;667;p9"/>
          <p:cNvSpPr txBox="1"/>
          <p:nvPr>
            <p:ph idx="1" type="body"/>
          </p:nvPr>
        </p:nvSpPr>
        <p:spPr>
          <a:xfrm>
            <a:off x="1023113" y="1623026"/>
            <a:ext cx="4762800" cy="45552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accent6"/>
              </a:buClr>
              <a:buSzPts val="1900"/>
              <a:buChar char="●"/>
              <a:defRPr sz="1900">
                <a:solidFill>
                  <a:schemeClr val="accent6"/>
                </a:solidFill>
              </a:defRPr>
            </a:lvl1pPr>
            <a:lvl2pPr indent="-330200" lvl="1" marL="914400" algn="l">
              <a:lnSpc>
                <a:spcPct val="115000"/>
              </a:lnSpc>
              <a:spcBef>
                <a:spcPts val="0"/>
              </a:spcBef>
              <a:spcAft>
                <a:spcPts val="0"/>
              </a:spcAft>
              <a:buClr>
                <a:schemeClr val="accent6"/>
              </a:buClr>
              <a:buSzPts val="1600"/>
              <a:buChar char="○"/>
              <a:defRPr sz="1600">
                <a:solidFill>
                  <a:schemeClr val="accent6"/>
                </a:solidFill>
              </a:defRPr>
            </a:lvl2pPr>
            <a:lvl3pPr indent="-330200" lvl="2" marL="1371600" algn="l">
              <a:lnSpc>
                <a:spcPct val="115000"/>
              </a:lnSpc>
              <a:spcBef>
                <a:spcPts val="0"/>
              </a:spcBef>
              <a:spcAft>
                <a:spcPts val="0"/>
              </a:spcAft>
              <a:buClr>
                <a:schemeClr val="accent6"/>
              </a:buClr>
              <a:buSzPts val="1600"/>
              <a:buChar char="■"/>
              <a:defRPr sz="1600">
                <a:solidFill>
                  <a:schemeClr val="accent6"/>
                </a:solidFill>
              </a:defRPr>
            </a:lvl3pPr>
            <a:lvl4pPr indent="-330200" lvl="3" marL="1828800" algn="l">
              <a:lnSpc>
                <a:spcPct val="115000"/>
              </a:lnSpc>
              <a:spcBef>
                <a:spcPts val="0"/>
              </a:spcBef>
              <a:spcAft>
                <a:spcPts val="0"/>
              </a:spcAft>
              <a:buClr>
                <a:schemeClr val="accent6"/>
              </a:buClr>
              <a:buSzPts val="1600"/>
              <a:buChar char="●"/>
              <a:defRPr sz="1600">
                <a:solidFill>
                  <a:schemeClr val="accent6"/>
                </a:solidFill>
              </a:defRPr>
            </a:lvl4pPr>
            <a:lvl5pPr indent="-330200" lvl="4" marL="2286000" algn="l">
              <a:lnSpc>
                <a:spcPct val="115000"/>
              </a:lnSpc>
              <a:spcBef>
                <a:spcPts val="0"/>
              </a:spcBef>
              <a:spcAft>
                <a:spcPts val="0"/>
              </a:spcAft>
              <a:buClr>
                <a:schemeClr val="accent6"/>
              </a:buClr>
              <a:buSzPts val="1600"/>
              <a:buChar char="○"/>
              <a:defRPr sz="1600">
                <a:solidFill>
                  <a:schemeClr val="accent6"/>
                </a:solidFill>
              </a:defRPr>
            </a:lvl5pPr>
            <a:lvl6pPr indent="-330200" lvl="5" marL="2743200" algn="l">
              <a:lnSpc>
                <a:spcPct val="115000"/>
              </a:lnSpc>
              <a:spcBef>
                <a:spcPts val="0"/>
              </a:spcBef>
              <a:spcAft>
                <a:spcPts val="0"/>
              </a:spcAft>
              <a:buClr>
                <a:schemeClr val="accent6"/>
              </a:buClr>
              <a:buSzPts val="1600"/>
              <a:buChar char="■"/>
              <a:defRPr sz="1600">
                <a:solidFill>
                  <a:schemeClr val="accent6"/>
                </a:solidFill>
              </a:defRPr>
            </a:lvl6pPr>
            <a:lvl7pPr indent="-330200" lvl="6" marL="3200400" algn="l">
              <a:lnSpc>
                <a:spcPct val="115000"/>
              </a:lnSpc>
              <a:spcBef>
                <a:spcPts val="0"/>
              </a:spcBef>
              <a:spcAft>
                <a:spcPts val="0"/>
              </a:spcAft>
              <a:buClr>
                <a:schemeClr val="accent6"/>
              </a:buClr>
              <a:buSzPts val="1600"/>
              <a:buChar char="●"/>
              <a:defRPr sz="1600">
                <a:solidFill>
                  <a:schemeClr val="accent6"/>
                </a:solidFill>
              </a:defRPr>
            </a:lvl7pPr>
            <a:lvl8pPr indent="-330200" lvl="7" marL="3657600" algn="l">
              <a:lnSpc>
                <a:spcPct val="115000"/>
              </a:lnSpc>
              <a:spcBef>
                <a:spcPts val="0"/>
              </a:spcBef>
              <a:spcAft>
                <a:spcPts val="0"/>
              </a:spcAft>
              <a:buClr>
                <a:schemeClr val="accent6"/>
              </a:buClr>
              <a:buSzPts val="1600"/>
              <a:buChar char="○"/>
              <a:defRPr sz="1600">
                <a:solidFill>
                  <a:schemeClr val="accent6"/>
                </a:solidFill>
              </a:defRPr>
            </a:lvl8pPr>
            <a:lvl9pPr indent="-330200" lvl="8" marL="4114800" algn="l">
              <a:lnSpc>
                <a:spcPct val="115000"/>
              </a:lnSpc>
              <a:spcBef>
                <a:spcPts val="0"/>
              </a:spcBef>
              <a:spcAft>
                <a:spcPts val="0"/>
              </a:spcAft>
              <a:buClr>
                <a:schemeClr val="accent6"/>
              </a:buClr>
              <a:buSzPts val="1600"/>
              <a:buChar char="■"/>
              <a:defRPr sz="1600">
                <a:solidFill>
                  <a:schemeClr val="accent6"/>
                </a:solidFill>
              </a:defRPr>
            </a:lvl9pPr>
          </a:lstStyle>
          <a:p/>
        </p:txBody>
      </p:sp>
      <p:sp>
        <p:nvSpPr>
          <p:cNvPr id="668" name="Google Shape;668;p9"/>
          <p:cNvSpPr txBox="1"/>
          <p:nvPr>
            <p:ph idx="2" type="body"/>
          </p:nvPr>
        </p:nvSpPr>
        <p:spPr>
          <a:xfrm>
            <a:off x="6406088" y="1623026"/>
            <a:ext cx="4762800" cy="45552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chemeClr val="accent6"/>
              </a:buClr>
              <a:buSzPts val="1900"/>
              <a:buChar char="●"/>
              <a:defRPr sz="1900">
                <a:solidFill>
                  <a:schemeClr val="accent6"/>
                </a:solidFill>
              </a:defRPr>
            </a:lvl1pPr>
            <a:lvl2pPr indent="-330200" lvl="1" marL="914400" algn="l">
              <a:lnSpc>
                <a:spcPct val="115000"/>
              </a:lnSpc>
              <a:spcBef>
                <a:spcPts val="0"/>
              </a:spcBef>
              <a:spcAft>
                <a:spcPts val="0"/>
              </a:spcAft>
              <a:buClr>
                <a:schemeClr val="accent6"/>
              </a:buClr>
              <a:buSzPts val="1600"/>
              <a:buChar char="○"/>
              <a:defRPr sz="1600">
                <a:solidFill>
                  <a:schemeClr val="accent6"/>
                </a:solidFill>
              </a:defRPr>
            </a:lvl2pPr>
            <a:lvl3pPr indent="-330200" lvl="2" marL="1371600" algn="l">
              <a:lnSpc>
                <a:spcPct val="115000"/>
              </a:lnSpc>
              <a:spcBef>
                <a:spcPts val="0"/>
              </a:spcBef>
              <a:spcAft>
                <a:spcPts val="0"/>
              </a:spcAft>
              <a:buClr>
                <a:schemeClr val="accent6"/>
              </a:buClr>
              <a:buSzPts val="1600"/>
              <a:buChar char="■"/>
              <a:defRPr sz="1600">
                <a:solidFill>
                  <a:schemeClr val="accent6"/>
                </a:solidFill>
              </a:defRPr>
            </a:lvl3pPr>
            <a:lvl4pPr indent="-330200" lvl="3" marL="1828800" algn="l">
              <a:lnSpc>
                <a:spcPct val="115000"/>
              </a:lnSpc>
              <a:spcBef>
                <a:spcPts val="0"/>
              </a:spcBef>
              <a:spcAft>
                <a:spcPts val="0"/>
              </a:spcAft>
              <a:buClr>
                <a:schemeClr val="accent6"/>
              </a:buClr>
              <a:buSzPts val="1600"/>
              <a:buChar char="●"/>
              <a:defRPr sz="1600">
                <a:solidFill>
                  <a:schemeClr val="accent6"/>
                </a:solidFill>
              </a:defRPr>
            </a:lvl4pPr>
            <a:lvl5pPr indent="-330200" lvl="4" marL="2286000" algn="l">
              <a:lnSpc>
                <a:spcPct val="115000"/>
              </a:lnSpc>
              <a:spcBef>
                <a:spcPts val="0"/>
              </a:spcBef>
              <a:spcAft>
                <a:spcPts val="0"/>
              </a:spcAft>
              <a:buClr>
                <a:schemeClr val="accent6"/>
              </a:buClr>
              <a:buSzPts val="1600"/>
              <a:buChar char="○"/>
              <a:defRPr sz="1600">
                <a:solidFill>
                  <a:schemeClr val="accent6"/>
                </a:solidFill>
              </a:defRPr>
            </a:lvl5pPr>
            <a:lvl6pPr indent="-330200" lvl="5" marL="2743200" algn="l">
              <a:lnSpc>
                <a:spcPct val="115000"/>
              </a:lnSpc>
              <a:spcBef>
                <a:spcPts val="0"/>
              </a:spcBef>
              <a:spcAft>
                <a:spcPts val="0"/>
              </a:spcAft>
              <a:buClr>
                <a:schemeClr val="accent6"/>
              </a:buClr>
              <a:buSzPts val="1600"/>
              <a:buChar char="■"/>
              <a:defRPr sz="1600">
                <a:solidFill>
                  <a:schemeClr val="accent6"/>
                </a:solidFill>
              </a:defRPr>
            </a:lvl6pPr>
            <a:lvl7pPr indent="-330200" lvl="6" marL="3200400" algn="l">
              <a:lnSpc>
                <a:spcPct val="115000"/>
              </a:lnSpc>
              <a:spcBef>
                <a:spcPts val="0"/>
              </a:spcBef>
              <a:spcAft>
                <a:spcPts val="0"/>
              </a:spcAft>
              <a:buClr>
                <a:schemeClr val="accent6"/>
              </a:buClr>
              <a:buSzPts val="1600"/>
              <a:buChar char="●"/>
              <a:defRPr sz="1600">
                <a:solidFill>
                  <a:schemeClr val="accent6"/>
                </a:solidFill>
              </a:defRPr>
            </a:lvl7pPr>
            <a:lvl8pPr indent="-330200" lvl="7" marL="3657600" algn="l">
              <a:lnSpc>
                <a:spcPct val="115000"/>
              </a:lnSpc>
              <a:spcBef>
                <a:spcPts val="0"/>
              </a:spcBef>
              <a:spcAft>
                <a:spcPts val="0"/>
              </a:spcAft>
              <a:buClr>
                <a:schemeClr val="accent6"/>
              </a:buClr>
              <a:buSzPts val="1600"/>
              <a:buChar char="○"/>
              <a:defRPr sz="1600">
                <a:solidFill>
                  <a:schemeClr val="accent6"/>
                </a:solidFill>
              </a:defRPr>
            </a:lvl8pPr>
            <a:lvl9pPr indent="-330200" lvl="8" marL="4114800" algn="l">
              <a:lnSpc>
                <a:spcPct val="115000"/>
              </a:lnSpc>
              <a:spcBef>
                <a:spcPts val="0"/>
              </a:spcBef>
              <a:spcAft>
                <a:spcPts val="0"/>
              </a:spcAft>
              <a:buClr>
                <a:schemeClr val="accent6"/>
              </a:buClr>
              <a:buSzPts val="1600"/>
              <a:buChar char="■"/>
              <a:defRPr sz="1600">
                <a:solidFill>
                  <a:schemeClr val="accent6"/>
                </a:solidFill>
              </a:defRPr>
            </a:lvl9pPr>
          </a:lstStyle>
          <a:p/>
        </p:txBody>
      </p:sp>
      <p:sp>
        <p:nvSpPr>
          <p:cNvPr id="669" name="Google Shape;669;p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70" name="Google Shape;670;p9"/>
          <p:cNvSpPr/>
          <p:nvPr/>
        </p:nvSpPr>
        <p:spPr>
          <a:xfrm>
            <a:off x="11588049" y="383627"/>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9"/>
          <p:cNvSpPr/>
          <p:nvPr/>
        </p:nvSpPr>
        <p:spPr>
          <a:xfrm>
            <a:off x="11588049" y="2323369"/>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9"/>
          <p:cNvSpPr/>
          <p:nvPr/>
        </p:nvSpPr>
        <p:spPr>
          <a:xfrm>
            <a:off x="11588049" y="4263111"/>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9"/>
          <p:cNvSpPr/>
          <p:nvPr/>
        </p:nvSpPr>
        <p:spPr>
          <a:xfrm>
            <a:off x="11588049" y="6202853"/>
            <a:ext cx="271176" cy="271528"/>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gradFill>
            <a:gsLst>
              <a:gs pos="0">
                <a:srgbClr val="FFFFFF"/>
              </a:gs>
              <a:gs pos="33000">
                <a:srgbClr val="EFEFEF"/>
              </a:gs>
              <a:gs pos="100000">
                <a:srgbClr val="CCCCCC"/>
              </a:gs>
            </a:gsLst>
            <a:path path="circle">
              <a:fillToRect b="50%" l="50%" r="50%" t="50%"/>
            </a:path>
            <a:tileRect/>
          </a:gra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74" name="Google Shape;674;p9"/>
          <p:cNvGrpSpPr/>
          <p:nvPr/>
        </p:nvGrpSpPr>
        <p:grpSpPr>
          <a:xfrm>
            <a:off x="11341880" y="1107506"/>
            <a:ext cx="763513" cy="763513"/>
            <a:chOff x="10013655" y="6531100"/>
            <a:chExt cx="544200" cy="544200"/>
          </a:xfrm>
        </p:grpSpPr>
        <p:grpSp>
          <p:nvGrpSpPr>
            <p:cNvPr id="675" name="Google Shape;675;p9"/>
            <p:cNvGrpSpPr/>
            <p:nvPr/>
          </p:nvGrpSpPr>
          <p:grpSpPr>
            <a:xfrm>
              <a:off x="10014769" y="6531719"/>
              <a:ext cx="542938" cy="542929"/>
              <a:chOff x="6818398" y="1294347"/>
              <a:chExt cx="249020" cy="249050"/>
            </a:xfrm>
          </p:grpSpPr>
          <p:sp>
            <p:nvSpPr>
              <p:cNvPr id="676" name="Google Shape;676;p9"/>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77" name="Google Shape;677;p9"/>
              <p:cNvGrpSpPr/>
              <p:nvPr/>
            </p:nvGrpSpPr>
            <p:grpSpPr>
              <a:xfrm>
                <a:off x="6818823" y="1295895"/>
                <a:ext cx="248352" cy="246154"/>
                <a:chOff x="6818823" y="1295895"/>
                <a:chExt cx="248352" cy="246154"/>
              </a:xfrm>
            </p:grpSpPr>
            <p:grpSp>
              <p:nvGrpSpPr>
                <p:cNvPr id="678" name="Google Shape;678;p9"/>
                <p:cNvGrpSpPr/>
                <p:nvPr/>
              </p:nvGrpSpPr>
              <p:grpSpPr>
                <a:xfrm>
                  <a:off x="6818823" y="1295895"/>
                  <a:ext cx="248352" cy="246154"/>
                  <a:chOff x="6818823" y="1295895"/>
                  <a:chExt cx="248352" cy="246154"/>
                </a:xfrm>
              </p:grpSpPr>
              <p:sp>
                <p:nvSpPr>
                  <p:cNvPr id="679" name="Google Shape;679;p9"/>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9"/>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9"/>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9"/>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9"/>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9"/>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9"/>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9"/>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7" name="Google Shape;687;p9"/>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88" name="Google Shape;688;p9"/>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689" name="Google Shape;689;p9"/>
          <p:cNvGrpSpPr/>
          <p:nvPr/>
        </p:nvGrpSpPr>
        <p:grpSpPr>
          <a:xfrm>
            <a:off x="11341880" y="3047248"/>
            <a:ext cx="763513" cy="763513"/>
            <a:chOff x="10013655" y="6531100"/>
            <a:chExt cx="544200" cy="544200"/>
          </a:xfrm>
        </p:grpSpPr>
        <p:grpSp>
          <p:nvGrpSpPr>
            <p:cNvPr id="690" name="Google Shape;690;p9"/>
            <p:cNvGrpSpPr/>
            <p:nvPr/>
          </p:nvGrpSpPr>
          <p:grpSpPr>
            <a:xfrm>
              <a:off x="10014769" y="6531719"/>
              <a:ext cx="542938" cy="542929"/>
              <a:chOff x="6818398" y="1294347"/>
              <a:chExt cx="249020" cy="249050"/>
            </a:xfrm>
          </p:grpSpPr>
          <p:sp>
            <p:nvSpPr>
              <p:cNvPr id="691" name="Google Shape;691;p9"/>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92" name="Google Shape;692;p9"/>
              <p:cNvGrpSpPr/>
              <p:nvPr/>
            </p:nvGrpSpPr>
            <p:grpSpPr>
              <a:xfrm>
                <a:off x="6818823" y="1295895"/>
                <a:ext cx="248352" cy="246154"/>
                <a:chOff x="6818823" y="1295895"/>
                <a:chExt cx="248352" cy="246154"/>
              </a:xfrm>
            </p:grpSpPr>
            <p:grpSp>
              <p:nvGrpSpPr>
                <p:cNvPr id="693" name="Google Shape;693;p9"/>
                <p:cNvGrpSpPr/>
                <p:nvPr/>
              </p:nvGrpSpPr>
              <p:grpSpPr>
                <a:xfrm>
                  <a:off x="6818823" y="1295895"/>
                  <a:ext cx="248352" cy="246154"/>
                  <a:chOff x="6818823" y="1295895"/>
                  <a:chExt cx="248352" cy="246154"/>
                </a:xfrm>
              </p:grpSpPr>
              <p:sp>
                <p:nvSpPr>
                  <p:cNvPr id="694" name="Google Shape;694;p9"/>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9"/>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9"/>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9"/>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9"/>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9"/>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9"/>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9"/>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02" name="Google Shape;702;p9"/>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703" name="Google Shape;703;p9"/>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704" name="Google Shape;704;p9"/>
          <p:cNvGrpSpPr/>
          <p:nvPr/>
        </p:nvGrpSpPr>
        <p:grpSpPr>
          <a:xfrm>
            <a:off x="11341880" y="4986989"/>
            <a:ext cx="763513" cy="763513"/>
            <a:chOff x="10013655" y="6531100"/>
            <a:chExt cx="544200" cy="544200"/>
          </a:xfrm>
        </p:grpSpPr>
        <p:grpSp>
          <p:nvGrpSpPr>
            <p:cNvPr id="705" name="Google Shape;705;p9"/>
            <p:cNvGrpSpPr/>
            <p:nvPr/>
          </p:nvGrpSpPr>
          <p:grpSpPr>
            <a:xfrm>
              <a:off x="10014769" y="6531719"/>
              <a:ext cx="542938" cy="542929"/>
              <a:chOff x="6818398" y="1294347"/>
              <a:chExt cx="249020" cy="249050"/>
            </a:xfrm>
          </p:grpSpPr>
          <p:sp>
            <p:nvSpPr>
              <p:cNvPr id="706" name="Google Shape;706;p9"/>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07" name="Google Shape;707;p9"/>
              <p:cNvGrpSpPr/>
              <p:nvPr/>
            </p:nvGrpSpPr>
            <p:grpSpPr>
              <a:xfrm>
                <a:off x="6818823" y="1295895"/>
                <a:ext cx="248352" cy="246154"/>
                <a:chOff x="6818823" y="1295895"/>
                <a:chExt cx="248352" cy="246154"/>
              </a:xfrm>
            </p:grpSpPr>
            <p:grpSp>
              <p:nvGrpSpPr>
                <p:cNvPr id="708" name="Google Shape;708;p9"/>
                <p:cNvGrpSpPr/>
                <p:nvPr/>
              </p:nvGrpSpPr>
              <p:grpSpPr>
                <a:xfrm>
                  <a:off x="6818823" y="1295895"/>
                  <a:ext cx="248352" cy="246154"/>
                  <a:chOff x="6818823" y="1295895"/>
                  <a:chExt cx="248352" cy="246154"/>
                </a:xfrm>
              </p:grpSpPr>
              <p:sp>
                <p:nvSpPr>
                  <p:cNvPr id="709" name="Google Shape;709;p9"/>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9"/>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9"/>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9"/>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9"/>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9"/>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9"/>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9"/>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7" name="Google Shape;717;p9"/>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718" name="Google Shape;718;p9"/>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
        <p:nvSpPr>
          <p:cNvPr id="719" name="Google Shape;719;p9"/>
          <p:cNvSpPr/>
          <p:nvPr/>
        </p:nvSpPr>
        <p:spPr>
          <a:xfrm>
            <a:off x="-27" y="5504077"/>
            <a:ext cx="1498108" cy="1354146"/>
          </a:xfrm>
          <a:custGeom>
            <a:rect b="b" l="l" r="r" t="t"/>
            <a:pathLst>
              <a:path extrusionOk="0" h="229711" w="254132">
                <a:moveTo>
                  <a:pt x="87182" y="323"/>
                </a:moveTo>
                <a:cubicBezTo>
                  <a:pt x="84085" y="-151"/>
                  <a:pt x="80624" y="-132"/>
                  <a:pt x="76920" y="572"/>
                </a:cubicBezTo>
                <a:cubicBezTo>
                  <a:pt x="64775" y="2910"/>
                  <a:pt x="50628" y="11757"/>
                  <a:pt x="39212" y="23816"/>
                </a:cubicBezTo>
                <a:cubicBezTo>
                  <a:pt x="27189" y="36495"/>
                  <a:pt x="20145" y="50328"/>
                  <a:pt x="18445" y="63802"/>
                </a:cubicBezTo>
                <a:cubicBezTo>
                  <a:pt x="14255" y="62836"/>
                  <a:pt x="10369" y="61683"/>
                  <a:pt x="7090" y="60177"/>
                </a:cubicBezTo>
                <a:cubicBezTo>
                  <a:pt x="4600" y="59011"/>
                  <a:pt x="1625" y="60164"/>
                  <a:pt x="471" y="62672"/>
                </a:cubicBezTo>
                <a:cubicBezTo>
                  <a:pt x="-683" y="65186"/>
                  <a:pt x="350" y="68131"/>
                  <a:pt x="2839" y="69297"/>
                </a:cubicBezTo>
                <a:cubicBezTo>
                  <a:pt x="7272" y="71349"/>
                  <a:pt x="12676" y="72880"/>
                  <a:pt x="18323" y="74045"/>
                </a:cubicBezTo>
                <a:cubicBezTo>
                  <a:pt x="19780" y="88576"/>
                  <a:pt x="28039" y="102196"/>
                  <a:pt x="44980" y="112780"/>
                </a:cubicBezTo>
                <a:cubicBezTo>
                  <a:pt x="52753" y="117638"/>
                  <a:pt x="68055" y="118026"/>
                  <a:pt x="84449" y="115531"/>
                </a:cubicBezTo>
                <a:cubicBezTo>
                  <a:pt x="78984" y="148727"/>
                  <a:pt x="95136" y="174176"/>
                  <a:pt x="135577" y="178754"/>
                </a:cubicBezTo>
                <a:cubicBezTo>
                  <a:pt x="138067" y="179046"/>
                  <a:pt x="140495" y="178548"/>
                  <a:pt x="142925" y="178384"/>
                </a:cubicBezTo>
                <a:cubicBezTo>
                  <a:pt x="143896" y="183934"/>
                  <a:pt x="145778" y="189587"/>
                  <a:pt x="149179" y="195374"/>
                </a:cubicBezTo>
                <a:cubicBezTo>
                  <a:pt x="158044" y="210451"/>
                  <a:pt x="175654" y="215594"/>
                  <a:pt x="194903" y="213870"/>
                </a:cubicBezTo>
                <a:cubicBezTo>
                  <a:pt x="197210" y="219134"/>
                  <a:pt x="200307" y="224138"/>
                  <a:pt x="204800" y="228364"/>
                </a:cubicBezTo>
                <a:cubicBezTo>
                  <a:pt x="206804" y="230265"/>
                  <a:pt x="210022" y="230131"/>
                  <a:pt x="211904" y="228115"/>
                </a:cubicBezTo>
                <a:cubicBezTo>
                  <a:pt x="213787" y="226099"/>
                  <a:pt x="213666" y="222893"/>
                  <a:pt x="211662" y="220992"/>
                </a:cubicBezTo>
                <a:cubicBezTo>
                  <a:pt x="208990" y="218503"/>
                  <a:pt x="207108" y="215594"/>
                  <a:pt x="205529" y="212619"/>
                </a:cubicBezTo>
                <a:cubicBezTo>
                  <a:pt x="212452" y="211034"/>
                  <a:pt x="219434" y="208842"/>
                  <a:pt x="226296" y="205496"/>
                </a:cubicBezTo>
                <a:cubicBezTo>
                  <a:pt x="239472" y="198993"/>
                  <a:pt x="249309" y="190219"/>
                  <a:pt x="252770" y="181007"/>
                </a:cubicBezTo>
                <a:cubicBezTo>
                  <a:pt x="257021" y="169567"/>
                  <a:pt x="251252" y="159171"/>
                  <a:pt x="236497" y="152516"/>
                </a:cubicBezTo>
                <a:cubicBezTo>
                  <a:pt x="220588" y="145345"/>
                  <a:pt x="203829" y="155443"/>
                  <a:pt x="195510" y="173884"/>
                </a:cubicBezTo>
                <a:cubicBezTo>
                  <a:pt x="191138" y="183703"/>
                  <a:pt x="189923" y="194202"/>
                  <a:pt x="191806" y="204124"/>
                </a:cubicBezTo>
                <a:cubicBezTo>
                  <a:pt x="176989" y="204877"/>
                  <a:pt x="164116" y="200960"/>
                  <a:pt x="157923" y="190376"/>
                </a:cubicBezTo>
                <a:cubicBezTo>
                  <a:pt x="155190" y="185749"/>
                  <a:pt x="153794" y="181153"/>
                  <a:pt x="153065" y="176756"/>
                </a:cubicBezTo>
                <a:cubicBezTo>
                  <a:pt x="156526" y="175821"/>
                  <a:pt x="159745" y="174971"/>
                  <a:pt x="164420" y="173259"/>
                </a:cubicBezTo>
                <a:cubicBezTo>
                  <a:pt x="165756" y="172767"/>
                  <a:pt x="166363" y="172494"/>
                  <a:pt x="167031" y="172257"/>
                </a:cubicBezTo>
                <a:cubicBezTo>
                  <a:pt x="183973" y="166063"/>
                  <a:pt x="195449" y="157665"/>
                  <a:pt x="203646" y="144143"/>
                </a:cubicBezTo>
                <a:cubicBezTo>
                  <a:pt x="210083" y="133504"/>
                  <a:pt x="207533" y="124584"/>
                  <a:pt x="197271" y="122775"/>
                </a:cubicBezTo>
                <a:cubicBezTo>
                  <a:pt x="190045" y="121500"/>
                  <a:pt x="179540" y="124202"/>
                  <a:pt x="169764" y="129776"/>
                </a:cubicBezTo>
                <a:cubicBezTo>
                  <a:pt x="153551" y="139024"/>
                  <a:pt x="143350" y="152790"/>
                  <a:pt x="142317" y="168510"/>
                </a:cubicBezTo>
                <a:cubicBezTo>
                  <a:pt x="140435" y="168638"/>
                  <a:pt x="138492" y="168972"/>
                  <a:pt x="136670" y="168760"/>
                </a:cubicBezTo>
                <a:cubicBezTo>
                  <a:pt x="101269" y="164746"/>
                  <a:pt x="89186" y="143141"/>
                  <a:pt x="95440" y="113533"/>
                </a:cubicBezTo>
                <a:cubicBezTo>
                  <a:pt x="101026" y="112203"/>
                  <a:pt x="106735" y="110782"/>
                  <a:pt x="112078" y="108784"/>
                </a:cubicBezTo>
                <a:cubicBezTo>
                  <a:pt x="124951" y="103951"/>
                  <a:pt x="134910" y="97648"/>
                  <a:pt x="140314" y="90416"/>
                </a:cubicBezTo>
                <a:cubicBezTo>
                  <a:pt x="147115" y="81290"/>
                  <a:pt x="146325" y="70979"/>
                  <a:pt x="137399" y="61549"/>
                </a:cubicBezTo>
                <a:cubicBezTo>
                  <a:pt x="129566" y="53218"/>
                  <a:pt x="118333" y="56400"/>
                  <a:pt x="107949" y="66923"/>
                </a:cubicBezTo>
                <a:cubicBezTo>
                  <a:pt x="98901" y="76074"/>
                  <a:pt x="90825" y="90276"/>
                  <a:pt x="86574" y="105032"/>
                </a:cubicBezTo>
                <a:cubicBezTo>
                  <a:pt x="86574" y="105074"/>
                  <a:pt x="86574" y="105117"/>
                  <a:pt x="86574" y="105159"/>
                </a:cubicBezTo>
                <a:cubicBezTo>
                  <a:pt x="70908" y="108007"/>
                  <a:pt x="56274" y="108013"/>
                  <a:pt x="50324" y="104285"/>
                </a:cubicBezTo>
                <a:cubicBezTo>
                  <a:pt x="37451" y="96227"/>
                  <a:pt x="30771" y="86208"/>
                  <a:pt x="28828" y="75418"/>
                </a:cubicBezTo>
                <a:cubicBezTo>
                  <a:pt x="41398" y="76675"/>
                  <a:pt x="54939" y="76134"/>
                  <a:pt x="66719" y="72922"/>
                </a:cubicBezTo>
                <a:cubicBezTo>
                  <a:pt x="93254" y="65672"/>
                  <a:pt x="108131" y="47522"/>
                  <a:pt x="104427" y="19815"/>
                </a:cubicBezTo>
                <a:cubicBezTo>
                  <a:pt x="102909" y="8332"/>
                  <a:pt x="96533" y="1750"/>
                  <a:pt x="87182" y="323"/>
                </a:cubicBezTo>
                <a:close/>
                <a:moveTo>
                  <a:pt x="85056" y="10069"/>
                </a:moveTo>
                <a:cubicBezTo>
                  <a:pt x="90522" y="10658"/>
                  <a:pt x="93618" y="14240"/>
                  <a:pt x="94590" y="21193"/>
                </a:cubicBezTo>
                <a:cubicBezTo>
                  <a:pt x="97505" y="43436"/>
                  <a:pt x="86150" y="57274"/>
                  <a:pt x="64108" y="63298"/>
                </a:cubicBezTo>
                <a:cubicBezTo>
                  <a:pt x="53057" y="66310"/>
                  <a:pt x="40184" y="66631"/>
                  <a:pt x="28464" y="65301"/>
                </a:cubicBezTo>
                <a:cubicBezTo>
                  <a:pt x="29678" y="53904"/>
                  <a:pt x="35750" y="41990"/>
                  <a:pt x="46437" y="30684"/>
                </a:cubicBezTo>
                <a:cubicBezTo>
                  <a:pt x="56517" y="20046"/>
                  <a:pt x="68905" y="12346"/>
                  <a:pt x="78803" y="10445"/>
                </a:cubicBezTo>
                <a:cubicBezTo>
                  <a:pt x="81171" y="10002"/>
                  <a:pt x="83235" y="9875"/>
                  <a:pt x="85056" y="10069"/>
                </a:cubicBezTo>
                <a:close/>
                <a:moveTo>
                  <a:pt x="124162" y="67421"/>
                </a:moveTo>
                <a:cubicBezTo>
                  <a:pt x="126712" y="66552"/>
                  <a:pt x="128777" y="66917"/>
                  <a:pt x="130173" y="68423"/>
                </a:cubicBezTo>
                <a:cubicBezTo>
                  <a:pt x="135760" y="74367"/>
                  <a:pt x="136124" y="79261"/>
                  <a:pt x="132298" y="84417"/>
                </a:cubicBezTo>
                <a:cubicBezTo>
                  <a:pt x="128290" y="89809"/>
                  <a:pt x="119851" y="95067"/>
                  <a:pt x="108556" y="99288"/>
                </a:cubicBezTo>
                <a:cubicBezTo>
                  <a:pt x="105338" y="100502"/>
                  <a:pt x="101816" y="101340"/>
                  <a:pt x="98416" y="102287"/>
                </a:cubicBezTo>
                <a:cubicBezTo>
                  <a:pt x="102484" y="91193"/>
                  <a:pt x="108374" y="80689"/>
                  <a:pt x="115053" y="73918"/>
                </a:cubicBezTo>
                <a:cubicBezTo>
                  <a:pt x="118514" y="70402"/>
                  <a:pt x="121611" y="68295"/>
                  <a:pt x="124162" y="67421"/>
                </a:cubicBezTo>
                <a:close/>
                <a:moveTo>
                  <a:pt x="195510" y="132648"/>
                </a:moveTo>
                <a:cubicBezTo>
                  <a:pt x="198000" y="133079"/>
                  <a:pt x="198181" y="133844"/>
                  <a:pt x="195024" y="139024"/>
                </a:cubicBezTo>
                <a:cubicBezTo>
                  <a:pt x="188102" y="150391"/>
                  <a:pt x="178507" y="157417"/>
                  <a:pt x="163570" y="162888"/>
                </a:cubicBezTo>
                <a:cubicBezTo>
                  <a:pt x="162902" y="163131"/>
                  <a:pt x="162234" y="163270"/>
                  <a:pt x="160898" y="163762"/>
                </a:cubicBezTo>
                <a:cubicBezTo>
                  <a:pt x="157802" y="164922"/>
                  <a:pt x="155858" y="165383"/>
                  <a:pt x="153429" y="166136"/>
                </a:cubicBezTo>
                <a:cubicBezTo>
                  <a:pt x="155312" y="155176"/>
                  <a:pt x="162477" y="145479"/>
                  <a:pt x="174682" y="138520"/>
                </a:cubicBezTo>
                <a:cubicBezTo>
                  <a:pt x="182576" y="134002"/>
                  <a:pt x="190956" y="131841"/>
                  <a:pt x="195510" y="132648"/>
                </a:cubicBezTo>
                <a:close/>
                <a:moveTo>
                  <a:pt x="223746" y="160264"/>
                </a:moveTo>
                <a:cubicBezTo>
                  <a:pt x="226539" y="159937"/>
                  <a:pt x="229453" y="160319"/>
                  <a:pt x="232368" y="161637"/>
                </a:cubicBezTo>
                <a:cubicBezTo>
                  <a:pt x="242752" y="166300"/>
                  <a:pt x="245605" y="171559"/>
                  <a:pt x="243359" y="177509"/>
                </a:cubicBezTo>
                <a:cubicBezTo>
                  <a:pt x="240990" y="183879"/>
                  <a:pt x="232915" y="191020"/>
                  <a:pt x="221741" y="196497"/>
                </a:cubicBezTo>
                <a:cubicBezTo>
                  <a:pt x="215305" y="199691"/>
                  <a:pt x="208747" y="201999"/>
                  <a:pt x="202250" y="203371"/>
                </a:cubicBezTo>
                <a:cubicBezTo>
                  <a:pt x="198181" y="184043"/>
                  <a:pt x="209233" y="161965"/>
                  <a:pt x="223746" y="160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9"/>
          <p:cNvSpPr/>
          <p:nvPr/>
        </p:nvSpPr>
        <p:spPr>
          <a:xfrm flipH="1">
            <a:off x="257" y="-17769"/>
            <a:ext cx="1497838" cy="1116887"/>
          </a:xfrm>
          <a:custGeom>
            <a:rect b="b" l="l" r="r" t="t"/>
            <a:pathLst>
              <a:path extrusionOk="0" h="178845" w="239846">
                <a:moveTo>
                  <a:pt x="3612" y="217"/>
                </a:moveTo>
                <a:cubicBezTo>
                  <a:pt x="2379" y="582"/>
                  <a:pt x="1274" y="1377"/>
                  <a:pt x="612" y="2592"/>
                </a:cubicBezTo>
                <a:cubicBezTo>
                  <a:pt x="-711" y="5021"/>
                  <a:pt x="181" y="8136"/>
                  <a:pt x="2610" y="9465"/>
                </a:cubicBezTo>
                <a:cubicBezTo>
                  <a:pt x="6217" y="11433"/>
                  <a:pt x="6496" y="16861"/>
                  <a:pt x="3612" y="29582"/>
                </a:cubicBezTo>
                <a:cubicBezTo>
                  <a:pt x="3479" y="30178"/>
                  <a:pt x="3314" y="30700"/>
                  <a:pt x="3114" y="31580"/>
                </a:cubicBezTo>
                <a:cubicBezTo>
                  <a:pt x="364" y="43482"/>
                  <a:pt x="-280" y="47738"/>
                  <a:pt x="861" y="52821"/>
                </a:cubicBezTo>
                <a:cubicBezTo>
                  <a:pt x="2720" y="61073"/>
                  <a:pt x="9812" y="64492"/>
                  <a:pt x="20857" y="62694"/>
                </a:cubicBezTo>
                <a:cubicBezTo>
                  <a:pt x="27257" y="61650"/>
                  <a:pt x="30518" y="58444"/>
                  <a:pt x="36226" y="50574"/>
                </a:cubicBezTo>
                <a:cubicBezTo>
                  <a:pt x="36353" y="50398"/>
                  <a:pt x="36347" y="50374"/>
                  <a:pt x="36475" y="50198"/>
                </a:cubicBezTo>
                <a:cubicBezTo>
                  <a:pt x="41411" y="43391"/>
                  <a:pt x="43567" y="41854"/>
                  <a:pt x="47599" y="42577"/>
                </a:cubicBezTo>
                <a:cubicBezTo>
                  <a:pt x="53939" y="43719"/>
                  <a:pt x="56300" y="45935"/>
                  <a:pt x="56841" y="49572"/>
                </a:cubicBezTo>
                <a:cubicBezTo>
                  <a:pt x="57375" y="53137"/>
                  <a:pt x="56392" y="57715"/>
                  <a:pt x="53592" y="65815"/>
                </a:cubicBezTo>
                <a:cubicBezTo>
                  <a:pt x="53368" y="66477"/>
                  <a:pt x="53185" y="67224"/>
                  <a:pt x="52846" y="68189"/>
                </a:cubicBezTo>
                <a:cubicBezTo>
                  <a:pt x="48911" y="79411"/>
                  <a:pt x="47787" y="83461"/>
                  <a:pt x="48097" y="88683"/>
                </a:cubicBezTo>
                <a:cubicBezTo>
                  <a:pt x="48583" y="96953"/>
                  <a:pt x="54230" y="101969"/>
                  <a:pt x="64340" y="102928"/>
                </a:cubicBezTo>
                <a:cubicBezTo>
                  <a:pt x="73636" y="103815"/>
                  <a:pt x="78616" y="99218"/>
                  <a:pt x="86959" y="86934"/>
                </a:cubicBezTo>
                <a:cubicBezTo>
                  <a:pt x="87481" y="86163"/>
                  <a:pt x="87840" y="85793"/>
                  <a:pt x="88082" y="85435"/>
                </a:cubicBezTo>
                <a:cubicBezTo>
                  <a:pt x="91962" y="79733"/>
                  <a:pt x="94155" y="77067"/>
                  <a:pt x="96456" y="75816"/>
                </a:cubicBezTo>
                <a:cubicBezTo>
                  <a:pt x="98739" y="74571"/>
                  <a:pt x="101186" y="75045"/>
                  <a:pt x="105200" y="78190"/>
                </a:cubicBezTo>
                <a:cubicBezTo>
                  <a:pt x="109633" y="81664"/>
                  <a:pt x="110464" y="84560"/>
                  <a:pt x="109195" y="88932"/>
                </a:cubicBezTo>
                <a:cubicBezTo>
                  <a:pt x="108600" y="91003"/>
                  <a:pt x="107750" y="92909"/>
                  <a:pt x="105698" y="96929"/>
                </a:cubicBezTo>
                <a:cubicBezTo>
                  <a:pt x="98678" y="110689"/>
                  <a:pt x="97834" y="117726"/>
                  <a:pt x="107325" y="125669"/>
                </a:cubicBezTo>
                <a:cubicBezTo>
                  <a:pt x="113646" y="130964"/>
                  <a:pt x="120441" y="131796"/>
                  <a:pt x="127066" y="128547"/>
                </a:cubicBezTo>
                <a:cubicBezTo>
                  <a:pt x="131480" y="126379"/>
                  <a:pt x="134510" y="123616"/>
                  <a:pt x="141184" y="116676"/>
                </a:cubicBezTo>
                <a:cubicBezTo>
                  <a:pt x="141293" y="116560"/>
                  <a:pt x="141329" y="116536"/>
                  <a:pt x="141439" y="116427"/>
                </a:cubicBezTo>
                <a:cubicBezTo>
                  <a:pt x="151755" y="105697"/>
                  <a:pt x="155508" y="103779"/>
                  <a:pt x="160803" y="107926"/>
                </a:cubicBezTo>
                <a:cubicBezTo>
                  <a:pt x="169091" y="114423"/>
                  <a:pt x="169705" y="118060"/>
                  <a:pt x="166177" y="124794"/>
                </a:cubicBezTo>
                <a:cubicBezTo>
                  <a:pt x="165606" y="125881"/>
                  <a:pt x="165387" y="126337"/>
                  <a:pt x="163802" y="129045"/>
                </a:cubicBezTo>
                <a:cubicBezTo>
                  <a:pt x="156631" y="141305"/>
                  <a:pt x="155350" y="149126"/>
                  <a:pt x="162928" y="160031"/>
                </a:cubicBezTo>
                <a:cubicBezTo>
                  <a:pt x="169632" y="169674"/>
                  <a:pt x="178783" y="168277"/>
                  <a:pt x="188170" y="159782"/>
                </a:cubicBezTo>
                <a:cubicBezTo>
                  <a:pt x="190963" y="157250"/>
                  <a:pt x="193787" y="154214"/>
                  <a:pt x="197418" y="149909"/>
                </a:cubicBezTo>
                <a:cubicBezTo>
                  <a:pt x="206860" y="138712"/>
                  <a:pt x="208469" y="136878"/>
                  <a:pt x="209162" y="136793"/>
                </a:cubicBezTo>
                <a:cubicBezTo>
                  <a:pt x="222338" y="135196"/>
                  <a:pt x="225326" y="139234"/>
                  <a:pt x="225405" y="153036"/>
                </a:cubicBezTo>
                <a:cubicBezTo>
                  <a:pt x="225411" y="154105"/>
                  <a:pt x="225429" y="154991"/>
                  <a:pt x="225405" y="156910"/>
                </a:cubicBezTo>
                <a:cubicBezTo>
                  <a:pt x="225247" y="170627"/>
                  <a:pt x="226030" y="175364"/>
                  <a:pt x="232776" y="178400"/>
                </a:cubicBezTo>
                <a:cubicBezTo>
                  <a:pt x="235303" y="179535"/>
                  <a:pt x="238266" y="178430"/>
                  <a:pt x="239401" y="175904"/>
                </a:cubicBezTo>
                <a:cubicBezTo>
                  <a:pt x="240537" y="173378"/>
                  <a:pt x="239426" y="170415"/>
                  <a:pt x="236899" y="169279"/>
                </a:cubicBezTo>
                <a:cubicBezTo>
                  <a:pt x="235782" y="168775"/>
                  <a:pt x="235297" y="165885"/>
                  <a:pt x="235400" y="157032"/>
                </a:cubicBezTo>
                <a:cubicBezTo>
                  <a:pt x="235424" y="155058"/>
                  <a:pt x="235406" y="154184"/>
                  <a:pt x="235400" y="153036"/>
                </a:cubicBezTo>
                <a:cubicBezTo>
                  <a:pt x="235290" y="134006"/>
                  <a:pt x="228447" y="124321"/>
                  <a:pt x="208038" y="126792"/>
                </a:cubicBezTo>
                <a:cubicBezTo>
                  <a:pt x="204796" y="127187"/>
                  <a:pt x="202100" y="129330"/>
                  <a:pt x="198414" y="133296"/>
                </a:cubicBezTo>
                <a:cubicBezTo>
                  <a:pt x="197193" y="134607"/>
                  <a:pt x="195894" y="136101"/>
                  <a:pt x="194170" y="138165"/>
                </a:cubicBezTo>
                <a:cubicBezTo>
                  <a:pt x="193744" y="138669"/>
                  <a:pt x="190593" y="142319"/>
                  <a:pt x="189670" y="143412"/>
                </a:cubicBezTo>
                <a:cubicBezTo>
                  <a:pt x="186312" y="147401"/>
                  <a:pt x="183804" y="150128"/>
                  <a:pt x="181424" y="152283"/>
                </a:cubicBezTo>
                <a:cubicBezTo>
                  <a:pt x="175898" y="157281"/>
                  <a:pt x="173518" y="157657"/>
                  <a:pt x="171174" y="154287"/>
                </a:cubicBezTo>
                <a:cubicBezTo>
                  <a:pt x="166377" y="147377"/>
                  <a:pt x="167009" y="143296"/>
                  <a:pt x="172425" y="134042"/>
                </a:cubicBezTo>
                <a:cubicBezTo>
                  <a:pt x="174113" y="131164"/>
                  <a:pt x="174374" y="130703"/>
                  <a:pt x="175048" y="129421"/>
                </a:cubicBezTo>
                <a:cubicBezTo>
                  <a:pt x="180762" y="118522"/>
                  <a:pt x="179141" y="109626"/>
                  <a:pt x="166930" y="100056"/>
                </a:cubicBezTo>
                <a:cubicBezTo>
                  <a:pt x="160773" y="95229"/>
                  <a:pt x="154330" y="94707"/>
                  <a:pt x="147936" y="97931"/>
                </a:cubicBezTo>
                <a:cubicBezTo>
                  <a:pt x="143655" y="100087"/>
                  <a:pt x="140558" y="102801"/>
                  <a:pt x="134189" y="109426"/>
                </a:cubicBezTo>
                <a:cubicBezTo>
                  <a:pt x="134079" y="109541"/>
                  <a:pt x="134049" y="109565"/>
                  <a:pt x="133940" y="109675"/>
                </a:cubicBezTo>
                <a:cubicBezTo>
                  <a:pt x="123173" y="120872"/>
                  <a:pt x="119463" y="122772"/>
                  <a:pt x="113822" y="118048"/>
                </a:cubicBezTo>
                <a:cubicBezTo>
                  <a:pt x="109292" y="114253"/>
                  <a:pt x="109626" y="111496"/>
                  <a:pt x="114697" y="101556"/>
                </a:cubicBezTo>
                <a:cubicBezTo>
                  <a:pt x="117040" y="96959"/>
                  <a:pt x="117988" y="94695"/>
                  <a:pt x="118820" y="91810"/>
                </a:cubicBezTo>
                <a:cubicBezTo>
                  <a:pt x="121194" y="83595"/>
                  <a:pt x="119057" y="76381"/>
                  <a:pt x="111320" y="70315"/>
                </a:cubicBezTo>
                <a:cubicBezTo>
                  <a:pt x="104356" y="64856"/>
                  <a:pt x="97664" y="63757"/>
                  <a:pt x="91580" y="67066"/>
                </a:cubicBezTo>
                <a:cubicBezTo>
                  <a:pt x="87366" y="69362"/>
                  <a:pt x="84512" y="72756"/>
                  <a:pt x="79709" y="79812"/>
                </a:cubicBezTo>
                <a:cubicBezTo>
                  <a:pt x="79460" y="80176"/>
                  <a:pt x="79229" y="80540"/>
                  <a:pt x="78707" y="81311"/>
                </a:cubicBezTo>
                <a:cubicBezTo>
                  <a:pt x="72465" y="90511"/>
                  <a:pt x="69289" y="93322"/>
                  <a:pt x="65215" y="92934"/>
                </a:cubicBezTo>
                <a:cubicBezTo>
                  <a:pt x="59762" y="92418"/>
                  <a:pt x="58268" y="91069"/>
                  <a:pt x="58092" y="88058"/>
                </a:cubicBezTo>
                <a:cubicBezTo>
                  <a:pt x="57897" y="84760"/>
                  <a:pt x="58942" y="81123"/>
                  <a:pt x="62342" y="71438"/>
                </a:cubicBezTo>
                <a:cubicBezTo>
                  <a:pt x="62688" y="70454"/>
                  <a:pt x="62859" y="69871"/>
                  <a:pt x="63089" y="69191"/>
                </a:cubicBezTo>
                <a:cubicBezTo>
                  <a:pt x="66411" y="59567"/>
                  <a:pt x="67692" y="53786"/>
                  <a:pt x="66842" y="48072"/>
                </a:cubicBezTo>
                <a:cubicBezTo>
                  <a:pt x="65621" y="39887"/>
                  <a:pt x="59683" y="34562"/>
                  <a:pt x="49348" y="32704"/>
                </a:cubicBezTo>
                <a:cubicBezTo>
                  <a:pt x="40191" y="31058"/>
                  <a:pt x="35394" y="34616"/>
                  <a:pt x="28350" y="44326"/>
                </a:cubicBezTo>
                <a:cubicBezTo>
                  <a:pt x="28229" y="44502"/>
                  <a:pt x="28229" y="44526"/>
                  <a:pt x="28101" y="44702"/>
                </a:cubicBezTo>
                <a:cubicBezTo>
                  <a:pt x="23942" y="50441"/>
                  <a:pt x="22053" y="52238"/>
                  <a:pt x="19230" y="52699"/>
                </a:cubicBezTo>
                <a:cubicBezTo>
                  <a:pt x="12909" y="53726"/>
                  <a:pt x="11136" y="53021"/>
                  <a:pt x="10607" y="50696"/>
                </a:cubicBezTo>
                <a:cubicBezTo>
                  <a:pt x="9951" y="47763"/>
                  <a:pt x="10540" y="43870"/>
                  <a:pt x="12860" y="33827"/>
                </a:cubicBezTo>
                <a:cubicBezTo>
                  <a:pt x="13067" y="32934"/>
                  <a:pt x="13218" y="32315"/>
                  <a:pt x="13358" y="31708"/>
                </a:cubicBezTo>
                <a:cubicBezTo>
                  <a:pt x="17269" y="14469"/>
                  <a:pt x="16819" y="5755"/>
                  <a:pt x="7359" y="594"/>
                </a:cubicBezTo>
                <a:cubicBezTo>
                  <a:pt x="6144" y="-74"/>
                  <a:pt x="4845" y="-147"/>
                  <a:pt x="3612" y="217"/>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and image right">
  <p:cSld name="ONE_COLUMN_TEXT_1_1">
    <p:spTree>
      <p:nvGrpSpPr>
        <p:cNvPr id="721" name="Shape 721"/>
        <p:cNvGrpSpPr/>
        <p:nvPr/>
      </p:nvGrpSpPr>
      <p:grpSpPr>
        <a:xfrm>
          <a:off x="0" y="0"/>
          <a:ext cx="0" cy="0"/>
          <a:chOff x="0" y="0"/>
          <a:chExt cx="0" cy="0"/>
        </a:xfrm>
      </p:grpSpPr>
      <p:sp>
        <p:nvSpPr>
          <p:cNvPr id="722" name="Google Shape;722;p10"/>
          <p:cNvSpPr/>
          <p:nvPr>
            <p:ph idx="2" type="pic"/>
          </p:nvPr>
        </p:nvSpPr>
        <p:spPr>
          <a:xfrm>
            <a:off x="6342475" y="0"/>
            <a:ext cx="5508600" cy="6858000"/>
          </a:xfrm>
          <a:prstGeom prst="rect">
            <a:avLst/>
          </a:prstGeom>
          <a:noFill/>
          <a:ln>
            <a:noFill/>
          </a:ln>
        </p:spPr>
      </p:sp>
      <p:sp>
        <p:nvSpPr>
          <p:cNvPr id="723" name="Google Shape;723;p10"/>
          <p:cNvSpPr txBox="1"/>
          <p:nvPr>
            <p:ph type="title"/>
          </p:nvPr>
        </p:nvSpPr>
        <p:spPr>
          <a:xfrm>
            <a:off x="636150" y="772250"/>
            <a:ext cx="5162400" cy="1645800"/>
          </a:xfrm>
          <a:prstGeom prst="rect">
            <a:avLst/>
          </a:prstGeom>
          <a:noFill/>
          <a:ln>
            <a:noFill/>
          </a:ln>
        </p:spPr>
        <p:txBody>
          <a:bodyPr anchorCtr="0" anchor="ctr" bIns="121900" lIns="121900" spcFirstLastPara="1" rIns="121900" wrap="square" tIns="121900">
            <a:normAutofit/>
          </a:bodyPr>
          <a:lstStyle>
            <a:lvl1pPr lvl="0" algn="l">
              <a:lnSpc>
                <a:spcPct val="80000"/>
              </a:lnSpc>
              <a:spcBef>
                <a:spcPts val="0"/>
              </a:spcBef>
              <a:spcAft>
                <a:spcPts val="0"/>
              </a:spcAft>
              <a:buSzPts val="3200"/>
              <a:buNone/>
              <a:defRPr sz="74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724" name="Google Shape;724;p10"/>
          <p:cNvSpPr txBox="1"/>
          <p:nvPr>
            <p:ph idx="1" type="body"/>
          </p:nvPr>
        </p:nvSpPr>
        <p:spPr>
          <a:xfrm>
            <a:off x="636150" y="2555350"/>
            <a:ext cx="5162400" cy="3530400"/>
          </a:xfrm>
          <a:prstGeom prst="rect">
            <a:avLst/>
          </a:prstGeom>
          <a:noFill/>
          <a:ln>
            <a:noFill/>
          </a:ln>
        </p:spPr>
        <p:txBody>
          <a:bodyPr anchorCtr="0" anchor="t" bIns="121900" lIns="121900" spcFirstLastPara="1" rIns="121900" wrap="square" tIns="121900">
            <a:normAutofit/>
          </a:bodyPr>
          <a:lstStyle>
            <a:lvl1pPr indent="-355600" lvl="0" marL="457200" algn="l">
              <a:lnSpc>
                <a:spcPct val="115000"/>
              </a:lnSpc>
              <a:spcBef>
                <a:spcPts val="0"/>
              </a:spcBef>
              <a:spcAft>
                <a:spcPts val="0"/>
              </a:spcAft>
              <a:buSzPts val="2000"/>
              <a:buChar char="●"/>
              <a:defRPr/>
            </a:lvl1pPr>
            <a:lvl2pPr indent="-412750" lvl="1" marL="914400" algn="l">
              <a:lnSpc>
                <a:spcPct val="115000"/>
              </a:lnSpc>
              <a:spcBef>
                <a:spcPts val="0"/>
              </a:spcBef>
              <a:spcAft>
                <a:spcPts val="0"/>
              </a:spcAft>
              <a:buSzPts val="2900"/>
              <a:buChar char="○"/>
              <a:defRPr sz="2900"/>
            </a:lvl2pPr>
            <a:lvl3pPr indent="-412750" lvl="2" marL="1371600" algn="l">
              <a:lnSpc>
                <a:spcPct val="115000"/>
              </a:lnSpc>
              <a:spcBef>
                <a:spcPts val="0"/>
              </a:spcBef>
              <a:spcAft>
                <a:spcPts val="0"/>
              </a:spcAft>
              <a:buSzPts val="2900"/>
              <a:buChar char="■"/>
              <a:defRPr sz="2900"/>
            </a:lvl3pPr>
            <a:lvl4pPr indent="-412750" lvl="3" marL="1828800" algn="l">
              <a:lnSpc>
                <a:spcPct val="115000"/>
              </a:lnSpc>
              <a:spcBef>
                <a:spcPts val="0"/>
              </a:spcBef>
              <a:spcAft>
                <a:spcPts val="0"/>
              </a:spcAft>
              <a:buSzPts val="2900"/>
              <a:buChar char="●"/>
              <a:defRPr sz="2900"/>
            </a:lvl4pPr>
            <a:lvl5pPr indent="-412750" lvl="4" marL="2286000" algn="l">
              <a:lnSpc>
                <a:spcPct val="115000"/>
              </a:lnSpc>
              <a:spcBef>
                <a:spcPts val="0"/>
              </a:spcBef>
              <a:spcAft>
                <a:spcPts val="0"/>
              </a:spcAft>
              <a:buSzPts val="2900"/>
              <a:buChar char="○"/>
              <a:defRPr sz="2900"/>
            </a:lvl5pPr>
            <a:lvl6pPr indent="-412750" lvl="5" marL="2743200" algn="l">
              <a:lnSpc>
                <a:spcPct val="115000"/>
              </a:lnSpc>
              <a:spcBef>
                <a:spcPts val="0"/>
              </a:spcBef>
              <a:spcAft>
                <a:spcPts val="0"/>
              </a:spcAft>
              <a:buSzPts val="2900"/>
              <a:buChar char="■"/>
              <a:defRPr sz="2900"/>
            </a:lvl6pPr>
            <a:lvl7pPr indent="-412750" lvl="6" marL="3200400" algn="l">
              <a:lnSpc>
                <a:spcPct val="115000"/>
              </a:lnSpc>
              <a:spcBef>
                <a:spcPts val="0"/>
              </a:spcBef>
              <a:spcAft>
                <a:spcPts val="0"/>
              </a:spcAft>
              <a:buSzPts val="2900"/>
              <a:buChar char="●"/>
              <a:defRPr sz="2900"/>
            </a:lvl7pPr>
            <a:lvl8pPr indent="-412750" lvl="7" marL="3657600" algn="l">
              <a:lnSpc>
                <a:spcPct val="115000"/>
              </a:lnSpc>
              <a:spcBef>
                <a:spcPts val="0"/>
              </a:spcBef>
              <a:spcAft>
                <a:spcPts val="0"/>
              </a:spcAft>
              <a:buSzPts val="2900"/>
              <a:buChar char="○"/>
              <a:defRPr sz="2900"/>
            </a:lvl8pPr>
            <a:lvl9pPr indent="-412750" lvl="8" marL="4114800" algn="l">
              <a:lnSpc>
                <a:spcPct val="115000"/>
              </a:lnSpc>
              <a:spcBef>
                <a:spcPts val="0"/>
              </a:spcBef>
              <a:spcAft>
                <a:spcPts val="0"/>
              </a:spcAft>
              <a:buSzPts val="2900"/>
              <a:buChar char="■"/>
              <a:defRPr sz="2900"/>
            </a:lvl9pPr>
          </a:lstStyle>
          <a:p/>
        </p:txBody>
      </p:sp>
      <p:sp>
        <p:nvSpPr>
          <p:cNvPr id="725" name="Google Shape;725;p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4500"/>
              <a:buFont typeface="Mountains of Christmas"/>
              <a:buNone/>
              <a:defRPr b="1" i="0" sz="4500" u="none" cap="none" strike="noStrike">
                <a:solidFill>
                  <a:schemeClr val="dk1"/>
                </a:solidFill>
                <a:latin typeface="Mountains of Christmas"/>
                <a:ea typeface="Mountains of Christmas"/>
                <a:cs typeface="Mountains of Christmas"/>
                <a:sym typeface="Mountains of Christmas"/>
              </a:defRPr>
            </a:lvl1pPr>
            <a:lvl2pPr lvl="1" marR="0" rtl="0" algn="l">
              <a:lnSpc>
                <a:spcPct val="100000"/>
              </a:lnSpc>
              <a:spcBef>
                <a:spcPts val="0"/>
              </a:spcBef>
              <a:spcAft>
                <a:spcPts val="0"/>
              </a:spcAft>
              <a:buClr>
                <a:schemeClr val="dk1"/>
              </a:buClr>
              <a:buSzPts val="4500"/>
              <a:buFont typeface="Smythe"/>
              <a:buNone/>
              <a:defRPr b="1" i="0" sz="4500" u="none" cap="none" strike="noStrike">
                <a:solidFill>
                  <a:schemeClr val="dk1"/>
                </a:solidFill>
                <a:latin typeface="Smythe"/>
                <a:ea typeface="Smythe"/>
                <a:cs typeface="Smythe"/>
                <a:sym typeface="Smythe"/>
              </a:defRPr>
            </a:lvl2pPr>
            <a:lvl3pPr lvl="2" marR="0" rtl="0" algn="l">
              <a:lnSpc>
                <a:spcPct val="100000"/>
              </a:lnSpc>
              <a:spcBef>
                <a:spcPts val="0"/>
              </a:spcBef>
              <a:spcAft>
                <a:spcPts val="0"/>
              </a:spcAft>
              <a:buClr>
                <a:schemeClr val="dk1"/>
              </a:buClr>
              <a:buSzPts val="4500"/>
              <a:buFont typeface="Smythe"/>
              <a:buNone/>
              <a:defRPr b="1" i="0" sz="4500" u="none" cap="none" strike="noStrike">
                <a:solidFill>
                  <a:schemeClr val="dk1"/>
                </a:solidFill>
                <a:latin typeface="Smythe"/>
                <a:ea typeface="Smythe"/>
                <a:cs typeface="Smythe"/>
                <a:sym typeface="Smythe"/>
              </a:defRPr>
            </a:lvl3pPr>
            <a:lvl4pPr lvl="3" marR="0" rtl="0" algn="l">
              <a:lnSpc>
                <a:spcPct val="100000"/>
              </a:lnSpc>
              <a:spcBef>
                <a:spcPts val="0"/>
              </a:spcBef>
              <a:spcAft>
                <a:spcPts val="0"/>
              </a:spcAft>
              <a:buClr>
                <a:schemeClr val="dk1"/>
              </a:buClr>
              <a:buSzPts val="4500"/>
              <a:buFont typeface="Smythe"/>
              <a:buNone/>
              <a:defRPr b="1" i="0" sz="4500" u="none" cap="none" strike="noStrike">
                <a:solidFill>
                  <a:schemeClr val="dk1"/>
                </a:solidFill>
                <a:latin typeface="Smythe"/>
                <a:ea typeface="Smythe"/>
                <a:cs typeface="Smythe"/>
                <a:sym typeface="Smythe"/>
              </a:defRPr>
            </a:lvl4pPr>
            <a:lvl5pPr lvl="4" marR="0" rtl="0" algn="l">
              <a:lnSpc>
                <a:spcPct val="100000"/>
              </a:lnSpc>
              <a:spcBef>
                <a:spcPts val="0"/>
              </a:spcBef>
              <a:spcAft>
                <a:spcPts val="0"/>
              </a:spcAft>
              <a:buClr>
                <a:schemeClr val="dk1"/>
              </a:buClr>
              <a:buSzPts val="4500"/>
              <a:buFont typeface="Smythe"/>
              <a:buNone/>
              <a:defRPr b="1" i="0" sz="4500" u="none" cap="none" strike="noStrike">
                <a:solidFill>
                  <a:schemeClr val="dk1"/>
                </a:solidFill>
                <a:latin typeface="Smythe"/>
                <a:ea typeface="Smythe"/>
                <a:cs typeface="Smythe"/>
                <a:sym typeface="Smythe"/>
              </a:defRPr>
            </a:lvl5pPr>
            <a:lvl6pPr lvl="5" marR="0" rtl="0" algn="l">
              <a:lnSpc>
                <a:spcPct val="100000"/>
              </a:lnSpc>
              <a:spcBef>
                <a:spcPts val="0"/>
              </a:spcBef>
              <a:spcAft>
                <a:spcPts val="0"/>
              </a:spcAft>
              <a:buClr>
                <a:schemeClr val="dk1"/>
              </a:buClr>
              <a:buSzPts val="4500"/>
              <a:buFont typeface="Smythe"/>
              <a:buNone/>
              <a:defRPr b="1" i="0" sz="4500" u="none" cap="none" strike="noStrike">
                <a:solidFill>
                  <a:schemeClr val="dk1"/>
                </a:solidFill>
                <a:latin typeface="Smythe"/>
                <a:ea typeface="Smythe"/>
                <a:cs typeface="Smythe"/>
                <a:sym typeface="Smythe"/>
              </a:defRPr>
            </a:lvl6pPr>
            <a:lvl7pPr lvl="6" marR="0" rtl="0" algn="l">
              <a:lnSpc>
                <a:spcPct val="100000"/>
              </a:lnSpc>
              <a:spcBef>
                <a:spcPts val="0"/>
              </a:spcBef>
              <a:spcAft>
                <a:spcPts val="0"/>
              </a:spcAft>
              <a:buClr>
                <a:schemeClr val="dk1"/>
              </a:buClr>
              <a:buSzPts val="4500"/>
              <a:buFont typeface="Smythe"/>
              <a:buNone/>
              <a:defRPr b="1" i="0" sz="4500" u="none" cap="none" strike="noStrike">
                <a:solidFill>
                  <a:schemeClr val="dk1"/>
                </a:solidFill>
                <a:latin typeface="Smythe"/>
                <a:ea typeface="Smythe"/>
                <a:cs typeface="Smythe"/>
                <a:sym typeface="Smythe"/>
              </a:defRPr>
            </a:lvl7pPr>
            <a:lvl8pPr lvl="7" marR="0" rtl="0" algn="l">
              <a:lnSpc>
                <a:spcPct val="100000"/>
              </a:lnSpc>
              <a:spcBef>
                <a:spcPts val="0"/>
              </a:spcBef>
              <a:spcAft>
                <a:spcPts val="0"/>
              </a:spcAft>
              <a:buClr>
                <a:schemeClr val="dk1"/>
              </a:buClr>
              <a:buSzPts val="4500"/>
              <a:buFont typeface="Smythe"/>
              <a:buNone/>
              <a:defRPr b="1" i="0" sz="4500" u="none" cap="none" strike="noStrike">
                <a:solidFill>
                  <a:schemeClr val="dk1"/>
                </a:solidFill>
                <a:latin typeface="Smythe"/>
                <a:ea typeface="Smythe"/>
                <a:cs typeface="Smythe"/>
                <a:sym typeface="Smythe"/>
              </a:defRPr>
            </a:lvl8pPr>
            <a:lvl9pPr lvl="8" marR="0" rtl="0" algn="l">
              <a:lnSpc>
                <a:spcPct val="100000"/>
              </a:lnSpc>
              <a:spcBef>
                <a:spcPts val="0"/>
              </a:spcBef>
              <a:spcAft>
                <a:spcPts val="0"/>
              </a:spcAft>
              <a:buClr>
                <a:schemeClr val="dk1"/>
              </a:buClr>
              <a:buSzPts val="4500"/>
              <a:buFont typeface="Smythe"/>
              <a:buNone/>
              <a:defRPr b="1" i="0" sz="4500" u="none" cap="none" strike="noStrike">
                <a:solidFill>
                  <a:schemeClr val="dk1"/>
                </a:solidFill>
                <a:latin typeface="Smythe"/>
                <a:ea typeface="Smythe"/>
                <a:cs typeface="Smythe"/>
                <a:sym typeface="Smythe"/>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55600" lvl="0" marL="457200" marR="0" rtl="0" algn="l">
              <a:lnSpc>
                <a:spcPct val="115000"/>
              </a:lnSpc>
              <a:spcBef>
                <a:spcPts val="0"/>
              </a:spcBef>
              <a:spcAft>
                <a:spcPts val="0"/>
              </a:spcAft>
              <a:buClr>
                <a:schemeClr val="dk2"/>
              </a:buClr>
              <a:buSzPts val="2000"/>
              <a:buFont typeface="Comfortaa"/>
              <a:buChar char="●"/>
              <a:defRPr b="0" i="0" sz="2000" u="none" cap="none" strike="noStrike">
                <a:solidFill>
                  <a:schemeClr val="dk2"/>
                </a:solidFill>
                <a:latin typeface="Comfortaa"/>
                <a:ea typeface="Comfortaa"/>
                <a:cs typeface="Comfortaa"/>
                <a:sym typeface="Comfortaa"/>
              </a:defRPr>
            </a:lvl1pPr>
            <a:lvl2pPr indent="-355600" lvl="1" marL="914400" marR="0" rtl="0" algn="l">
              <a:lnSpc>
                <a:spcPct val="115000"/>
              </a:lnSpc>
              <a:spcBef>
                <a:spcPts val="0"/>
              </a:spcBef>
              <a:spcAft>
                <a:spcPts val="0"/>
              </a:spcAft>
              <a:buClr>
                <a:schemeClr val="dk2"/>
              </a:buClr>
              <a:buSzPts val="2000"/>
              <a:buFont typeface="Comfortaa"/>
              <a:buChar char="○"/>
              <a:defRPr b="0" i="0" sz="2000" u="none" cap="none" strike="noStrike">
                <a:solidFill>
                  <a:schemeClr val="dk2"/>
                </a:solidFill>
                <a:latin typeface="Comfortaa"/>
                <a:ea typeface="Comfortaa"/>
                <a:cs typeface="Comfortaa"/>
                <a:sym typeface="Comfortaa"/>
              </a:defRPr>
            </a:lvl2pPr>
            <a:lvl3pPr indent="-355600" lvl="2" marL="1371600" marR="0" rtl="0" algn="l">
              <a:lnSpc>
                <a:spcPct val="115000"/>
              </a:lnSpc>
              <a:spcBef>
                <a:spcPts val="0"/>
              </a:spcBef>
              <a:spcAft>
                <a:spcPts val="0"/>
              </a:spcAft>
              <a:buClr>
                <a:schemeClr val="dk2"/>
              </a:buClr>
              <a:buSzPts val="2000"/>
              <a:buFont typeface="Comfortaa"/>
              <a:buChar char="■"/>
              <a:defRPr b="0" i="0" sz="2000" u="none" cap="none" strike="noStrike">
                <a:solidFill>
                  <a:schemeClr val="dk2"/>
                </a:solidFill>
                <a:latin typeface="Comfortaa"/>
                <a:ea typeface="Comfortaa"/>
                <a:cs typeface="Comfortaa"/>
                <a:sym typeface="Comfortaa"/>
              </a:defRPr>
            </a:lvl3pPr>
            <a:lvl4pPr indent="-355600" lvl="3" marL="1828800" marR="0" rtl="0" algn="l">
              <a:lnSpc>
                <a:spcPct val="115000"/>
              </a:lnSpc>
              <a:spcBef>
                <a:spcPts val="0"/>
              </a:spcBef>
              <a:spcAft>
                <a:spcPts val="0"/>
              </a:spcAft>
              <a:buClr>
                <a:schemeClr val="dk2"/>
              </a:buClr>
              <a:buSzPts val="2000"/>
              <a:buFont typeface="Comfortaa"/>
              <a:buChar char="●"/>
              <a:defRPr b="0" i="0" sz="2000" u="none" cap="none" strike="noStrike">
                <a:solidFill>
                  <a:schemeClr val="dk2"/>
                </a:solidFill>
                <a:latin typeface="Comfortaa"/>
                <a:ea typeface="Comfortaa"/>
                <a:cs typeface="Comfortaa"/>
                <a:sym typeface="Comfortaa"/>
              </a:defRPr>
            </a:lvl4pPr>
            <a:lvl5pPr indent="-355600" lvl="4" marL="2286000" marR="0" rtl="0" algn="l">
              <a:lnSpc>
                <a:spcPct val="115000"/>
              </a:lnSpc>
              <a:spcBef>
                <a:spcPts val="0"/>
              </a:spcBef>
              <a:spcAft>
                <a:spcPts val="0"/>
              </a:spcAft>
              <a:buClr>
                <a:schemeClr val="dk2"/>
              </a:buClr>
              <a:buSzPts val="2000"/>
              <a:buFont typeface="Comfortaa"/>
              <a:buChar char="○"/>
              <a:defRPr b="0" i="0" sz="2000" u="none" cap="none" strike="noStrike">
                <a:solidFill>
                  <a:schemeClr val="dk2"/>
                </a:solidFill>
                <a:latin typeface="Comfortaa"/>
                <a:ea typeface="Comfortaa"/>
                <a:cs typeface="Comfortaa"/>
                <a:sym typeface="Comfortaa"/>
              </a:defRPr>
            </a:lvl5pPr>
            <a:lvl6pPr indent="-355600" lvl="5" marL="2743200" marR="0" rtl="0" algn="l">
              <a:lnSpc>
                <a:spcPct val="115000"/>
              </a:lnSpc>
              <a:spcBef>
                <a:spcPts val="0"/>
              </a:spcBef>
              <a:spcAft>
                <a:spcPts val="0"/>
              </a:spcAft>
              <a:buClr>
                <a:schemeClr val="dk2"/>
              </a:buClr>
              <a:buSzPts val="2000"/>
              <a:buFont typeface="Comfortaa"/>
              <a:buChar char="■"/>
              <a:defRPr b="0" i="0" sz="2000" u="none" cap="none" strike="noStrike">
                <a:solidFill>
                  <a:schemeClr val="dk2"/>
                </a:solidFill>
                <a:latin typeface="Comfortaa"/>
                <a:ea typeface="Comfortaa"/>
                <a:cs typeface="Comfortaa"/>
                <a:sym typeface="Comfortaa"/>
              </a:defRPr>
            </a:lvl6pPr>
            <a:lvl7pPr indent="-355600" lvl="6" marL="3200400" marR="0" rtl="0" algn="l">
              <a:lnSpc>
                <a:spcPct val="115000"/>
              </a:lnSpc>
              <a:spcBef>
                <a:spcPts val="0"/>
              </a:spcBef>
              <a:spcAft>
                <a:spcPts val="0"/>
              </a:spcAft>
              <a:buClr>
                <a:schemeClr val="dk2"/>
              </a:buClr>
              <a:buSzPts val="2000"/>
              <a:buFont typeface="Comfortaa"/>
              <a:buChar char="●"/>
              <a:defRPr b="0" i="0" sz="2000" u="none" cap="none" strike="noStrike">
                <a:solidFill>
                  <a:schemeClr val="dk2"/>
                </a:solidFill>
                <a:latin typeface="Comfortaa"/>
                <a:ea typeface="Comfortaa"/>
                <a:cs typeface="Comfortaa"/>
                <a:sym typeface="Comfortaa"/>
              </a:defRPr>
            </a:lvl7pPr>
            <a:lvl8pPr indent="-355600" lvl="7" marL="3657600" marR="0" rtl="0" algn="l">
              <a:lnSpc>
                <a:spcPct val="115000"/>
              </a:lnSpc>
              <a:spcBef>
                <a:spcPts val="0"/>
              </a:spcBef>
              <a:spcAft>
                <a:spcPts val="0"/>
              </a:spcAft>
              <a:buClr>
                <a:schemeClr val="dk2"/>
              </a:buClr>
              <a:buSzPts val="2000"/>
              <a:buFont typeface="Comfortaa"/>
              <a:buChar char="○"/>
              <a:defRPr b="0" i="0" sz="2000" u="none" cap="none" strike="noStrike">
                <a:solidFill>
                  <a:schemeClr val="dk2"/>
                </a:solidFill>
                <a:latin typeface="Comfortaa"/>
                <a:ea typeface="Comfortaa"/>
                <a:cs typeface="Comfortaa"/>
                <a:sym typeface="Comfortaa"/>
              </a:defRPr>
            </a:lvl8pPr>
            <a:lvl9pPr indent="-355600" lvl="8" marL="4114800" marR="0" rtl="0" algn="l">
              <a:lnSpc>
                <a:spcPct val="115000"/>
              </a:lnSpc>
              <a:spcBef>
                <a:spcPts val="0"/>
              </a:spcBef>
              <a:spcAft>
                <a:spcPts val="0"/>
              </a:spcAft>
              <a:buClr>
                <a:schemeClr val="dk2"/>
              </a:buClr>
              <a:buSzPts val="2000"/>
              <a:buFont typeface="Comfortaa"/>
              <a:buChar char="■"/>
              <a:defRPr b="0" i="0" sz="2000" u="none" cap="none" strike="noStrike">
                <a:solidFill>
                  <a:schemeClr val="dk2"/>
                </a:solidFill>
                <a:latin typeface="Comfortaa"/>
                <a:ea typeface="Comfortaa"/>
                <a:cs typeface="Comfortaa"/>
                <a:sym typeface="Comfortaa"/>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hyperlink" Target="https://slidesmania.com/" TargetMode="External"/><Relationship Id="rId4" Type="http://schemas.openxmlformats.org/officeDocument/2006/relationships/hyperlink" Target="https://unsplash.com/" TargetMode="External"/><Relationship Id="rId5"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1" name="Shape 2411"/>
        <p:cNvGrpSpPr/>
        <p:nvPr/>
      </p:nvGrpSpPr>
      <p:grpSpPr>
        <a:xfrm>
          <a:off x="0" y="0"/>
          <a:ext cx="0" cy="0"/>
          <a:chOff x="0" y="0"/>
          <a:chExt cx="0" cy="0"/>
        </a:xfrm>
      </p:grpSpPr>
      <p:sp>
        <p:nvSpPr>
          <p:cNvPr id="2412" name="Google Shape;2412;p23"/>
          <p:cNvSpPr txBox="1"/>
          <p:nvPr>
            <p:ph type="ctrTitle"/>
          </p:nvPr>
        </p:nvSpPr>
        <p:spPr>
          <a:xfrm>
            <a:off x="1293780" y="1987696"/>
            <a:ext cx="7797900" cy="2736900"/>
          </a:xfrm>
          <a:prstGeom prst="rect">
            <a:avLst/>
          </a:prstGeom>
          <a:noFill/>
          <a:ln>
            <a:noFill/>
          </a:ln>
        </p:spPr>
        <p:txBody>
          <a:bodyPr anchorCtr="0" anchor="b" bIns="121900" lIns="121900" spcFirstLastPara="1" rIns="121900" wrap="square" tIns="121900">
            <a:noAutofit/>
          </a:bodyPr>
          <a:lstStyle/>
          <a:p>
            <a:pPr indent="0" lvl="0" marL="0" rtl="0" algn="ctr">
              <a:lnSpc>
                <a:spcPct val="100000"/>
              </a:lnSpc>
              <a:spcBef>
                <a:spcPts val="0"/>
              </a:spcBef>
              <a:spcAft>
                <a:spcPts val="0"/>
              </a:spcAft>
              <a:buSzPts val="6900"/>
              <a:buNone/>
            </a:pPr>
            <a:r>
              <a:rPr lang="en"/>
              <a:t>Your presentation title goes here.</a:t>
            </a:r>
            <a:endParaRPr/>
          </a:p>
        </p:txBody>
      </p:sp>
      <p:sp>
        <p:nvSpPr>
          <p:cNvPr id="2413" name="Google Shape;2413;p23"/>
          <p:cNvSpPr txBox="1"/>
          <p:nvPr>
            <p:ph idx="1" type="subTitle"/>
          </p:nvPr>
        </p:nvSpPr>
        <p:spPr>
          <a:xfrm>
            <a:off x="1293772" y="4640398"/>
            <a:ext cx="7797900" cy="7932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700"/>
              <a:buNone/>
            </a:pPr>
            <a:r>
              <a:rPr lang="en"/>
              <a:t>And here goes your subtitle.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7" name="Shape 3287"/>
        <p:cNvGrpSpPr/>
        <p:nvPr/>
      </p:nvGrpSpPr>
      <p:grpSpPr>
        <a:xfrm>
          <a:off x="0" y="0"/>
          <a:ext cx="0" cy="0"/>
          <a:chOff x="0" y="0"/>
          <a:chExt cx="0" cy="0"/>
        </a:xfrm>
      </p:grpSpPr>
      <p:sp>
        <p:nvSpPr>
          <p:cNvPr id="3288" name="Google Shape;3288;p32"/>
          <p:cNvSpPr/>
          <p:nvPr/>
        </p:nvSpPr>
        <p:spPr>
          <a:xfrm>
            <a:off x="380100" y="371250"/>
            <a:ext cx="11423100" cy="6146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pic>
        <p:nvPicPr>
          <p:cNvPr id="3289" name="Google Shape;3289;p32"/>
          <p:cNvPicPr preferRelativeResize="0"/>
          <p:nvPr/>
        </p:nvPicPr>
        <p:blipFill rotWithShape="1">
          <a:blip r:embed="rId3">
            <a:alphaModFix/>
          </a:blip>
          <a:srcRect b="5096" l="0" r="0" t="0"/>
          <a:stretch/>
        </p:blipFill>
        <p:spPr>
          <a:xfrm flipH="1">
            <a:off x="6342475" y="-6025"/>
            <a:ext cx="5508600" cy="6870048"/>
          </a:xfrm>
          <a:prstGeom prst="rect">
            <a:avLst/>
          </a:prstGeom>
          <a:noFill/>
          <a:ln>
            <a:noFill/>
          </a:ln>
        </p:spPr>
      </p:pic>
      <p:sp>
        <p:nvSpPr>
          <p:cNvPr id="3290" name="Google Shape;3290;p32"/>
          <p:cNvSpPr txBox="1"/>
          <p:nvPr>
            <p:ph type="title"/>
          </p:nvPr>
        </p:nvSpPr>
        <p:spPr>
          <a:xfrm>
            <a:off x="617725" y="1727100"/>
            <a:ext cx="5161800" cy="3403800"/>
          </a:xfrm>
          <a:prstGeom prst="rect">
            <a:avLst/>
          </a:prstGeom>
          <a:noFill/>
          <a:ln>
            <a:noFill/>
          </a:ln>
        </p:spPr>
        <p:txBody>
          <a:bodyPr anchorCtr="0" anchor="ctr" bIns="121900" lIns="121900" spcFirstLastPara="1" rIns="121900" wrap="square" tIns="121900">
            <a:noAutofit/>
          </a:bodyPr>
          <a:lstStyle/>
          <a:p>
            <a:pPr indent="0" lvl="0" marL="0" rtl="0" algn="r">
              <a:lnSpc>
                <a:spcPct val="80000"/>
              </a:lnSpc>
              <a:spcBef>
                <a:spcPts val="0"/>
              </a:spcBef>
              <a:spcAft>
                <a:spcPts val="0"/>
              </a:spcAft>
              <a:buSzPts val="3200"/>
              <a:buNone/>
            </a:pPr>
            <a:r>
              <a:rPr lang="en" sz="10000"/>
              <a:t>Cats love to sleep.</a:t>
            </a:r>
            <a:endParaRPr sz="10000"/>
          </a:p>
        </p:txBody>
      </p:sp>
      <p:grpSp>
        <p:nvGrpSpPr>
          <p:cNvPr id="3291" name="Google Shape;3291;p32"/>
          <p:cNvGrpSpPr/>
          <p:nvPr/>
        </p:nvGrpSpPr>
        <p:grpSpPr>
          <a:xfrm>
            <a:off x="361516" y="5102081"/>
            <a:ext cx="1859876" cy="1596693"/>
            <a:chOff x="361534" y="4616082"/>
            <a:chExt cx="2426136" cy="2082824"/>
          </a:xfrm>
        </p:grpSpPr>
        <p:grpSp>
          <p:nvGrpSpPr>
            <p:cNvPr id="3292" name="Google Shape;3292;p32"/>
            <p:cNvGrpSpPr/>
            <p:nvPr/>
          </p:nvGrpSpPr>
          <p:grpSpPr>
            <a:xfrm rot="-4311650">
              <a:off x="883516" y="4542209"/>
              <a:ext cx="1183682" cy="1847904"/>
              <a:chOff x="8631124" y="1054389"/>
              <a:chExt cx="625337" cy="976245"/>
            </a:xfrm>
          </p:grpSpPr>
          <p:sp>
            <p:nvSpPr>
              <p:cNvPr id="3293" name="Google Shape;3293;p32"/>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94" name="Google Shape;3294;p32"/>
              <p:cNvGrpSpPr/>
              <p:nvPr/>
            </p:nvGrpSpPr>
            <p:grpSpPr>
              <a:xfrm>
                <a:off x="8631869" y="1055783"/>
                <a:ext cx="622678" cy="971853"/>
                <a:chOff x="3230151" y="1140520"/>
                <a:chExt cx="396964" cy="619567"/>
              </a:xfrm>
            </p:grpSpPr>
            <p:sp>
              <p:nvSpPr>
                <p:cNvPr id="3295" name="Google Shape;3295;p32"/>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6" name="Google Shape;3296;p32"/>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7" name="Google Shape;3297;p32"/>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8" name="Google Shape;3298;p32"/>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9" name="Google Shape;3299;p32"/>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0" name="Google Shape;3300;p32"/>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1" name="Google Shape;3301;p32"/>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2" name="Google Shape;3302;p32"/>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3" name="Google Shape;3303;p32"/>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4" name="Google Shape;3304;p32"/>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5" name="Google Shape;3305;p32"/>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6" name="Google Shape;3306;p32"/>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7" name="Google Shape;3307;p32"/>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8" name="Google Shape;3308;p32"/>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9" name="Google Shape;3309;p32"/>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0" name="Google Shape;3310;p32"/>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1" name="Google Shape;3311;p32"/>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12" name="Google Shape;3312;p32"/>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13" name="Google Shape;3313;p32"/>
            <p:cNvGrpSpPr/>
            <p:nvPr/>
          </p:nvGrpSpPr>
          <p:grpSpPr>
            <a:xfrm flipH="1">
              <a:off x="361534" y="5585258"/>
              <a:ext cx="2227650" cy="1113648"/>
              <a:chOff x="404598" y="1921373"/>
              <a:chExt cx="1231358" cy="615581"/>
            </a:xfrm>
          </p:grpSpPr>
          <p:sp>
            <p:nvSpPr>
              <p:cNvPr id="3314" name="Google Shape;3314;p32"/>
              <p:cNvSpPr/>
              <p:nvPr/>
            </p:nvSpPr>
            <p:spPr>
              <a:xfrm>
                <a:off x="406347" y="1921373"/>
                <a:ext cx="1229609" cy="615581"/>
              </a:xfrm>
              <a:custGeom>
                <a:rect b="b" l="l" r="r" t="t"/>
                <a:pathLst>
                  <a:path extrusionOk="0" h="615581" w="1229609">
                    <a:moveTo>
                      <a:pt x="1185276" y="23323"/>
                    </a:moveTo>
                    <a:cubicBezTo>
                      <a:pt x="1185276" y="23323"/>
                      <a:pt x="1214514" y="23305"/>
                      <a:pt x="1225856" y="44151"/>
                    </a:cubicBezTo>
                    <a:cubicBezTo>
                      <a:pt x="1237163" y="64936"/>
                      <a:pt x="1219323" y="88751"/>
                      <a:pt x="1219323" y="88751"/>
                    </a:cubicBezTo>
                    <a:lnTo>
                      <a:pt x="121310" y="612532"/>
                    </a:lnTo>
                    <a:cubicBezTo>
                      <a:pt x="121310" y="612532"/>
                      <a:pt x="63062" y="629066"/>
                      <a:pt x="25782" y="585140"/>
                    </a:cubicBezTo>
                    <a:cubicBezTo>
                      <a:pt x="15002" y="572437"/>
                      <a:pt x="-21974" y="512365"/>
                      <a:pt x="18494" y="486152"/>
                    </a:cubicBezTo>
                    <a:cubicBezTo>
                      <a:pt x="58962" y="459932"/>
                      <a:pt x="1163981" y="0"/>
                      <a:pt x="1163981" y="0"/>
                    </a:cubicBezTo>
                    <a:cubicBezTo>
                      <a:pt x="1163981" y="0"/>
                      <a:pt x="1173241" y="1658"/>
                      <a:pt x="1178858" y="7445"/>
                    </a:cubicBezTo>
                    <a:cubicBezTo>
                      <a:pt x="1184474" y="13237"/>
                      <a:pt x="1185276" y="23323"/>
                      <a:pt x="1185276" y="23323"/>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5" name="Google Shape;3315;p32"/>
              <p:cNvSpPr/>
              <p:nvPr/>
            </p:nvSpPr>
            <p:spPr>
              <a:xfrm>
                <a:off x="404598" y="2406512"/>
                <a:ext cx="148416" cy="129998"/>
              </a:xfrm>
              <a:custGeom>
                <a:rect b="b" l="l" r="r" t="t"/>
                <a:pathLst>
                  <a:path extrusionOk="0" h="129998" w="148416">
                    <a:moveTo>
                      <a:pt x="63586" y="25465"/>
                    </a:moveTo>
                    <a:lnTo>
                      <a:pt x="29290" y="46032"/>
                    </a:lnTo>
                    <a:cubicBezTo>
                      <a:pt x="29290" y="46032"/>
                      <a:pt x="41512" y="66526"/>
                      <a:pt x="57561" y="56762"/>
                    </a:cubicBezTo>
                    <a:cubicBezTo>
                      <a:pt x="89972" y="37051"/>
                      <a:pt x="40840" y="-22037"/>
                      <a:pt x="10910" y="8694"/>
                    </a:cubicBezTo>
                    <a:cubicBezTo>
                      <a:pt x="-19020" y="39425"/>
                      <a:pt x="19028" y="101720"/>
                      <a:pt x="48267" y="117927"/>
                    </a:cubicBezTo>
                    <a:cubicBezTo>
                      <a:pt x="90752" y="141475"/>
                      <a:pt x="158408" y="132020"/>
                      <a:pt x="147177" y="76721"/>
                    </a:cubicBezTo>
                    <a:cubicBezTo>
                      <a:pt x="135947" y="21415"/>
                      <a:pt x="107414" y="19041"/>
                      <a:pt x="91299" y="34240"/>
                    </a:cubicBezTo>
                    <a:cubicBezTo>
                      <a:pt x="72864" y="51624"/>
                      <a:pt x="91467" y="83406"/>
                      <a:pt x="91467" y="83406"/>
                    </a:cubicBezTo>
                    <a:lnTo>
                      <a:pt x="143574" y="6233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6" name="Google Shape;3316;p32"/>
              <p:cNvSpPr/>
              <p:nvPr/>
            </p:nvSpPr>
            <p:spPr>
              <a:xfrm>
                <a:off x="520823" y="1944041"/>
                <a:ext cx="1071874" cy="488331"/>
              </a:xfrm>
              <a:custGeom>
                <a:rect b="b" l="l" r="r" t="t"/>
                <a:pathLst>
                  <a:path extrusionOk="0" h="488331" w="1071874">
                    <a:moveTo>
                      <a:pt x="0" y="488331"/>
                    </a:moveTo>
                    <a:lnTo>
                      <a:pt x="1071875"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7" name="Google Shape;3317;p32"/>
              <p:cNvSpPr/>
              <p:nvPr/>
            </p:nvSpPr>
            <p:spPr>
              <a:xfrm>
                <a:off x="407819" y="2404996"/>
                <a:ext cx="143438" cy="130593"/>
              </a:xfrm>
              <a:custGeom>
                <a:rect b="b" l="l" r="r" t="t"/>
                <a:pathLst>
                  <a:path extrusionOk="0" h="130593" w="143438">
                    <a:moveTo>
                      <a:pt x="62737" y="126547"/>
                    </a:moveTo>
                    <a:cubicBezTo>
                      <a:pt x="32047" y="119789"/>
                      <a:pt x="0" y="75547"/>
                      <a:pt x="0" y="44615"/>
                    </a:cubicBezTo>
                    <a:cubicBezTo>
                      <a:pt x="0" y="28403"/>
                      <a:pt x="11548" y="-8170"/>
                      <a:pt x="36095" y="1648"/>
                    </a:cubicBezTo>
                    <a:cubicBezTo>
                      <a:pt x="67755" y="14309"/>
                      <a:pt x="70471" y="63524"/>
                      <a:pt x="70471" y="63524"/>
                    </a:cubicBezTo>
                    <a:cubicBezTo>
                      <a:pt x="70471" y="63524"/>
                      <a:pt x="91971" y="23241"/>
                      <a:pt x="116306" y="26283"/>
                    </a:cubicBezTo>
                    <a:cubicBezTo>
                      <a:pt x="135190" y="28645"/>
                      <a:pt x="150111" y="68339"/>
                      <a:pt x="140370" y="95033"/>
                    </a:cubicBezTo>
                    <a:cubicBezTo>
                      <a:pt x="124900" y="137435"/>
                      <a:pt x="91273" y="132832"/>
                      <a:pt x="62737" y="126547"/>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8" name="Google Shape;3318;p32"/>
              <p:cNvSpPr/>
              <p:nvPr/>
            </p:nvSpPr>
            <p:spPr>
              <a:xfrm>
                <a:off x="527616" y="1970430"/>
                <a:ext cx="1108035" cy="563480"/>
              </a:xfrm>
              <a:custGeom>
                <a:rect b="b" l="l" r="r" t="t"/>
                <a:pathLst>
                  <a:path extrusionOk="0" h="563480" w="1108035">
                    <a:moveTo>
                      <a:pt x="1106367" y="0"/>
                    </a:moveTo>
                    <a:lnTo>
                      <a:pt x="11742" y="486734"/>
                    </a:lnTo>
                    <a:cubicBezTo>
                      <a:pt x="53062" y="532136"/>
                      <a:pt x="0" y="563481"/>
                      <a:pt x="0" y="563481"/>
                    </a:cubicBezTo>
                    <a:lnTo>
                      <a:pt x="1098072" y="39755"/>
                    </a:lnTo>
                    <a:cubicBezTo>
                      <a:pt x="1098072" y="39761"/>
                      <a:pt x="1112918" y="19467"/>
                      <a:pt x="1106367"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19" name="Google Shape;3319;p32"/>
            <p:cNvGrpSpPr/>
            <p:nvPr/>
          </p:nvGrpSpPr>
          <p:grpSpPr>
            <a:xfrm flipH="1">
              <a:off x="465489" y="5472791"/>
              <a:ext cx="2322181" cy="843464"/>
              <a:chOff x="294883" y="1859206"/>
              <a:chExt cx="1283611" cy="466234"/>
            </a:xfrm>
          </p:grpSpPr>
          <p:sp>
            <p:nvSpPr>
              <p:cNvPr id="3320" name="Google Shape;3320;p32"/>
              <p:cNvSpPr/>
              <p:nvPr/>
            </p:nvSpPr>
            <p:spPr>
              <a:xfrm>
                <a:off x="296786" y="1859206"/>
                <a:ext cx="1281708" cy="466234"/>
              </a:xfrm>
              <a:custGeom>
                <a:rect b="b" l="l" r="r" t="t"/>
                <a:pathLst>
                  <a:path extrusionOk="0" h="466234" w="1281708">
                    <a:moveTo>
                      <a:pt x="1242337" y="25995"/>
                    </a:moveTo>
                    <a:cubicBezTo>
                      <a:pt x="1242337" y="25995"/>
                      <a:pt x="1271308" y="29942"/>
                      <a:pt x="1279724" y="52130"/>
                    </a:cubicBezTo>
                    <a:cubicBezTo>
                      <a:pt x="1288110" y="74251"/>
                      <a:pt x="1267209" y="95431"/>
                      <a:pt x="1267209" y="95431"/>
                    </a:cubicBezTo>
                    <a:lnTo>
                      <a:pt x="108372" y="465664"/>
                    </a:lnTo>
                    <a:cubicBezTo>
                      <a:pt x="108372" y="465664"/>
                      <a:pt x="48420" y="474159"/>
                      <a:pt x="17434" y="425588"/>
                    </a:cubicBezTo>
                    <a:cubicBezTo>
                      <a:pt x="8474" y="411543"/>
                      <a:pt x="-20025" y="347013"/>
                      <a:pt x="23621" y="326520"/>
                    </a:cubicBezTo>
                    <a:cubicBezTo>
                      <a:pt x="67267" y="306026"/>
                      <a:pt x="1224400" y="0"/>
                      <a:pt x="1224400" y="0"/>
                    </a:cubicBezTo>
                    <a:cubicBezTo>
                      <a:pt x="1224400" y="0"/>
                      <a:pt x="1233351" y="2897"/>
                      <a:pt x="1238136" y="9400"/>
                    </a:cubicBezTo>
                    <a:cubicBezTo>
                      <a:pt x="1242914" y="15897"/>
                      <a:pt x="1242337" y="25995"/>
                      <a:pt x="1242337" y="25995"/>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1" name="Google Shape;3321;p32"/>
              <p:cNvSpPr/>
              <p:nvPr/>
            </p:nvSpPr>
            <p:spPr>
              <a:xfrm>
                <a:off x="294883" y="2185856"/>
                <a:ext cx="141173" cy="138667"/>
              </a:xfrm>
              <a:custGeom>
                <a:rect b="b" l="l" r="r" t="t"/>
                <a:pathLst>
                  <a:path extrusionOk="0" h="138667" w="141173">
                    <a:moveTo>
                      <a:pt x="65155" y="29970"/>
                    </a:moveTo>
                    <a:lnTo>
                      <a:pt x="28389" y="45703"/>
                    </a:lnTo>
                    <a:cubicBezTo>
                      <a:pt x="28389" y="45703"/>
                      <a:pt x="37723" y="67660"/>
                      <a:pt x="54946" y="60161"/>
                    </a:cubicBezTo>
                    <a:cubicBezTo>
                      <a:pt x="89729" y="45023"/>
                      <a:pt x="49052" y="-20174"/>
                      <a:pt x="15236" y="6221"/>
                    </a:cubicBezTo>
                    <a:cubicBezTo>
                      <a:pt x="-18581" y="32617"/>
                      <a:pt x="10679" y="99490"/>
                      <a:pt x="37453" y="119504"/>
                    </a:cubicBezTo>
                    <a:cubicBezTo>
                      <a:pt x="76357" y="148590"/>
                      <a:pt x="144670" y="148389"/>
                      <a:pt x="141034" y="92076"/>
                    </a:cubicBezTo>
                    <a:cubicBezTo>
                      <a:pt x="137398" y="35757"/>
                      <a:pt x="109450" y="29545"/>
                      <a:pt x="91423" y="42418"/>
                    </a:cubicBezTo>
                    <a:cubicBezTo>
                      <a:pt x="70804" y="57149"/>
                      <a:pt x="84931" y="91153"/>
                      <a:pt x="84931" y="91153"/>
                    </a:cubicBezTo>
                    <a:lnTo>
                      <a:pt x="139413" y="77333"/>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2" name="Google Shape;3322;p32"/>
              <p:cNvSpPr/>
              <p:nvPr/>
            </p:nvSpPr>
            <p:spPr>
              <a:xfrm>
                <a:off x="412139" y="1884697"/>
                <a:ext cx="1128137" cy="338646"/>
              </a:xfrm>
              <a:custGeom>
                <a:rect b="b" l="l" r="r" t="t"/>
                <a:pathLst>
                  <a:path extrusionOk="0" h="338646" w="1128137">
                    <a:moveTo>
                      <a:pt x="0" y="338646"/>
                    </a:moveTo>
                    <a:lnTo>
                      <a:pt x="1128138"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3" name="Google Shape;3323;p32"/>
              <p:cNvSpPr/>
              <p:nvPr/>
            </p:nvSpPr>
            <p:spPr>
              <a:xfrm>
                <a:off x="297391" y="2184560"/>
                <a:ext cx="138916" cy="138896"/>
              </a:xfrm>
              <a:custGeom>
                <a:rect b="b" l="l" r="r" t="t"/>
                <a:pathLst>
                  <a:path extrusionOk="0" h="138896" w="138916">
                    <a:moveTo>
                      <a:pt x="51511" y="130236"/>
                    </a:moveTo>
                    <a:cubicBezTo>
                      <a:pt x="22020" y="119379"/>
                      <a:pt x="-3740" y="71208"/>
                      <a:pt x="449" y="40562"/>
                    </a:cubicBezTo>
                    <a:cubicBezTo>
                      <a:pt x="2645" y="24501"/>
                      <a:pt x="19041" y="-10177"/>
                      <a:pt x="42032" y="2878"/>
                    </a:cubicBezTo>
                    <a:cubicBezTo>
                      <a:pt x="71684" y="19710"/>
                      <a:pt x="67710" y="68840"/>
                      <a:pt x="67710" y="68840"/>
                    </a:cubicBezTo>
                    <a:cubicBezTo>
                      <a:pt x="67710" y="68840"/>
                      <a:pt x="94468" y="31842"/>
                      <a:pt x="118167" y="38151"/>
                    </a:cubicBezTo>
                    <a:cubicBezTo>
                      <a:pt x="136557" y="43045"/>
                      <a:pt x="145963" y="84397"/>
                      <a:pt x="132696" y="109530"/>
                    </a:cubicBezTo>
                    <a:cubicBezTo>
                      <a:pt x="111626" y="149442"/>
                      <a:pt x="78933" y="140328"/>
                      <a:pt x="51511" y="130236"/>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4" name="Google Shape;3324;p32"/>
              <p:cNvSpPr/>
              <p:nvPr/>
            </p:nvSpPr>
            <p:spPr>
              <a:xfrm>
                <a:off x="405116" y="1916437"/>
                <a:ext cx="1173048" cy="408433"/>
              </a:xfrm>
              <a:custGeom>
                <a:rect b="b" l="l" r="r" t="t"/>
                <a:pathLst>
                  <a:path extrusionOk="0" h="408433" w="1173048">
                    <a:moveTo>
                      <a:pt x="1172493" y="0"/>
                    </a:moveTo>
                    <a:lnTo>
                      <a:pt x="22029" y="333982"/>
                    </a:lnTo>
                    <a:cubicBezTo>
                      <a:pt x="56818" y="384564"/>
                      <a:pt x="0" y="408434"/>
                      <a:pt x="0" y="408434"/>
                    </a:cubicBezTo>
                    <a:lnTo>
                      <a:pt x="1158891" y="38267"/>
                    </a:lnTo>
                    <a:cubicBezTo>
                      <a:pt x="1158891" y="38267"/>
                      <a:pt x="1176349" y="20172"/>
                      <a:pt x="1172493"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25" name="Google Shape;3325;p32"/>
            <p:cNvGrpSpPr/>
            <p:nvPr/>
          </p:nvGrpSpPr>
          <p:grpSpPr>
            <a:xfrm flipH="1">
              <a:off x="484561" y="5365870"/>
              <a:ext cx="1286023" cy="1225755"/>
              <a:chOff x="1827841" y="4276132"/>
              <a:chExt cx="1718823" cy="1638272"/>
            </a:xfrm>
          </p:grpSpPr>
          <p:sp>
            <p:nvSpPr>
              <p:cNvPr id="3326" name="Google Shape;3326;p32"/>
              <p:cNvSpPr/>
              <p:nvPr/>
            </p:nvSpPr>
            <p:spPr>
              <a:xfrm>
                <a:off x="1827841" y="4336562"/>
                <a:ext cx="1718823" cy="1577842"/>
              </a:xfrm>
              <a:custGeom>
                <a:rect b="b" l="l" r="r" t="t"/>
                <a:pathLst>
                  <a:path extrusionOk="0" h="652675" w="710992">
                    <a:moveTo>
                      <a:pt x="257935" y="120"/>
                    </a:moveTo>
                    <a:cubicBezTo>
                      <a:pt x="284956" y="-5788"/>
                      <a:pt x="430221" y="208706"/>
                      <a:pt x="430221" y="208706"/>
                    </a:cubicBezTo>
                    <a:cubicBezTo>
                      <a:pt x="430221" y="208706"/>
                      <a:pt x="648225" y="121309"/>
                      <a:pt x="705801" y="149131"/>
                    </a:cubicBezTo>
                    <a:cubicBezTo>
                      <a:pt x="715140" y="153643"/>
                      <a:pt x="709493" y="209841"/>
                      <a:pt x="707143" y="220747"/>
                    </a:cubicBezTo>
                    <a:cubicBezTo>
                      <a:pt x="701326" y="247695"/>
                      <a:pt x="568710" y="392796"/>
                      <a:pt x="568710" y="392796"/>
                    </a:cubicBezTo>
                    <a:cubicBezTo>
                      <a:pt x="568710" y="392796"/>
                      <a:pt x="640386" y="445187"/>
                      <a:pt x="657576" y="495052"/>
                    </a:cubicBezTo>
                    <a:cubicBezTo>
                      <a:pt x="664911" y="516323"/>
                      <a:pt x="642493" y="555422"/>
                      <a:pt x="634666" y="560467"/>
                    </a:cubicBezTo>
                    <a:cubicBezTo>
                      <a:pt x="608488" y="577360"/>
                      <a:pt x="388554" y="499831"/>
                      <a:pt x="388554" y="499831"/>
                    </a:cubicBezTo>
                    <a:cubicBezTo>
                      <a:pt x="388554" y="499831"/>
                      <a:pt x="234448" y="661709"/>
                      <a:pt x="196430" y="652279"/>
                    </a:cubicBezTo>
                    <a:cubicBezTo>
                      <a:pt x="154793" y="641956"/>
                      <a:pt x="162426" y="415245"/>
                      <a:pt x="162426" y="415245"/>
                    </a:cubicBezTo>
                    <a:cubicBezTo>
                      <a:pt x="162426" y="415245"/>
                      <a:pt x="7894" y="340229"/>
                      <a:pt x="3668" y="314896"/>
                    </a:cubicBezTo>
                    <a:cubicBezTo>
                      <a:pt x="2606" y="308520"/>
                      <a:pt x="-7936" y="242103"/>
                      <a:pt x="12430" y="233972"/>
                    </a:cubicBezTo>
                    <a:cubicBezTo>
                      <a:pt x="73019" y="209786"/>
                      <a:pt x="206443" y="242485"/>
                      <a:pt x="206443" y="242485"/>
                    </a:cubicBezTo>
                    <a:cubicBezTo>
                      <a:pt x="206443" y="242485"/>
                      <a:pt x="230914" y="6034"/>
                      <a:pt x="257935" y="12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7" name="Google Shape;3327;p32"/>
              <p:cNvSpPr/>
              <p:nvPr/>
            </p:nvSpPr>
            <p:spPr>
              <a:xfrm>
                <a:off x="1854861" y="4276132"/>
                <a:ext cx="1686453" cy="1485977"/>
              </a:xfrm>
              <a:custGeom>
                <a:rect b="b" l="l" r="r" t="t"/>
                <a:pathLst>
                  <a:path extrusionOk="0" h="614675" w="697602">
                    <a:moveTo>
                      <a:pt x="255085" y="155"/>
                    </a:moveTo>
                    <a:cubicBezTo>
                      <a:pt x="282107" y="-5759"/>
                      <a:pt x="440864" y="159756"/>
                      <a:pt x="440864" y="159756"/>
                    </a:cubicBezTo>
                    <a:cubicBezTo>
                      <a:pt x="440864" y="159756"/>
                      <a:pt x="684067" y="152154"/>
                      <a:pt x="696734" y="176643"/>
                    </a:cubicBezTo>
                    <a:cubicBezTo>
                      <a:pt x="709400" y="201132"/>
                      <a:pt x="579358" y="343847"/>
                      <a:pt x="579358" y="343847"/>
                    </a:cubicBezTo>
                    <a:cubicBezTo>
                      <a:pt x="579358" y="343847"/>
                      <a:pt x="666336" y="508512"/>
                      <a:pt x="640159" y="525405"/>
                    </a:cubicBezTo>
                    <a:cubicBezTo>
                      <a:pt x="613976" y="542292"/>
                      <a:pt x="385977" y="460378"/>
                      <a:pt x="385977" y="460378"/>
                    </a:cubicBezTo>
                    <a:cubicBezTo>
                      <a:pt x="385977" y="460378"/>
                      <a:pt x="219618" y="625894"/>
                      <a:pt x="193441" y="614071"/>
                    </a:cubicBezTo>
                    <a:cubicBezTo>
                      <a:pt x="167263" y="602249"/>
                      <a:pt x="187532" y="388599"/>
                      <a:pt x="187532" y="388599"/>
                    </a:cubicBezTo>
                    <a:cubicBezTo>
                      <a:pt x="187532" y="388599"/>
                      <a:pt x="4286" y="292336"/>
                      <a:pt x="60" y="267003"/>
                    </a:cubicBezTo>
                    <a:cubicBezTo>
                      <a:pt x="-4161" y="241664"/>
                      <a:pt x="217086" y="193536"/>
                      <a:pt x="217086" y="193536"/>
                    </a:cubicBezTo>
                    <a:cubicBezTo>
                      <a:pt x="217086" y="193536"/>
                      <a:pt x="228064" y="6063"/>
                      <a:pt x="255085" y="155"/>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8" name="Google Shape;3328;p32"/>
              <p:cNvSpPr/>
              <p:nvPr/>
            </p:nvSpPr>
            <p:spPr>
              <a:xfrm>
                <a:off x="2012799" y="4403583"/>
                <a:ext cx="1372062" cy="1214127"/>
              </a:xfrm>
              <a:custGeom>
                <a:rect b="b" l="l" r="r" t="t"/>
                <a:pathLst>
                  <a:path extrusionOk="0" h="502224" w="567554">
                    <a:moveTo>
                      <a:pt x="208020" y="297"/>
                    </a:moveTo>
                    <a:cubicBezTo>
                      <a:pt x="192463" y="3698"/>
                      <a:pt x="185183" y="31284"/>
                      <a:pt x="178273" y="84106"/>
                    </a:cubicBezTo>
                    <a:cubicBezTo>
                      <a:pt x="176068" y="100932"/>
                      <a:pt x="174180" y="118887"/>
                      <a:pt x="172692" y="136879"/>
                    </a:cubicBezTo>
                    <a:cubicBezTo>
                      <a:pt x="172322" y="141409"/>
                      <a:pt x="171794" y="148653"/>
                      <a:pt x="171405" y="154179"/>
                    </a:cubicBezTo>
                    <a:cubicBezTo>
                      <a:pt x="165448" y="155533"/>
                      <a:pt x="156522" y="157506"/>
                      <a:pt x="151245" y="158757"/>
                    </a:cubicBezTo>
                    <a:cubicBezTo>
                      <a:pt x="131110" y="163530"/>
                      <a:pt x="110993" y="168576"/>
                      <a:pt x="92175" y="173774"/>
                    </a:cubicBezTo>
                    <a:cubicBezTo>
                      <a:pt x="74730" y="178595"/>
                      <a:pt x="59343" y="183325"/>
                      <a:pt x="46415" y="187788"/>
                    </a:cubicBezTo>
                    <a:cubicBezTo>
                      <a:pt x="12909" y="199362"/>
                      <a:pt x="-2017" y="207408"/>
                      <a:pt x="218" y="220827"/>
                    </a:cubicBezTo>
                    <a:cubicBezTo>
                      <a:pt x="2185" y="232619"/>
                      <a:pt x="22843" y="248116"/>
                      <a:pt x="63004" y="272599"/>
                    </a:cubicBezTo>
                    <a:cubicBezTo>
                      <a:pt x="67898" y="275580"/>
                      <a:pt x="72987" y="278762"/>
                      <a:pt x="78306" y="281895"/>
                    </a:cubicBezTo>
                    <a:cubicBezTo>
                      <a:pt x="94549" y="291465"/>
                      <a:pt x="111976" y="301278"/>
                      <a:pt x="129361" y="310781"/>
                    </a:cubicBezTo>
                    <a:cubicBezTo>
                      <a:pt x="134055" y="313349"/>
                      <a:pt x="142277" y="317709"/>
                      <a:pt x="147238" y="320363"/>
                    </a:cubicBezTo>
                    <a:cubicBezTo>
                      <a:pt x="147068" y="322281"/>
                      <a:pt x="146910" y="323575"/>
                      <a:pt x="146806" y="324801"/>
                    </a:cubicBezTo>
                    <a:cubicBezTo>
                      <a:pt x="146114" y="333114"/>
                      <a:pt x="145452" y="342204"/>
                      <a:pt x="144809" y="351828"/>
                    </a:cubicBezTo>
                    <a:cubicBezTo>
                      <a:pt x="143600" y="369717"/>
                      <a:pt x="142568" y="387278"/>
                      <a:pt x="142088" y="403746"/>
                    </a:cubicBezTo>
                    <a:cubicBezTo>
                      <a:pt x="140364" y="462950"/>
                      <a:pt x="143181" y="494446"/>
                      <a:pt x="157676" y="500992"/>
                    </a:cubicBezTo>
                    <a:cubicBezTo>
                      <a:pt x="171538" y="507252"/>
                      <a:pt x="197115" y="489552"/>
                      <a:pt x="241915" y="450508"/>
                    </a:cubicBezTo>
                    <a:cubicBezTo>
                      <a:pt x="246093" y="446870"/>
                      <a:pt x="250416" y="443124"/>
                      <a:pt x="254788" y="439213"/>
                    </a:cubicBezTo>
                    <a:cubicBezTo>
                      <a:pt x="269701" y="425848"/>
                      <a:pt x="285070" y="411470"/>
                      <a:pt x="299977" y="397163"/>
                    </a:cubicBezTo>
                    <a:cubicBezTo>
                      <a:pt x="304094" y="393217"/>
                      <a:pt x="311399" y="386082"/>
                      <a:pt x="315425" y="382147"/>
                    </a:cubicBezTo>
                    <a:cubicBezTo>
                      <a:pt x="320477" y="383920"/>
                      <a:pt x="328948" y="386895"/>
                      <a:pt x="333872" y="388583"/>
                    </a:cubicBezTo>
                    <a:cubicBezTo>
                      <a:pt x="352071" y="394820"/>
                      <a:pt x="370937" y="401068"/>
                      <a:pt x="389506" y="406891"/>
                    </a:cubicBezTo>
                    <a:cubicBezTo>
                      <a:pt x="397047" y="409253"/>
                      <a:pt x="404407" y="411488"/>
                      <a:pt x="411530" y="413613"/>
                    </a:cubicBezTo>
                    <a:cubicBezTo>
                      <a:pt x="471140" y="431380"/>
                      <a:pt x="506025" y="438351"/>
                      <a:pt x="518218" y="430488"/>
                    </a:cubicBezTo>
                    <a:cubicBezTo>
                      <a:pt x="533149" y="420851"/>
                      <a:pt x="526938" y="394461"/>
                      <a:pt x="507780" y="348398"/>
                    </a:cubicBezTo>
                    <a:cubicBezTo>
                      <a:pt x="505236" y="342277"/>
                      <a:pt x="502418" y="335895"/>
                      <a:pt x="499485" y="329374"/>
                    </a:cubicBezTo>
                    <a:cubicBezTo>
                      <a:pt x="493771" y="316658"/>
                      <a:pt x="487723" y="303870"/>
                      <a:pt x="481609" y="291617"/>
                    </a:cubicBezTo>
                    <a:cubicBezTo>
                      <a:pt x="480230" y="288854"/>
                      <a:pt x="478269" y="285132"/>
                      <a:pt x="476314" y="281324"/>
                    </a:cubicBezTo>
                    <a:cubicBezTo>
                      <a:pt x="479708" y="277523"/>
                      <a:pt x="484007" y="272599"/>
                      <a:pt x="486758" y="269453"/>
                    </a:cubicBezTo>
                    <a:cubicBezTo>
                      <a:pt x="497743" y="256884"/>
                      <a:pt x="508812" y="243974"/>
                      <a:pt x="519080" y="231265"/>
                    </a:cubicBezTo>
                    <a:cubicBezTo>
                      <a:pt x="522663" y="226826"/>
                      <a:pt x="526094" y="222473"/>
                      <a:pt x="529373" y="218253"/>
                    </a:cubicBezTo>
                    <a:cubicBezTo>
                      <a:pt x="559308" y="179737"/>
                      <a:pt x="572564" y="157021"/>
                      <a:pt x="565842" y="144026"/>
                    </a:cubicBezTo>
                    <a:cubicBezTo>
                      <a:pt x="558968" y="130734"/>
                      <a:pt x="524278" y="126714"/>
                      <a:pt x="457435" y="125293"/>
                    </a:cubicBezTo>
                    <a:cubicBezTo>
                      <a:pt x="430614" y="124723"/>
                      <a:pt x="402021" y="124765"/>
                      <a:pt x="374635" y="125293"/>
                    </a:cubicBezTo>
                    <a:cubicBezTo>
                      <a:pt x="370694" y="125366"/>
                      <a:pt x="363869" y="125482"/>
                      <a:pt x="360044" y="125579"/>
                    </a:cubicBezTo>
                    <a:cubicBezTo>
                      <a:pt x="356771" y="122215"/>
                      <a:pt x="347966" y="113246"/>
                      <a:pt x="343600" y="108844"/>
                    </a:cubicBezTo>
                    <a:cubicBezTo>
                      <a:pt x="328917" y="94040"/>
                      <a:pt x="313871" y="79199"/>
                      <a:pt x="299261" y="65367"/>
                    </a:cubicBezTo>
                    <a:cubicBezTo>
                      <a:pt x="295393" y="61705"/>
                      <a:pt x="291531" y="58214"/>
                      <a:pt x="287821" y="54783"/>
                    </a:cubicBezTo>
                    <a:cubicBezTo>
                      <a:pt x="245996" y="16085"/>
                      <a:pt x="221397" y="-2629"/>
                      <a:pt x="208020" y="297"/>
                    </a:cubicBezTo>
                    <a:close/>
                    <a:moveTo>
                      <a:pt x="212307" y="18745"/>
                    </a:moveTo>
                    <a:cubicBezTo>
                      <a:pt x="213425" y="19121"/>
                      <a:pt x="214876" y="19674"/>
                      <a:pt x="216600" y="20603"/>
                    </a:cubicBezTo>
                    <a:cubicBezTo>
                      <a:pt x="220711" y="22819"/>
                      <a:pt x="226030" y="26262"/>
                      <a:pt x="232333" y="31047"/>
                    </a:cubicBezTo>
                    <a:cubicBezTo>
                      <a:pt x="243937" y="39852"/>
                      <a:pt x="258480" y="52597"/>
                      <a:pt x="275379" y="68227"/>
                    </a:cubicBezTo>
                    <a:cubicBezTo>
                      <a:pt x="279034" y="71609"/>
                      <a:pt x="282860" y="75052"/>
                      <a:pt x="286679" y="78671"/>
                    </a:cubicBezTo>
                    <a:cubicBezTo>
                      <a:pt x="301131" y="92352"/>
                      <a:pt x="316032" y="107040"/>
                      <a:pt x="330581" y="121717"/>
                    </a:cubicBezTo>
                    <a:cubicBezTo>
                      <a:pt x="335676" y="126854"/>
                      <a:pt x="349520" y="141075"/>
                      <a:pt x="349745" y="141312"/>
                    </a:cubicBezTo>
                    <a:cubicBezTo>
                      <a:pt x="351543" y="143182"/>
                      <a:pt x="354020" y="144111"/>
                      <a:pt x="356613" y="144026"/>
                    </a:cubicBezTo>
                    <a:cubicBezTo>
                      <a:pt x="357475" y="144002"/>
                      <a:pt x="369941" y="143692"/>
                      <a:pt x="374920" y="143601"/>
                    </a:cubicBezTo>
                    <a:cubicBezTo>
                      <a:pt x="402075" y="143079"/>
                      <a:pt x="430469" y="143030"/>
                      <a:pt x="457010" y="143601"/>
                    </a:cubicBezTo>
                    <a:cubicBezTo>
                      <a:pt x="483497" y="144160"/>
                      <a:pt x="505794" y="145380"/>
                      <a:pt x="522511" y="147317"/>
                    </a:cubicBezTo>
                    <a:cubicBezTo>
                      <a:pt x="531722" y="148386"/>
                      <a:pt x="539082" y="149588"/>
                      <a:pt x="544249" y="151033"/>
                    </a:cubicBezTo>
                    <a:cubicBezTo>
                      <a:pt x="546350" y="151622"/>
                      <a:pt x="547796" y="152193"/>
                      <a:pt x="548967" y="152752"/>
                    </a:cubicBezTo>
                    <a:cubicBezTo>
                      <a:pt x="548840" y="153456"/>
                      <a:pt x="548749" y="154130"/>
                      <a:pt x="548397" y="155181"/>
                    </a:cubicBezTo>
                    <a:cubicBezTo>
                      <a:pt x="547231" y="158630"/>
                      <a:pt x="545039" y="163141"/>
                      <a:pt x="541814" y="168625"/>
                    </a:cubicBezTo>
                    <a:cubicBezTo>
                      <a:pt x="535773" y="178911"/>
                      <a:pt x="526652" y="191875"/>
                      <a:pt x="514933" y="206952"/>
                    </a:cubicBezTo>
                    <a:cubicBezTo>
                      <a:pt x="511727" y="211081"/>
                      <a:pt x="508290" y="215332"/>
                      <a:pt x="504774" y="219686"/>
                    </a:cubicBezTo>
                    <a:cubicBezTo>
                      <a:pt x="494676" y="232188"/>
                      <a:pt x="483868" y="245037"/>
                      <a:pt x="473029" y="257436"/>
                    </a:cubicBezTo>
                    <a:cubicBezTo>
                      <a:pt x="469234" y="261778"/>
                      <a:pt x="458753" y="273558"/>
                      <a:pt x="458583" y="273740"/>
                    </a:cubicBezTo>
                    <a:cubicBezTo>
                      <a:pt x="455984" y="276594"/>
                      <a:pt x="455492" y="280772"/>
                      <a:pt x="457296" y="284184"/>
                    </a:cubicBezTo>
                    <a:cubicBezTo>
                      <a:pt x="457684" y="284919"/>
                      <a:pt x="463058" y="295558"/>
                      <a:pt x="465159" y="299772"/>
                    </a:cubicBezTo>
                    <a:cubicBezTo>
                      <a:pt x="471171" y="311819"/>
                      <a:pt x="477291" y="324485"/>
                      <a:pt x="482896" y="336958"/>
                    </a:cubicBezTo>
                    <a:cubicBezTo>
                      <a:pt x="485756" y="343327"/>
                      <a:pt x="488428" y="349448"/>
                      <a:pt x="490905" y="355405"/>
                    </a:cubicBezTo>
                    <a:cubicBezTo>
                      <a:pt x="498204" y="372954"/>
                      <a:pt x="503426" y="387849"/>
                      <a:pt x="506061" y="399167"/>
                    </a:cubicBezTo>
                    <a:cubicBezTo>
                      <a:pt x="507452" y="405118"/>
                      <a:pt x="508077" y="409891"/>
                      <a:pt x="507926" y="413182"/>
                    </a:cubicBezTo>
                    <a:cubicBezTo>
                      <a:pt x="507877" y="414123"/>
                      <a:pt x="507762" y="414676"/>
                      <a:pt x="507634" y="415186"/>
                    </a:cubicBezTo>
                    <a:cubicBezTo>
                      <a:pt x="505485" y="416090"/>
                      <a:pt x="494676" y="415410"/>
                      <a:pt x="478603" y="412180"/>
                    </a:cubicBezTo>
                    <a:cubicBezTo>
                      <a:pt x="462330" y="408913"/>
                      <a:pt x="441265" y="403351"/>
                      <a:pt x="416679" y="396022"/>
                    </a:cubicBezTo>
                    <a:cubicBezTo>
                      <a:pt x="409641" y="393921"/>
                      <a:pt x="402403" y="391784"/>
                      <a:pt x="394940" y="389440"/>
                    </a:cubicBezTo>
                    <a:cubicBezTo>
                      <a:pt x="376542" y="383671"/>
                      <a:pt x="357797" y="377465"/>
                      <a:pt x="339738" y="371278"/>
                    </a:cubicBezTo>
                    <a:cubicBezTo>
                      <a:pt x="333417" y="369116"/>
                      <a:pt x="316415" y="363080"/>
                      <a:pt x="316142" y="362983"/>
                    </a:cubicBezTo>
                    <a:cubicBezTo>
                      <a:pt x="312814" y="361787"/>
                      <a:pt x="309061" y="362637"/>
                      <a:pt x="306560" y="365127"/>
                    </a:cubicBezTo>
                    <a:cubicBezTo>
                      <a:pt x="306329" y="365357"/>
                      <a:pt x="292418" y="379044"/>
                      <a:pt x="287250" y="384005"/>
                    </a:cubicBezTo>
                    <a:cubicBezTo>
                      <a:pt x="272483" y="398178"/>
                      <a:pt x="257229" y="412271"/>
                      <a:pt x="242486" y="425484"/>
                    </a:cubicBezTo>
                    <a:cubicBezTo>
                      <a:pt x="238175" y="429340"/>
                      <a:pt x="234009" y="433196"/>
                      <a:pt x="229898" y="436778"/>
                    </a:cubicBezTo>
                    <a:cubicBezTo>
                      <a:pt x="212168" y="452232"/>
                      <a:pt x="196896" y="464492"/>
                      <a:pt x="184849" y="472817"/>
                    </a:cubicBezTo>
                    <a:cubicBezTo>
                      <a:pt x="178345" y="477322"/>
                      <a:pt x="172959" y="480559"/>
                      <a:pt x="168830" y="482399"/>
                    </a:cubicBezTo>
                    <a:cubicBezTo>
                      <a:pt x="167470" y="483012"/>
                      <a:pt x="166462" y="483146"/>
                      <a:pt x="165545" y="483401"/>
                    </a:cubicBezTo>
                    <a:cubicBezTo>
                      <a:pt x="165132" y="482532"/>
                      <a:pt x="164677" y="481707"/>
                      <a:pt x="164258" y="480255"/>
                    </a:cubicBezTo>
                    <a:cubicBezTo>
                      <a:pt x="162983" y="475871"/>
                      <a:pt x="161957" y="469611"/>
                      <a:pt x="161252" y="461662"/>
                    </a:cubicBezTo>
                    <a:cubicBezTo>
                      <a:pt x="159965" y="447077"/>
                      <a:pt x="159722" y="427482"/>
                      <a:pt x="160396" y="404317"/>
                    </a:cubicBezTo>
                    <a:cubicBezTo>
                      <a:pt x="160870" y="388104"/>
                      <a:pt x="161781" y="370786"/>
                      <a:pt x="162971" y="353116"/>
                    </a:cubicBezTo>
                    <a:cubicBezTo>
                      <a:pt x="163608" y="343595"/>
                      <a:pt x="165485" y="320879"/>
                      <a:pt x="165685" y="318650"/>
                    </a:cubicBezTo>
                    <a:cubicBezTo>
                      <a:pt x="165806" y="317320"/>
                      <a:pt x="165928" y="316403"/>
                      <a:pt x="165970" y="315930"/>
                    </a:cubicBezTo>
                    <a:cubicBezTo>
                      <a:pt x="166323" y="312232"/>
                      <a:pt x="164398" y="308795"/>
                      <a:pt x="161113" y="307064"/>
                    </a:cubicBezTo>
                    <a:cubicBezTo>
                      <a:pt x="160833" y="306919"/>
                      <a:pt x="144117" y="297920"/>
                      <a:pt x="138087" y="294622"/>
                    </a:cubicBezTo>
                    <a:cubicBezTo>
                      <a:pt x="120860" y="285205"/>
                      <a:pt x="103658" y="275477"/>
                      <a:pt x="87603" y="266022"/>
                    </a:cubicBezTo>
                    <a:cubicBezTo>
                      <a:pt x="82356" y="262932"/>
                      <a:pt x="77395" y="259944"/>
                      <a:pt x="72586" y="257011"/>
                    </a:cubicBezTo>
                    <a:cubicBezTo>
                      <a:pt x="42766" y="238831"/>
                      <a:pt x="23049" y="224149"/>
                      <a:pt x="20098" y="219540"/>
                    </a:cubicBezTo>
                    <a:cubicBezTo>
                      <a:pt x="21276" y="218659"/>
                      <a:pt x="22211" y="217785"/>
                      <a:pt x="24246" y="216680"/>
                    </a:cubicBezTo>
                    <a:cubicBezTo>
                      <a:pt x="30548" y="213255"/>
                      <a:pt x="40039" y="209320"/>
                      <a:pt x="52275" y="205094"/>
                    </a:cubicBezTo>
                    <a:cubicBezTo>
                      <a:pt x="64796" y="200771"/>
                      <a:pt x="79933" y="196095"/>
                      <a:pt x="97039" y="191365"/>
                    </a:cubicBezTo>
                    <a:cubicBezTo>
                      <a:pt x="115614" y="186234"/>
                      <a:pt x="135603" y="181218"/>
                      <a:pt x="155532" y="176494"/>
                    </a:cubicBezTo>
                    <a:cubicBezTo>
                      <a:pt x="162509" y="174836"/>
                      <a:pt x="181667" y="170555"/>
                      <a:pt x="181989" y="170483"/>
                    </a:cubicBezTo>
                    <a:cubicBezTo>
                      <a:pt x="186002" y="169614"/>
                      <a:pt x="189045" y="166147"/>
                      <a:pt x="189288" y="162048"/>
                    </a:cubicBezTo>
                    <a:cubicBezTo>
                      <a:pt x="189300" y="161763"/>
                      <a:pt x="190490" y="144658"/>
                      <a:pt x="191000" y="138452"/>
                    </a:cubicBezTo>
                    <a:cubicBezTo>
                      <a:pt x="192463" y="120727"/>
                      <a:pt x="194279" y="103039"/>
                      <a:pt x="196435" y="86535"/>
                    </a:cubicBezTo>
                    <a:cubicBezTo>
                      <a:pt x="199094" y="66217"/>
                      <a:pt x="202112" y="49136"/>
                      <a:pt x="205446" y="36621"/>
                    </a:cubicBezTo>
                    <a:cubicBezTo>
                      <a:pt x="207249" y="29857"/>
                      <a:pt x="209065" y="24562"/>
                      <a:pt x="210880" y="21034"/>
                    </a:cubicBezTo>
                    <a:cubicBezTo>
                      <a:pt x="211445" y="19935"/>
                      <a:pt x="211852" y="19364"/>
                      <a:pt x="212307" y="18745"/>
                    </a:cubicBezTo>
                    <a:close/>
                  </a:path>
                </a:pathLst>
              </a:custGeom>
              <a:solidFill>
                <a:srgbClr val="F5F5F4"/>
              </a:solidFill>
              <a:ln>
                <a:noFill/>
              </a:ln>
              <a:effectLst>
                <a:outerShdw rotWithShape="0" algn="bl" dir="5400000" dist="19050">
                  <a:srgbClr val="000000">
                    <a:alpha val="2549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9" name="Google Shape;3329;p32"/>
              <p:cNvSpPr/>
              <p:nvPr/>
            </p:nvSpPr>
            <p:spPr>
              <a:xfrm>
                <a:off x="2288376" y="4618032"/>
                <a:ext cx="867899" cy="769572"/>
              </a:xfrm>
              <a:custGeom>
                <a:rect b="b" l="l" r="r" t="t"/>
                <a:pathLst>
                  <a:path extrusionOk="0" h="318334" w="359007">
                    <a:moveTo>
                      <a:pt x="131806" y="274"/>
                    </a:moveTo>
                    <a:cubicBezTo>
                      <a:pt x="119741" y="2915"/>
                      <a:pt x="115126" y="19784"/>
                      <a:pt x="110493" y="55197"/>
                    </a:cubicBezTo>
                    <a:cubicBezTo>
                      <a:pt x="109121" y="65690"/>
                      <a:pt x="107991" y="76881"/>
                      <a:pt x="107062" y="88090"/>
                    </a:cubicBezTo>
                    <a:cubicBezTo>
                      <a:pt x="106886" y="90239"/>
                      <a:pt x="106734" y="92881"/>
                      <a:pt x="106491" y="96239"/>
                    </a:cubicBezTo>
                    <a:cubicBezTo>
                      <a:pt x="102532" y="97144"/>
                      <a:pt x="99102" y="97909"/>
                      <a:pt x="96478" y="98528"/>
                    </a:cubicBezTo>
                    <a:cubicBezTo>
                      <a:pt x="83958" y="101497"/>
                      <a:pt x="71437" y="104588"/>
                      <a:pt x="59723" y="107825"/>
                    </a:cubicBezTo>
                    <a:cubicBezTo>
                      <a:pt x="48842" y="110830"/>
                      <a:pt x="39218" y="113751"/>
                      <a:pt x="31123" y="116550"/>
                    </a:cubicBezTo>
                    <a:cubicBezTo>
                      <a:pt x="7788" y="124608"/>
                      <a:pt x="-1630" y="129824"/>
                      <a:pt x="228" y="141003"/>
                    </a:cubicBezTo>
                    <a:cubicBezTo>
                      <a:pt x="1716" y="149923"/>
                      <a:pt x="14206" y="159317"/>
                      <a:pt x="40705" y="175469"/>
                    </a:cubicBezTo>
                    <a:cubicBezTo>
                      <a:pt x="43754" y="177333"/>
                      <a:pt x="46972" y="179240"/>
                      <a:pt x="50287" y="181189"/>
                    </a:cubicBezTo>
                    <a:cubicBezTo>
                      <a:pt x="60397" y="187146"/>
                      <a:pt x="71224" y="193157"/>
                      <a:pt x="82033" y="199071"/>
                    </a:cubicBezTo>
                    <a:cubicBezTo>
                      <a:pt x="84431" y="200377"/>
                      <a:pt x="87759" y="202235"/>
                      <a:pt x="91190" y="204075"/>
                    </a:cubicBezTo>
                    <a:cubicBezTo>
                      <a:pt x="90752" y="209394"/>
                      <a:pt x="90054" y="216960"/>
                      <a:pt x="89757" y="221381"/>
                    </a:cubicBezTo>
                    <a:cubicBezTo>
                      <a:pt x="89010" y="232511"/>
                      <a:pt x="88481" y="243441"/>
                      <a:pt x="88184" y="253703"/>
                    </a:cubicBezTo>
                    <a:cubicBezTo>
                      <a:pt x="87036" y="293172"/>
                      <a:pt x="88755" y="312160"/>
                      <a:pt x="99915" y="317200"/>
                    </a:cubicBezTo>
                    <a:cubicBezTo>
                      <a:pt x="110602" y="322027"/>
                      <a:pt x="125983" y="311461"/>
                      <a:pt x="155834" y="285448"/>
                    </a:cubicBezTo>
                    <a:cubicBezTo>
                      <a:pt x="158433" y="283183"/>
                      <a:pt x="161117" y="280736"/>
                      <a:pt x="163843" y="278301"/>
                    </a:cubicBezTo>
                    <a:cubicBezTo>
                      <a:pt x="173122" y="269982"/>
                      <a:pt x="182600" y="261166"/>
                      <a:pt x="191873" y="252270"/>
                    </a:cubicBezTo>
                    <a:cubicBezTo>
                      <a:pt x="194034" y="250193"/>
                      <a:pt x="197125" y="247236"/>
                      <a:pt x="200021" y="244406"/>
                    </a:cubicBezTo>
                    <a:cubicBezTo>
                      <a:pt x="203525" y="245633"/>
                      <a:pt x="206846" y="246847"/>
                      <a:pt x="209318" y="247691"/>
                    </a:cubicBezTo>
                    <a:cubicBezTo>
                      <a:pt x="220630" y="251571"/>
                      <a:pt x="232386" y="255373"/>
                      <a:pt x="243929" y="258992"/>
                    </a:cubicBezTo>
                    <a:cubicBezTo>
                      <a:pt x="248617" y="260461"/>
                      <a:pt x="253226" y="261815"/>
                      <a:pt x="257659" y="263139"/>
                    </a:cubicBezTo>
                    <a:cubicBezTo>
                      <a:pt x="296521" y="274725"/>
                      <a:pt x="317785" y="279066"/>
                      <a:pt x="326736" y="273292"/>
                    </a:cubicBezTo>
                    <a:cubicBezTo>
                      <a:pt x="338400" y="265768"/>
                      <a:pt x="334490" y="249118"/>
                      <a:pt x="321587" y="218090"/>
                    </a:cubicBezTo>
                    <a:cubicBezTo>
                      <a:pt x="319996" y="214264"/>
                      <a:pt x="318265" y="210293"/>
                      <a:pt x="316437" y="206218"/>
                    </a:cubicBezTo>
                    <a:cubicBezTo>
                      <a:pt x="312873" y="198288"/>
                      <a:pt x="309096" y="190261"/>
                      <a:pt x="305283" y="182622"/>
                    </a:cubicBezTo>
                    <a:cubicBezTo>
                      <a:pt x="304706" y="181468"/>
                      <a:pt x="303947" y="180193"/>
                      <a:pt x="302993" y="178329"/>
                    </a:cubicBezTo>
                    <a:cubicBezTo>
                      <a:pt x="305034" y="176040"/>
                      <a:pt x="306698" y="174242"/>
                      <a:pt x="307997" y="172755"/>
                    </a:cubicBezTo>
                    <a:cubicBezTo>
                      <a:pt x="314840" y="164927"/>
                      <a:pt x="321623" y="156930"/>
                      <a:pt x="328023" y="149012"/>
                    </a:cubicBezTo>
                    <a:cubicBezTo>
                      <a:pt x="330258" y="146243"/>
                      <a:pt x="332413" y="143493"/>
                      <a:pt x="334460" y="140863"/>
                    </a:cubicBezTo>
                    <a:cubicBezTo>
                      <a:pt x="354467" y="115117"/>
                      <a:pt x="362683" y="101145"/>
                      <a:pt x="357485" y="91090"/>
                    </a:cubicBezTo>
                    <a:cubicBezTo>
                      <a:pt x="352227" y="80925"/>
                      <a:pt x="331478" y="78593"/>
                      <a:pt x="287121" y="77646"/>
                    </a:cubicBezTo>
                    <a:cubicBezTo>
                      <a:pt x="270434" y="77294"/>
                      <a:pt x="252661" y="77324"/>
                      <a:pt x="235635" y="77646"/>
                    </a:cubicBezTo>
                    <a:cubicBezTo>
                      <a:pt x="233607" y="77688"/>
                      <a:pt x="230929" y="77725"/>
                      <a:pt x="228196" y="77792"/>
                    </a:cubicBezTo>
                    <a:cubicBezTo>
                      <a:pt x="225579" y="75102"/>
                      <a:pt x="221468" y="70936"/>
                      <a:pt x="219046" y="68495"/>
                    </a:cubicBezTo>
                    <a:cubicBezTo>
                      <a:pt x="209919" y="59290"/>
                      <a:pt x="200531" y="50072"/>
                      <a:pt x="191441" y="41468"/>
                    </a:cubicBezTo>
                    <a:cubicBezTo>
                      <a:pt x="189037" y="39185"/>
                      <a:pt x="186602" y="36877"/>
                      <a:pt x="184294" y="34746"/>
                    </a:cubicBezTo>
                    <a:cubicBezTo>
                      <a:pt x="156678" y="9194"/>
                      <a:pt x="141929" y="-1936"/>
                      <a:pt x="131806" y="274"/>
                    </a:cubicBezTo>
                    <a:close/>
                    <a:moveTo>
                      <a:pt x="136810" y="19729"/>
                    </a:moveTo>
                    <a:cubicBezTo>
                      <a:pt x="139099" y="21023"/>
                      <a:pt x="141923" y="22814"/>
                      <a:pt x="145390" y="25449"/>
                    </a:cubicBezTo>
                    <a:cubicBezTo>
                      <a:pt x="152482" y="30823"/>
                      <a:pt x="161445" y="38565"/>
                      <a:pt x="171846" y="48190"/>
                    </a:cubicBezTo>
                    <a:cubicBezTo>
                      <a:pt x="174105" y="50272"/>
                      <a:pt x="176498" y="52531"/>
                      <a:pt x="178860" y="54766"/>
                    </a:cubicBezTo>
                    <a:cubicBezTo>
                      <a:pt x="187792" y="63224"/>
                      <a:pt x="197028" y="72290"/>
                      <a:pt x="206033" y="81368"/>
                    </a:cubicBezTo>
                    <a:cubicBezTo>
                      <a:pt x="209178" y="84544"/>
                      <a:pt x="217187" y="92784"/>
                      <a:pt x="217758" y="93379"/>
                    </a:cubicBezTo>
                    <a:cubicBezTo>
                      <a:pt x="219550" y="95249"/>
                      <a:pt x="222173" y="96324"/>
                      <a:pt x="224766" y="96239"/>
                    </a:cubicBezTo>
                    <a:cubicBezTo>
                      <a:pt x="225294" y="96227"/>
                      <a:pt x="232987" y="96014"/>
                      <a:pt x="236066" y="95953"/>
                    </a:cubicBezTo>
                    <a:cubicBezTo>
                      <a:pt x="252862" y="95632"/>
                      <a:pt x="270428" y="95607"/>
                      <a:pt x="286835" y="95953"/>
                    </a:cubicBezTo>
                    <a:cubicBezTo>
                      <a:pt x="303157" y="96300"/>
                      <a:pt x="316929" y="97059"/>
                      <a:pt x="327161" y="98243"/>
                    </a:cubicBezTo>
                    <a:cubicBezTo>
                      <a:pt x="332462" y="98856"/>
                      <a:pt x="336482" y="99451"/>
                      <a:pt x="339463" y="100246"/>
                    </a:cubicBezTo>
                    <a:cubicBezTo>
                      <a:pt x="338747" y="101959"/>
                      <a:pt x="337927" y="103756"/>
                      <a:pt x="336457" y="106252"/>
                    </a:cubicBezTo>
                    <a:cubicBezTo>
                      <a:pt x="332802" y="112476"/>
                      <a:pt x="327197" y="120467"/>
                      <a:pt x="320014" y="129709"/>
                    </a:cubicBezTo>
                    <a:cubicBezTo>
                      <a:pt x="318040" y="132247"/>
                      <a:pt x="315885" y="134749"/>
                      <a:pt x="313723" y="137427"/>
                    </a:cubicBezTo>
                    <a:cubicBezTo>
                      <a:pt x="307487" y="145144"/>
                      <a:pt x="300820" y="153081"/>
                      <a:pt x="294128" y="160738"/>
                    </a:cubicBezTo>
                    <a:cubicBezTo>
                      <a:pt x="291784" y="163421"/>
                      <a:pt x="285694" y="170277"/>
                      <a:pt x="285263" y="170751"/>
                    </a:cubicBezTo>
                    <a:cubicBezTo>
                      <a:pt x="282664" y="173605"/>
                      <a:pt x="282172" y="177782"/>
                      <a:pt x="283975" y="181189"/>
                    </a:cubicBezTo>
                    <a:cubicBezTo>
                      <a:pt x="284212" y="181638"/>
                      <a:pt x="287540" y="188317"/>
                      <a:pt x="288833" y="190916"/>
                    </a:cubicBezTo>
                    <a:cubicBezTo>
                      <a:pt x="292543" y="198349"/>
                      <a:pt x="296253" y="206115"/>
                      <a:pt x="299702" y="213796"/>
                    </a:cubicBezTo>
                    <a:cubicBezTo>
                      <a:pt x="301469" y="217719"/>
                      <a:pt x="303188" y="221435"/>
                      <a:pt x="304712" y="225097"/>
                    </a:cubicBezTo>
                    <a:cubicBezTo>
                      <a:pt x="309169" y="235814"/>
                      <a:pt x="312278" y="244904"/>
                      <a:pt x="313863" y="251699"/>
                    </a:cubicBezTo>
                    <a:cubicBezTo>
                      <a:pt x="314464" y="254286"/>
                      <a:pt x="314628" y="255943"/>
                      <a:pt x="314719" y="257559"/>
                    </a:cubicBezTo>
                    <a:cubicBezTo>
                      <a:pt x="314446" y="257553"/>
                      <a:pt x="314312" y="257577"/>
                      <a:pt x="314009" y="257559"/>
                    </a:cubicBezTo>
                    <a:cubicBezTo>
                      <a:pt x="310760" y="257377"/>
                      <a:pt x="306388" y="256642"/>
                      <a:pt x="300990" y="255561"/>
                    </a:cubicBezTo>
                    <a:cubicBezTo>
                      <a:pt x="291025" y="253557"/>
                      <a:pt x="277958" y="250205"/>
                      <a:pt x="262808" y="245694"/>
                    </a:cubicBezTo>
                    <a:cubicBezTo>
                      <a:pt x="258460" y="244394"/>
                      <a:pt x="253973" y="242991"/>
                      <a:pt x="249364" y="241546"/>
                    </a:cubicBezTo>
                    <a:cubicBezTo>
                      <a:pt x="237985" y="237976"/>
                      <a:pt x="226496" y="234217"/>
                      <a:pt x="215323" y="230392"/>
                    </a:cubicBezTo>
                    <a:cubicBezTo>
                      <a:pt x="211419" y="229050"/>
                      <a:pt x="201436" y="225491"/>
                      <a:pt x="200738" y="225242"/>
                    </a:cubicBezTo>
                    <a:cubicBezTo>
                      <a:pt x="197410" y="224046"/>
                      <a:pt x="193664" y="224890"/>
                      <a:pt x="191156" y="227386"/>
                    </a:cubicBezTo>
                    <a:cubicBezTo>
                      <a:pt x="190579" y="227957"/>
                      <a:pt x="182339" y="235905"/>
                      <a:pt x="179145" y="238972"/>
                    </a:cubicBezTo>
                    <a:cubicBezTo>
                      <a:pt x="170013" y="247728"/>
                      <a:pt x="160649" y="256551"/>
                      <a:pt x="151541" y="264712"/>
                    </a:cubicBezTo>
                    <a:cubicBezTo>
                      <a:pt x="148881" y="267098"/>
                      <a:pt x="146355" y="269369"/>
                      <a:pt x="143817" y="271579"/>
                    </a:cubicBezTo>
                    <a:cubicBezTo>
                      <a:pt x="132912" y="281082"/>
                      <a:pt x="123415" y="288666"/>
                      <a:pt x="116073" y="293743"/>
                    </a:cubicBezTo>
                    <a:cubicBezTo>
                      <a:pt x="112867" y="295965"/>
                      <a:pt x="110523" y="297216"/>
                      <a:pt x="108350" y="298321"/>
                    </a:cubicBezTo>
                    <a:cubicBezTo>
                      <a:pt x="107791" y="295929"/>
                      <a:pt x="107269" y="293227"/>
                      <a:pt x="106923" y="289310"/>
                    </a:cubicBezTo>
                    <a:cubicBezTo>
                      <a:pt x="106133" y="280427"/>
                      <a:pt x="106079" y="268513"/>
                      <a:pt x="106491" y="254274"/>
                    </a:cubicBezTo>
                    <a:cubicBezTo>
                      <a:pt x="106783" y="244267"/>
                      <a:pt x="107329" y="233580"/>
                      <a:pt x="108064" y="222668"/>
                    </a:cubicBezTo>
                    <a:cubicBezTo>
                      <a:pt x="108459" y="216784"/>
                      <a:pt x="109752" y="199928"/>
                      <a:pt x="109783" y="199642"/>
                    </a:cubicBezTo>
                    <a:cubicBezTo>
                      <a:pt x="110129" y="195944"/>
                      <a:pt x="108204" y="192356"/>
                      <a:pt x="104919" y="190631"/>
                    </a:cubicBezTo>
                    <a:cubicBezTo>
                      <a:pt x="104220" y="190267"/>
                      <a:pt x="94487" y="185087"/>
                      <a:pt x="90758" y="183053"/>
                    </a:cubicBezTo>
                    <a:cubicBezTo>
                      <a:pt x="80108" y="177230"/>
                      <a:pt x="69506" y="171303"/>
                      <a:pt x="59584" y="165462"/>
                    </a:cubicBezTo>
                    <a:cubicBezTo>
                      <a:pt x="56347" y="163555"/>
                      <a:pt x="53257" y="161691"/>
                      <a:pt x="50287" y="159882"/>
                    </a:cubicBezTo>
                    <a:cubicBezTo>
                      <a:pt x="40232" y="153755"/>
                      <a:pt x="32010" y="148284"/>
                      <a:pt x="26114" y="143863"/>
                    </a:cubicBezTo>
                    <a:cubicBezTo>
                      <a:pt x="24225" y="142448"/>
                      <a:pt x="23157" y="141440"/>
                      <a:pt x="21827" y="140286"/>
                    </a:cubicBezTo>
                    <a:cubicBezTo>
                      <a:pt x="25531" y="138404"/>
                      <a:pt x="30383" y="136182"/>
                      <a:pt x="37129" y="133856"/>
                    </a:cubicBezTo>
                    <a:cubicBezTo>
                      <a:pt x="44816" y="131197"/>
                      <a:pt x="54046" y="128330"/>
                      <a:pt x="64587" y="125416"/>
                    </a:cubicBezTo>
                    <a:cubicBezTo>
                      <a:pt x="76058" y="122246"/>
                      <a:pt x="88451" y="119186"/>
                      <a:pt x="100771" y="116265"/>
                    </a:cubicBezTo>
                    <a:cubicBezTo>
                      <a:pt x="105083" y="115239"/>
                      <a:pt x="116268" y="112719"/>
                      <a:pt x="117075" y="112543"/>
                    </a:cubicBezTo>
                    <a:cubicBezTo>
                      <a:pt x="121089" y="111668"/>
                      <a:pt x="123985" y="108207"/>
                      <a:pt x="124222" y="104109"/>
                    </a:cubicBezTo>
                    <a:cubicBezTo>
                      <a:pt x="124265" y="103398"/>
                      <a:pt x="125054" y="93349"/>
                      <a:pt x="125370" y="89517"/>
                    </a:cubicBezTo>
                    <a:cubicBezTo>
                      <a:pt x="126275" y="78581"/>
                      <a:pt x="127325" y="67657"/>
                      <a:pt x="128661" y="57486"/>
                    </a:cubicBezTo>
                    <a:cubicBezTo>
                      <a:pt x="130288" y="45020"/>
                      <a:pt x="132213" y="34606"/>
                      <a:pt x="134235" y="27022"/>
                    </a:cubicBezTo>
                    <a:cubicBezTo>
                      <a:pt x="135110" y="23749"/>
                      <a:pt x="135972" y="21636"/>
                      <a:pt x="136810" y="19729"/>
                    </a:cubicBezTo>
                    <a:close/>
                  </a:path>
                </a:pathLst>
              </a:custGeom>
              <a:solidFill>
                <a:srgbClr val="F5F5F4"/>
              </a:solidFill>
              <a:ln>
                <a:noFill/>
              </a:ln>
              <a:effectLst>
                <a:outerShdw rotWithShape="0" algn="bl" dir="5400000" dist="19050">
                  <a:srgbClr val="000000">
                    <a:alpha val="2549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30" name="Google Shape;3330;p32"/>
            <p:cNvGrpSpPr/>
            <p:nvPr/>
          </p:nvGrpSpPr>
          <p:grpSpPr>
            <a:xfrm flipH="1">
              <a:off x="1621271" y="5124030"/>
              <a:ext cx="1159451" cy="1106858"/>
              <a:chOff x="477750" y="3952903"/>
              <a:chExt cx="1549654" cy="1479361"/>
            </a:xfrm>
          </p:grpSpPr>
          <p:sp>
            <p:nvSpPr>
              <p:cNvPr id="3331" name="Google Shape;3331;p32"/>
              <p:cNvSpPr/>
              <p:nvPr/>
            </p:nvSpPr>
            <p:spPr>
              <a:xfrm>
                <a:off x="482878" y="3954615"/>
                <a:ext cx="1544526" cy="1477649"/>
              </a:xfrm>
              <a:custGeom>
                <a:rect b="b" l="l" r="r" t="t"/>
                <a:pathLst>
                  <a:path extrusionOk="0" h="611230" w="638894">
                    <a:moveTo>
                      <a:pt x="257343" y="609074"/>
                    </a:moveTo>
                    <a:cubicBezTo>
                      <a:pt x="257343" y="609074"/>
                      <a:pt x="231511" y="618917"/>
                      <a:pt x="214102" y="596547"/>
                    </a:cubicBezTo>
                    <a:cubicBezTo>
                      <a:pt x="119659" y="475188"/>
                      <a:pt x="-148865" y="58029"/>
                      <a:pt x="108781" y="2432"/>
                    </a:cubicBezTo>
                    <a:cubicBezTo>
                      <a:pt x="233703" y="-24528"/>
                      <a:pt x="338679" y="181538"/>
                      <a:pt x="338679" y="181538"/>
                    </a:cubicBezTo>
                    <a:cubicBezTo>
                      <a:pt x="338679" y="181538"/>
                      <a:pt x="392321" y="117251"/>
                      <a:pt x="465102" y="100765"/>
                    </a:cubicBezTo>
                    <a:cubicBezTo>
                      <a:pt x="508962" y="90837"/>
                      <a:pt x="564565" y="100783"/>
                      <a:pt x="605995" y="145487"/>
                    </a:cubicBezTo>
                    <a:cubicBezTo>
                      <a:pt x="771736" y="324313"/>
                      <a:pt x="257343" y="609074"/>
                      <a:pt x="257343" y="609074"/>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2" name="Google Shape;3332;p32"/>
              <p:cNvSpPr/>
              <p:nvPr/>
            </p:nvSpPr>
            <p:spPr>
              <a:xfrm>
                <a:off x="477750" y="3952903"/>
                <a:ext cx="1468368" cy="1443922"/>
              </a:xfrm>
              <a:custGeom>
                <a:rect b="b" l="l" r="r" t="t"/>
                <a:pathLst>
                  <a:path extrusionOk="0" h="597279" w="607391">
                    <a:moveTo>
                      <a:pt x="216315" y="597279"/>
                    </a:moveTo>
                    <a:cubicBezTo>
                      <a:pt x="216315" y="597279"/>
                      <a:pt x="-191905" y="68094"/>
                      <a:pt x="113230" y="2247"/>
                    </a:cubicBezTo>
                    <a:cubicBezTo>
                      <a:pt x="238152" y="-24707"/>
                      <a:pt x="306763" y="199691"/>
                      <a:pt x="306763" y="199691"/>
                    </a:cubicBezTo>
                    <a:cubicBezTo>
                      <a:pt x="306763" y="199691"/>
                      <a:pt x="464825" y="23178"/>
                      <a:pt x="575011" y="142066"/>
                    </a:cubicBezTo>
                    <a:cubicBezTo>
                      <a:pt x="740751" y="320898"/>
                      <a:pt x="216315" y="597279"/>
                      <a:pt x="216315" y="597279"/>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3" name="Google Shape;3333;p32"/>
              <p:cNvSpPr/>
              <p:nvPr/>
            </p:nvSpPr>
            <p:spPr>
              <a:xfrm>
                <a:off x="617940" y="4220101"/>
                <a:ext cx="1139206" cy="1020905"/>
              </a:xfrm>
              <a:custGeom>
                <a:rect b="b" l="l" r="r" t="t"/>
                <a:pathLst>
                  <a:path extrusionOk="0" h="422298" w="471233">
                    <a:moveTo>
                      <a:pt x="92265" y="94"/>
                    </a:moveTo>
                    <a:cubicBezTo>
                      <a:pt x="87009" y="-197"/>
                      <a:pt x="81637" y="173"/>
                      <a:pt x="76247" y="1382"/>
                    </a:cubicBezTo>
                    <a:cubicBezTo>
                      <a:pt x="28239" y="12154"/>
                      <a:pt x="3282" y="40942"/>
                      <a:pt x="306" y="83757"/>
                    </a:cubicBezTo>
                    <a:cubicBezTo>
                      <a:pt x="-2140" y="118964"/>
                      <a:pt x="10153" y="162787"/>
                      <a:pt x="34630" y="213471"/>
                    </a:cubicBezTo>
                    <a:cubicBezTo>
                      <a:pt x="48370" y="241926"/>
                      <a:pt x="65733" y="271837"/>
                      <a:pt x="85686" y="302714"/>
                    </a:cubicBezTo>
                    <a:cubicBezTo>
                      <a:pt x="104252" y="331448"/>
                      <a:pt x="124016" y="359465"/>
                      <a:pt x="143894" y="385521"/>
                    </a:cubicBezTo>
                    <a:cubicBezTo>
                      <a:pt x="150853" y="394641"/>
                      <a:pt x="157395" y="402760"/>
                      <a:pt x="163201" y="409979"/>
                    </a:cubicBezTo>
                    <a:cubicBezTo>
                      <a:pt x="165237" y="412505"/>
                      <a:pt x="170147" y="418572"/>
                      <a:pt x="170495" y="418984"/>
                    </a:cubicBezTo>
                    <a:cubicBezTo>
                      <a:pt x="173176" y="422185"/>
                      <a:pt x="177740" y="423217"/>
                      <a:pt x="181507" y="421419"/>
                    </a:cubicBezTo>
                    <a:cubicBezTo>
                      <a:pt x="182092" y="421140"/>
                      <a:pt x="190511" y="417011"/>
                      <a:pt x="193949" y="415268"/>
                    </a:cubicBezTo>
                    <a:cubicBezTo>
                      <a:pt x="203756" y="410301"/>
                      <a:pt x="214657" y="404654"/>
                      <a:pt x="226414" y="398248"/>
                    </a:cubicBezTo>
                    <a:cubicBezTo>
                      <a:pt x="260009" y="379940"/>
                      <a:pt x="293552" y="359702"/>
                      <a:pt x="324951" y="338327"/>
                    </a:cubicBezTo>
                    <a:cubicBezTo>
                      <a:pt x="388904" y="294790"/>
                      <a:pt x="435423" y="251914"/>
                      <a:pt x="457386" y="210897"/>
                    </a:cubicBezTo>
                    <a:cubicBezTo>
                      <a:pt x="477800" y="172769"/>
                      <a:pt x="476179" y="137059"/>
                      <a:pt x="448945" y="106497"/>
                    </a:cubicBezTo>
                    <a:cubicBezTo>
                      <a:pt x="423837" y="78323"/>
                      <a:pt x="389517" y="74886"/>
                      <a:pt x="349981" y="91196"/>
                    </a:cubicBezTo>
                    <a:cubicBezTo>
                      <a:pt x="326075" y="101057"/>
                      <a:pt x="300924" y="117743"/>
                      <a:pt x="275323" y="139390"/>
                    </a:cubicBezTo>
                    <a:cubicBezTo>
                      <a:pt x="260623" y="151820"/>
                      <a:pt x="246754" y="165137"/>
                      <a:pt x="233994" y="178435"/>
                    </a:cubicBezTo>
                    <a:cubicBezTo>
                      <a:pt x="231862" y="180657"/>
                      <a:pt x="230188" y="182527"/>
                      <a:pt x="228273" y="184586"/>
                    </a:cubicBezTo>
                    <a:cubicBezTo>
                      <a:pt x="226533" y="179540"/>
                      <a:pt x="224951" y="174536"/>
                      <a:pt x="222838" y="168853"/>
                    </a:cubicBezTo>
                    <a:cubicBezTo>
                      <a:pt x="214320" y="145936"/>
                      <a:pt x="204494" y="123081"/>
                      <a:pt x="193663" y="101634"/>
                    </a:cubicBezTo>
                    <a:cubicBezTo>
                      <a:pt x="162572" y="40080"/>
                      <a:pt x="129059" y="2129"/>
                      <a:pt x="92265" y="94"/>
                    </a:cubicBezTo>
                    <a:close/>
                    <a:moveTo>
                      <a:pt x="92122" y="18542"/>
                    </a:moveTo>
                    <a:cubicBezTo>
                      <a:pt x="120043" y="21280"/>
                      <a:pt x="149451" y="54532"/>
                      <a:pt x="177359" y="109789"/>
                    </a:cubicBezTo>
                    <a:cubicBezTo>
                      <a:pt x="187852" y="130562"/>
                      <a:pt x="197379" y="152968"/>
                      <a:pt x="205676" y="175289"/>
                    </a:cubicBezTo>
                    <a:cubicBezTo>
                      <a:pt x="208581" y="183104"/>
                      <a:pt x="211087" y="190385"/>
                      <a:pt x="213256" y="196882"/>
                    </a:cubicBezTo>
                    <a:cubicBezTo>
                      <a:pt x="214013" y="199153"/>
                      <a:pt x="215726" y="204551"/>
                      <a:pt x="215830" y="204891"/>
                    </a:cubicBezTo>
                    <a:cubicBezTo>
                      <a:pt x="217943" y="211820"/>
                      <a:pt x="226878" y="213702"/>
                      <a:pt x="231562" y="208182"/>
                    </a:cubicBezTo>
                    <a:cubicBezTo>
                      <a:pt x="231722" y="207994"/>
                      <a:pt x="234400" y="204909"/>
                      <a:pt x="235566" y="203604"/>
                    </a:cubicBezTo>
                    <a:cubicBezTo>
                      <a:pt x="238917" y="199863"/>
                      <a:pt x="242832" y="195661"/>
                      <a:pt x="247151" y="191162"/>
                    </a:cubicBezTo>
                    <a:cubicBezTo>
                      <a:pt x="259499" y="178295"/>
                      <a:pt x="273022" y="165392"/>
                      <a:pt x="287194" y="153405"/>
                    </a:cubicBezTo>
                    <a:cubicBezTo>
                      <a:pt x="311471" y="132881"/>
                      <a:pt x="335110" y="117093"/>
                      <a:pt x="356988" y="108070"/>
                    </a:cubicBezTo>
                    <a:cubicBezTo>
                      <a:pt x="390009" y="94450"/>
                      <a:pt x="416149" y="97098"/>
                      <a:pt x="435362" y="118654"/>
                    </a:cubicBezTo>
                    <a:cubicBezTo>
                      <a:pt x="457094" y="143040"/>
                      <a:pt x="458382" y="170547"/>
                      <a:pt x="441367" y="202317"/>
                    </a:cubicBezTo>
                    <a:cubicBezTo>
                      <a:pt x="421153" y="240067"/>
                      <a:pt x="376352" y="281164"/>
                      <a:pt x="314653" y="323165"/>
                    </a:cubicBezTo>
                    <a:cubicBezTo>
                      <a:pt x="283800" y="344169"/>
                      <a:pt x="250792" y="364049"/>
                      <a:pt x="217690" y="382090"/>
                    </a:cubicBezTo>
                    <a:cubicBezTo>
                      <a:pt x="206102" y="388405"/>
                      <a:pt x="195300" y="394082"/>
                      <a:pt x="185654" y="398964"/>
                    </a:cubicBezTo>
                    <a:cubicBezTo>
                      <a:pt x="184098" y="399754"/>
                      <a:pt x="182448" y="400507"/>
                      <a:pt x="180077" y="401679"/>
                    </a:cubicBezTo>
                    <a:cubicBezTo>
                      <a:pt x="178959" y="400312"/>
                      <a:pt x="178227" y="399438"/>
                      <a:pt x="177502" y="398533"/>
                    </a:cubicBezTo>
                    <a:cubicBezTo>
                      <a:pt x="171792" y="391435"/>
                      <a:pt x="165342" y="383359"/>
                      <a:pt x="158481" y="374366"/>
                    </a:cubicBezTo>
                    <a:cubicBezTo>
                      <a:pt x="138875" y="348668"/>
                      <a:pt x="119275" y="321143"/>
                      <a:pt x="100989" y="292847"/>
                    </a:cubicBezTo>
                    <a:cubicBezTo>
                      <a:pt x="81420" y="262565"/>
                      <a:pt x="64601" y="233175"/>
                      <a:pt x="51219" y="205462"/>
                    </a:cubicBezTo>
                    <a:cubicBezTo>
                      <a:pt x="1018" y="101506"/>
                      <a:pt x="5506" y="36030"/>
                      <a:pt x="80252" y="19258"/>
                    </a:cubicBezTo>
                    <a:cubicBezTo>
                      <a:pt x="84173" y="18378"/>
                      <a:pt x="88134" y="18153"/>
                      <a:pt x="92122" y="18542"/>
                    </a:cubicBezTo>
                    <a:close/>
                  </a:path>
                </a:pathLst>
              </a:custGeom>
              <a:solidFill>
                <a:srgbClr val="F5F5F4"/>
              </a:solidFill>
              <a:ln>
                <a:noFill/>
              </a:ln>
              <a:effectLst>
                <a:outerShdw rotWithShape="0" algn="bl" dir="5400000" dist="19050">
                  <a:srgbClr val="000000">
                    <a:alpha val="24313"/>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7" name="Shape 3337"/>
        <p:cNvGrpSpPr/>
        <p:nvPr/>
      </p:nvGrpSpPr>
      <p:grpSpPr>
        <a:xfrm>
          <a:off x="0" y="0"/>
          <a:ext cx="0" cy="0"/>
          <a:chOff x="0" y="0"/>
          <a:chExt cx="0" cy="0"/>
        </a:xfrm>
      </p:grpSpPr>
      <p:sp>
        <p:nvSpPr>
          <p:cNvPr id="3338" name="Google Shape;3338;p33"/>
          <p:cNvSpPr/>
          <p:nvPr/>
        </p:nvSpPr>
        <p:spPr>
          <a:xfrm>
            <a:off x="7931170" y="3231625"/>
            <a:ext cx="649674" cy="1128026"/>
          </a:xfrm>
          <a:prstGeom prst="rect">
            <a:avLst/>
          </a:prstGeom>
        </p:spPr>
        <p:txBody>
          <a:bodyPr>
            <a:prstTxWarp prst="textPlain"/>
          </a:bodyPr>
          <a:lstStyle/>
          <a:p>
            <a:pPr lvl="0" algn="ctr"/>
            <a:r>
              <a:rPr b="1" i="1">
                <a:ln>
                  <a:noFill/>
                </a:ln>
                <a:solidFill>
                  <a:schemeClr val="lt1"/>
                </a:solidFill>
                <a:latin typeface="Mountains of Christmas"/>
              </a:rPr>
              <a:t>4</a:t>
            </a:r>
          </a:p>
        </p:txBody>
      </p:sp>
      <p:sp>
        <p:nvSpPr>
          <p:cNvPr id="3339" name="Google Shape;3339;p33"/>
          <p:cNvSpPr/>
          <p:nvPr/>
        </p:nvSpPr>
        <p:spPr>
          <a:xfrm>
            <a:off x="3892570" y="3231625"/>
            <a:ext cx="707348" cy="1043211"/>
          </a:xfrm>
          <a:prstGeom prst="rect">
            <a:avLst/>
          </a:prstGeom>
        </p:spPr>
        <p:txBody>
          <a:bodyPr>
            <a:prstTxWarp prst="textPlain"/>
          </a:bodyPr>
          <a:lstStyle/>
          <a:p>
            <a:pPr lvl="0" algn="ctr"/>
            <a:r>
              <a:rPr b="1" i="1">
                <a:ln>
                  <a:noFill/>
                </a:ln>
                <a:solidFill>
                  <a:schemeClr val="lt1"/>
                </a:solidFill>
                <a:latin typeface="Mountains of Christmas"/>
              </a:rPr>
              <a:t>3</a:t>
            </a:r>
          </a:p>
        </p:txBody>
      </p:sp>
      <p:sp>
        <p:nvSpPr>
          <p:cNvPr id="3340" name="Google Shape;3340;p33"/>
          <p:cNvSpPr/>
          <p:nvPr/>
        </p:nvSpPr>
        <p:spPr>
          <a:xfrm>
            <a:off x="7931170" y="1021825"/>
            <a:ext cx="627623" cy="1095795"/>
          </a:xfrm>
          <a:prstGeom prst="rect">
            <a:avLst/>
          </a:prstGeom>
        </p:spPr>
        <p:txBody>
          <a:bodyPr>
            <a:prstTxWarp prst="textPlain"/>
          </a:bodyPr>
          <a:lstStyle/>
          <a:p>
            <a:pPr lvl="0" algn="ctr"/>
            <a:r>
              <a:rPr b="1" i="1">
                <a:ln>
                  <a:noFill/>
                </a:ln>
                <a:solidFill>
                  <a:schemeClr val="lt1"/>
                </a:solidFill>
                <a:latin typeface="Mountains of Christmas"/>
              </a:rPr>
              <a:t>2</a:t>
            </a:r>
          </a:p>
        </p:txBody>
      </p:sp>
      <p:sp>
        <p:nvSpPr>
          <p:cNvPr id="3341" name="Google Shape;3341;p33"/>
          <p:cNvSpPr/>
          <p:nvPr/>
        </p:nvSpPr>
        <p:spPr>
          <a:xfrm>
            <a:off x="3892570" y="1021825"/>
            <a:ext cx="476654" cy="944826"/>
          </a:xfrm>
          <a:prstGeom prst="rect">
            <a:avLst/>
          </a:prstGeom>
        </p:spPr>
        <p:txBody>
          <a:bodyPr>
            <a:prstTxWarp prst="textPlain"/>
          </a:bodyPr>
          <a:lstStyle/>
          <a:p>
            <a:pPr lvl="0" algn="ctr"/>
            <a:r>
              <a:rPr b="1" i="1">
                <a:ln>
                  <a:noFill/>
                </a:ln>
                <a:solidFill>
                  <a:schemeClr val="lt1"/>
                </a:solidFill>
                <a:latin typeface="Mountains of Christmas"/>
              </a:rPr>
              <a:t>1</a:t>
            </a:r>
          </a:p>
        </p:txBody>
      </p:sp>
      <p:sp>
        <p:nvSpPr>
          <p:cNvPr id="3342" name="Google Shape;3342;p33"/>
          <p:cNvSpPr txBox="1"/>
          <p:nvPr>
            <p:ph type="title"/>
          </p:nvPr>
        </p:nvSpPr>
        <p:spPr>
          <a:xfrm>
            <a:off x="537525" y="499500"/>
            <a:ext cx="3120000" cy="2929500"/>
          </a:xfrm>
          <a:prstGeom prst="rect">
            <a:avLst/>
          </a:prstGeom>
          <a:noFill/>
          <a:ln>
            <a:noFill/>
          </a:ln>
        </p:spPr>
        <p:txBody>
          <a:bodyPr anchorCtr="0" anchor="ctr" bIns="121900" lIns="121900" spcFirstLastPara="1" rIns="121900" wrap="square" tIns="121900">
            <a:normAutofit/>
          </a:bodyPr>
          <a:lstStyle/>
          <a:p>
            <a:pPr indent="0" lvl="0" marL="0" rtl="0" algn="l">
              <a:lnSpc>
                <a:spcPct val="100000"/>
              </a:lnSpc>
              <a:spcBef>
                <a:spcPts val="0"/>
              </a:spcBef>
              <a:spcAft>
                <a:spcPts val="0"/>
              </a:spcAft>
              <a:buSzPts val="4500"/>
              <a:buNone/>
            </a:pPr>
            <a:r>
              <a:rPr lang="en"/>
              <a:t>Add your title here.</a:t>
            </a:r>
            <a:endParaRPr/>
          </a:p>
        </p:txBody>
      </p:sp>
      <p:sp>
        <p:nvSpPr>
          <p:cNvPr id="3343" name="Google Shape;3343;p33"/>
          <p:cNvSpPr txBox="1"/>
          <p:nvPr>
            <p:ph idx="1" type="subTitle"/>
          </p:nvPr>
        </p:nvSpPr>
        <p:spPr>
          <a:xfrm>
            <a:off x="4140375" y="1356375"/>
            <a:ext cx="3608400" cy="717000"/>
          </a:xfrm>
          <a:prstGeom prst="rect">
            <a:avLst/>
          </a:prstGeom>
          <a:noFill/>
          <a:ln>
            <a:noFill/>
          </a:ln>
        </p:spPr>
        <p:txBody>
          <a:bodyPr anchorCtr="0" anchor="ctr" bIns="121900" lIns="121900" spcFirstLastPara="1" rIns="121900" wrap="square" tIns="121900">
            <a:normAutofit/>
          </a:bodyPr>
          <a:lstStyle/>
          <a:p>
            <a:pPr indent="0" lvl="0" marL="0" rtl="0" algn="l">
              <a:lnSpc>
                <a:spcPct val="80000"/>
              </a:lnSpc>
              <a:spcBef>
                <a:spcPts val="0"/>
              </a:spcBef>
              <a:spcAft>
                <a:spcPts val="0"/>
              </a:spcAft>
              <a:buSzPts val="2800"/>
              <a:buNone/>
            </a:pPr>
            <a:r>
              <a:rPr lang="en"/>
              <a:t>Something One</a:t>
            </a:r>
            <a:endParaRPr/>
          </a:p>
        </p:txBody>
      </p:sp>
      <p:sp>
        <p:nvSpPr>
          <p:cNvPr id="3344" name="Google Shape;3344;p33"/>
          <p:cNvSpPr txBox="1"/>
          <p:nvPr>
            <p:ph idx="2" type="body"/>
          </p:nvPr>
        </p:nvSpPr>
        <p:spPr>
          <a:xfrm>
            <a:off x="4140408" y="2073231"/>
            <a:ext cx="3608400" cy="12978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l">
              <a:lnSpc>
                <a:spcPct val="115000"/>
              </a:lnSpc>
              <a:spcBef>
                <a:spcPts val="0"/>
              </a:spcBef>
              <a:spcAft>
                <a:spcPts val="1600"/>
              </a:spcAft>
              <a:buSzPct val="108107"/>
              <a:buNone/>
            </a:pPr>
            <a:r>
              <a:rPr lang="en"/>
              <a:t>Lorem ipsum dolor sit amet, consectetuer adipiscing elit.</a:t>
            </a:r>
            <a:endParaRPr/>
          </a:p>
        </p:txBody>
      </p:sp>
      <p:sp>
        <p:nvSpPr>
          <p:cNvPr id="3345" name="Google Shape;3345;p33"/>
          <p:cNvSpPr txBox="1"/>
          <p:nvPr>
            <p:ph idx="3" type="subTitle"/>
          </p:nvPr>
        </p:nvSpPr>
        <p:spPr>
          <a:xfrm>
            <a:off x="8016581" y="1356375"/>
            <a:ext cx="3608400" cy="717000"/>
          </a:xfrm>
          <a:prstGeom prst="rect">
            <a:avLst/>
          </a:prstGeom>
          <a:noFill/>
          <a:ln>
            <a:noFill/>
          </a:ln>
        </p:spPr>
        <p:txBody>
          <a:bodyPr anchorCtr="0" anchor="ctr" bIns="121900" lIns="121900" spcFirstLastPara="1" rIns="121900" wrap="square" tIns="121900">
            <a:normAutofit/>
          </a:bodyPr>
          <a:lstStyle/>
          <a:p>
            <a:pPr indent="0" lvl="0" marL="0" rtl="0" algn="l">
              <a:lnSpc>
                <a:spcPct val="80000"/>
              </a:lnSpc>
              <a:spcBef>
                <a:spcPts val="0"/>
              </a:spcBef>
              <a:spcAft>
                <a:spcPts val="0"/>
              </a:spcAft>
              <a:buSzPts val="2800"/>
              <a:buNone/>
            </a:pPr>
            <a:r>
              <a:rPr lang="en"/>
              <a:t>Something Two</a:t>
            </a:r>
            <a:endParaRPr/>
          </a:p>
        </p:txBody>
      </p:sp>
      <p:sp>
        <p:nvSpPr>
          <p:cNvPr id="3346" name="Google Shape;3346;p33"/>
          <p:cNvSpPr txBox="1"/>
          <p:nvPr>
            <p:ph idx="4" type="body"/>
          </p:nvPr>
        </p:nvSpPr>
        <p:spPr>
          <a:xfrm>
            <a:off x="8016620" y="2073231"/>
            <a:ext cx="3608400" cy="12978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l">
              <a:lnSpc>
                <a:spcPct val="115000"/>
              </a:lnSpc>
              <a:spcBef>
                <a:spcPts val="0"/>
              </a:spcBef>
              <a:spcAft>
                <a:spcPts val="1600"/>
              </a:spcAft>
              <a:buSzPct val="108107"/>
              <a:buNone/>
            </a:pPr>
            <a:r>
              <a:rPr lang="en"/>
              <a:t>Lorem ipsum dolor sit amet, consectetuer adipiscing elit.</a:t>
            </a:r>
            <a:endParaRPr/>
          </a:p>
        </p:txBody>
      </p:sp>
      <p:sp>
        <p:nvSpPr>
          <p:cNvPr id="3347" name="Google Shape;3347;p33"/>
          <p:cNvSpPr txBox="1"/>
          <p:nvPr>
            <p:ph idx="5" type="subTitle"/>
          </p:nvPr>
        </p:nvSpPr>
        <p:spPr>
          <a:xfrm>
            <a:off x="4140300" y="3821525"/>
            <a:ext cx="3608400" cy="717000"/>
          </a:xfrm>
          <a:prstGeom prst="rect">
            <a:avLst/>
          </a:prstGeom>
          <a:noFill/>
          <a:ln>
            <a:noFill/>
          </a:ln>
        </p:spPr>
        <p:txBody>
          <a:bodyPr anchorCtr="0" anchor="ctr" bIns="121900" lIns="121900" spcFirstLastPara="1" rIns="121900" wrap="square" tIns="121900">
            <a:noAutofit/>
          </a:bodyPr>
          <a:lstStyle/>
          <a:p>
            <a:pPr indent="0" lvl="0" marL="0" rtl="0" algn="l">
              <a:lnSpc>
                <a:spcPct val="80000"/>
              </a:lnSpc>
              <a:spcBef>
                <a:spcPts val="0"/>
              </a:spcBef>
              <a:spcAft>
                <a:spcPts val="0"/>
              </a:spcAft>
              <a:buSzPts val="2800"/>
              <a:buNone/>
            </a:pPr>
            <a:r>
              <a:rPr lang="en"/>
              <a:t>Something Three</a:t>
            </a:r>
            <a:endParaRPr/>
          </a:p>
        </p:txBody>
      </p:sp>
      <p:sp>
        <p:nvSpPr>
          <p:cNvPr id="3348" name="Google Shape;3348;p33"/>
          <p:cNvSpPr txBox="1"/>
          <p:nvPr>
            <p:ph idx="6" type="body"/>
          </p:nvPr>
        </p:nvSpPr>
        <p:spPr>
          <a:xfrm>
            <a:off x="4140345" y="4538381"/>
            <a:ext cx="3608400" cy="12978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l">
              <a:lnSpc>
                <a:spcPct val="115000"/>
              </a:lnSpc>
              <a:spcBef>
                <a:spcPts val="0"/>
              </a:spcBef>
              <a:spcAft>
                <a:spcPts val="1600"/>
              </a:spcAft>
              <a:buSzPct val="108107"/>
              <a:buNone/>
            </a:pPr>
            <a:r>
              <a:rPr lang="en"/>
              <a:t>Lorem ipsum dolor sit amet, consectetuer adipiscing elit.</a:t>
            </a:r>
            <a:endParaRPr/>
          </a:p>
        </p:txBody>
      </p:sp>
      <p:sp>
        <p:nvSpPr>
          <p:cNvPr id="3349" name="Google Shape;3349;p33"/>
          <p:cNvSpPr txBox="1"/>
          <p:nvPr>
            <p:ph idx="7" type="body"/>
          </p:nvPr>
        </p:nvSpPr>
        <p:spPr>
          <a:xfrm>
            <a:off x="8016557" y="4538381"/>
            <a:ext cx="3608400" cy="12978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l">
              <a:lnSpc>
                <a:spcPct val="115000"/>
              </a:lnSpc>
              <a:spcBef>
                <a:spcPts val="0"/>
              </a:spcBef>
              <a:spcAft>
                <a:spcPts val="1600"/>
              </a:spcAft>
              <a:buSzPct val="108107"/>
              <a:buNone/>
            </a:pPr>
            <a:r>
              <a:rPr lang="en"/>
              <a:t>Lorem ipsum dolor sit amet, consectetuer adipiscing elit.</a:t>
            </a:r>
            <a:endParaRPr/>
          </a:p>
        </p:txBody>
      </p:sp>
      <p:sp>
        <p:nvSpPr>
          <p:cNvPr id="3350" name="Google Shape;3350;p33"/>
          <p:cNvSpPr txBox="1"/>
          <p:nvPr>
            <p:ph idx="8" type="subTitle"/>
          </p:nvPr>
        </p:nvSpPr>
        <p:spPr>
          <a:xfrm>
            <a:off x="8016519" y="3821525"/>
            <a:ext cx="3608400" cy="717000"/>
          </a:xfrm>
          <a:prstGeom prst="rect">
            <a:avLst/>
          </a:prstGeom>
          <a:noFill/>
          <a:ln>
            <a:noFill/>
          </a:ln>
        </p:spPr>
        <p:txBody>
          <a:bodyPr anchorCtr="0" anchor="ctr" bIns="121900" lIns="121900" spcFirstLastPara="1" rIns="121900" wrap="square" tIns="121900">
            <a:normAutofit/>
          </a:bodyPr>
          <a:lstStyle/>
          <a:p>
            <a:pPr indent="0" lvl="0" marL="0" rtl="0" algn="l">
              <a:lnSpc>
                <a:spcPct val="80000"/>
              </a:lnSpc>
              <a:spcBef>
                <a:spcPts val="0"/>
              </a:spcBef>
              <a:spcAft>
                <a:spcPts val="0"/>
              </a:spcAft>
              <a:buSzPts val="2800"/>
              <a:buNone/>
            </a:pPr>
            <a:r>
              <a:rPr lang="en"/>
              <a:t>Something Four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4" name="Shape 3354"/>
        <p:cNvGrpSpPr/>
        <p:nvPr/>
      </p:nvGrpSpPr>
      <p:grpSpPr>
        <a:xfrm>
          <a:off x="0" y="0"/>
          <a:ext cx="0" cy="0"/>
          <a:chOff x="0" y="0"/>
          <a:chExt cx="0" cy="0"/>
        </a:xfrm>
      </p:grpSpPr>
      <p:sp>
        <p:nvSpPr>
          <p:cNvPr id="3355" name="Google Shape;3355;p34"/>
          <p:cNvSpPr txBox="1"/>
          <p:nvPr>
            <p:ph type="title"/>
          </p:nvPr>
        </p:nvSpPr>
        <p:spPr>
          <a:xfrm>
            <a:off x="415650" y="1171723"/>
            <a:ext cx="11360700" cy="3368700"/>
          </a:xfrm>
          <a:prstGeom prst="rect">
            <a:avLst/>
          </a:prstGeom>
          <a:noFill/>
          <a:ln>
            <a:noFill/>
          </a:ln>
          <a:effectLst>
            <a:outerShdw rotWithShape="0" algn="bl" dir="5400000" dist="19050">
              <a:srgbClr val="000000">
                <a:alpha val="30196"/>
              </a:srgbClr>
            </a:outerShdw>
          </a:effectLst>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16000"/>
              <a:buNone/>
            </a:pPr>
            <a:r>
              <a:rPr lang="en"/>
              <a:t>2,543,456</a:t>
            </a:r>
            <a:endParaRPr/>
          </a:p>
        </p:txBody>
      </p:sp>
      <p:sp>
        <p:nvSpPr>
          <p:cNvPr id="3356" name="Google Shape;3356;p34"/>
          <p:cNvSpPr txBox="1"/>
          <p:nvPr>
            <p:ph idx="1" type="body"/>
          </p:nvPr>
        </p:nvSpPr>
        <p:spPr>
          <a:xfrm>
            <a:off x="415650" y="4681867"/>
            <a:ext cx="11360700" cy="1004400"/>
          </a:xfrm>
          <a:prstGeom prst="rect">
            <a:avLst/>
          </a:prstGeom>
          <a:noFill/>
          <a:ln>
            <a:noFill/>
          </a:ln>
          <a:effectLst>
            <a:outerShdw rotWithShape="0" algn="bl" dir="5400000" dist="19050">
              <a:srgbClr val="000000">
                <a:alpha val="30196"/>
              </a:srgbClr>
            </a:outerShdw>
          </a:effectLst>
        </p:spPr>
        <p:txBody>
          <a:bodyPr anchorCtr="0" anchor="t" bIns="121900" lIns="121900" spcFirstLastPara="1" rIns="121900" wrap="square" tIns="121900">
            <a:normAutofit/>
          </a:bodyPr>
          <a:lstStyle/>
          <a:p>
            <a:pPr indent="0" lvl="0" marL="0" rtl="0" algn="ctr">
              <a:lnSpc>
                <a:spcPct val="115000"/>
              </a:lnSpc>
              <a:spcBef>
                <a:spcPts val="0"/>
              </a:spcBef>
              <a:spcAft>
                <a:spcPts val="1600"/>
              </a:spcAft>
              <a:buSzPts val="2000"/>
              <a:buNone/>
            </a:pPr>
            <a:r>
              <a:rPr lang="en"/>
              <a:t>Add your text here.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0" name="Shape 3360"/>
        <p:cNvGrpSpPr/>
        <p:nvPr/>
      </p:nvGrpSpPr>
      <p:grpSpPr>
        <a:xfrm>
          <a:off x="0" y="0"/>
          <a:ext cx="0" cy="0"/>
          <a:chOff x="0" y="0"/>
          <a:chExt cx="0" cy="0"/>
        </a:xfrm>
      </p:grpSpPr>
      <p:sp>
        <p:nvSpPr>
          <p:cNvPr id="3361" name="Google Shape;3361;p35"/>
          <p:cNvSpPr txBox="1"/>
          <p:nvPr>
            <p:ph type="title"/>
          </p:nvPr>
        </p:nvSpPr>
        <p:spPr>
          <a:xfrm>
            <a:off x="646300" y="794325"/>
            <a:ext cx="10906500" cy="7173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990"/>
              <a:buNone/>
            </a:pPr>
            <a:r>
              <a:rPr lang="en"/>
              <a:t>Chart title.</a:t>
            </a:r>
            <a:endParaRPr/>
          </a:p>
        </p:txBody>
      </p:sp>
      <p:grpSp>
        <p:nvGrpSpPr>
          <p:cNvPr id="3362" name="Google Shape;3362;p35"/>
          <p:cNvGrpSpPr/>
          <p:nvPr/>
        </p:nvGrpSpPr>
        <p:grpSpPr>
          <a:xfrm>
            <a:off x="2599411" y="2118430"/>
            <a:ext cx="7536413" cy="2548525"/>
            <a:chOff x="2667200" y="2716275"/>
            <a:chExt cx="7036800" cy="2379575"/>
          </a:xfrm>
        </p:grpSpPr>
        <p:cxnSp>
          <p:nvCxnSpPr>
            <p:cNvPr id="3363" name="Google Shape;3363;p35"/>
            <p:cNvCxnSpPr/>
            <p:nvPr/>
          </p:nvCxnSpPr>
          <p:spPr>
            <a:xfrm>
              <a:off x="2667200" y="5095850"/>
              <a:ext cx="7036800" cy="0"/>
            </a:xfrm>
            <a:prstGeom prst="straightConnector1">
              <a:avLst/>
            </a:prstGeom>
            <a:noFill/>
            <a:ln cap="rnd" cmpd="sng" w="76200">
              <a:solidFill>
                <a:schemeClr val="accent6"/>
              </a:solidFill>
              <a:prstDash val="solid"/>
              <a:round/>
              <a:headEnd len="sm" w="sm" type="none"/>
              <a:tailEnd len="sm" w="sm" type="none"/>
            </a:ln>
            <a:effectLst>
              <a:outerShdw rotWithShape="0" algn="tl" dir="5640000" dist="12700">
                <a:srgbClr val="000000">
                  <a:alpha val="26274"/>
                </a:srgbClr>
              </a:outerShdw>
            </a:effectLst>
          </p:spPr>
        </p:cxnSp>
        <p:cxnSp>
          <p:nvCxnSpPr>
            <p:cNvPr id="3364" name="Google Shape;3364;p35"/>
            <p:cNvCxnSpPr/>
            <p:nvPr/>
          </p:nvCxnSpPr>
          <p:spPr>
            <a:xfrm>
              <a:off x="2667200" y="4619935"/>
              <a:ext cx="7036800" cy="0"/>
            </a:xfrm>
            <a:prstGeom prst="straightConnector1">
              <a:avLst/>
            </a:prstGeom>
            <a:noFill/>
            <a:ln cap="rnd" cmpd="sng" w="76200">
              <a:solidFill>
                <a:schemeClr val="accent6"/>
              </a:solidFill>
              <a:prstDash val="solid"/>
              <a:round/>
              <a:headEnd len="sm" w="sm" type="none"/>
              <a:tailEnd len="sm" w="sm" type="none"/>
            </a:ln>
            <a:effectLst>
              <a:outerShdw rotWithShape="0" algn="tl" dir="5640000" dist="12700">
                <a:srgbClr val="000000">
                  <a:alpha val="26274"/>
                </a:srgbClr>
              </a:outerShdw>
            </a:effectLst>
          </p:spPr>
        </p:cxnSp>
        <p:cxnSp>
          <p:nvCxnSpPr>
            <p:cNvPr id="3365" name="Google Shape;3365;p35"/>
            <p:cNvCxnSpPr/>
            <p:nvPr/>
          </p:nvCxnSpPr>
          <p:spPr>
            <a:xfrm>
              <a:off x="2667200" y="4144020"/>
              <a:ext cx="7036800" cy="0"/>
            </a:xfrm>
            <a:prstGeom prst="straightConnector1">
              <a:avLst/>
            </a:prstGeom>
            <a:noFill/>
            <a:ln cap="rnd" cmpd="sng" w="76200">
              <a:solidFill>
                <a:schemeClr val="accent6"/>
              </a:solidFill>
              <a:prstDash val="solid"/>
              <a:round/>
              <a:headEnd len="sm" w="sm" type="none"/>
              <a:tailEnd len="sm" w="sm" type="none"/>
            </a:ln>
            <a:effectLst>
              <a:outerShdw rotWithShape="0" algn="tl" dir="5640000" dist="12700">
                <a:srgbClr val="000000">
                  <a:alpha val="26274"/>
                </a:srgbClr>
              </a:outerShdw>
            </a:effectLst>
          </p:spPr>
        </p:cxnSp>
        <p:cxnSp>
          <p:nvCxnSpPr>
            <p:cNvPr id="3366" name="Google Shape;3366;p35"/>
            <p:cNvCxnSpPr/>
            <p:nvPr/>
          </p:nvCxnSpPr>
          <p:spPr>
            <a:xfrm>
              <a:off x="2667200" y="3668105"/>
              <a:ext cx="7036800" cy="0"/>
            </a:xfrm>
            <a:prstGeom prst="straightConnector1">
              <a:avLst/>
            </a:prstGeom>
            <a:noFill/>
            <a:ln cap="rnd" cmpd="sng" w="76200">
              <a:solidFill>
                <a:schemeClr val="accent6"/>
              </a:solidFill>
              <a:prstDash val="solid"/>
              <a:round/>
              <a:headEnd len="sm" w="sm" type="none"/>
              <a:tailEnd len="sm" w="sm" type="none"/>
            </a:ln>
            <a:effectLst>
              <a:outerShdw rotWithShape="0" algn="tl" dir="5640000" dist="12700">
                <a:srgbClr val="000000">
                  <a:alpha val="26274"/>
                </a:srgbClr>
              </a:outerShdw>
            </a:effectLst>
          </p:spPr>
        </p:cxnSp>
        <p:cxnSp>
          <p:nvCxnSpPr>
            <p:cNvPr id="3367" name="Google Shape;3367;p35"/>
            <p:cNvCxnSpPr/>
            <p:nvPr/>
          </p:nvCxnSpPr>
          <p:spPr>
            <a:xfrm>
              <a:off x="2667200" y="3192190"/>
              <a:ext cx="7036800" cy="0"/>
            </a:xfrm>
            <a:prstGeom prst="straightConnector1">
              <a:avLst/>
            </a:prstGeom>
            <a:noFill/>
            <a:ln cap="rnd" cmpd="sng" w="76200">
              <a:solidFill>
                <a:schemeClr val="accent6"/>
              </a:solidFill>
              <a:prstDash val="solid"/>
              <a:round/>
              <a:headEnd len="sm" w="sm" type="none"/>
              <a:tailEnd len="sm" w="sm" type="none"/>
            </a:ln>
            <a:effectLst>
              <a:outerShdw rotWithShape="0" algn="tl" dir="5640000" dist="12700">
                <a:srgbClr val="000000">
                  <a:alpha val="26274"/>
                </a:srgbClr>
              </a:outerShdw>
            </a:effectLst>
          </p:spPr>
        </p:cxnSp>
        <p:cxnSp>
          <p:nvCxnSpPr>
            <p:cNvPr id="3368" name="Google Shape;3368;p35"/>
            <p:cNvCxnSpPr/>
            <p:nvPr/>
          </p:nvCxnSpPr>
          <p:spPr>
            <a:xfrm>
              <a:off x="2667200" y="2716275"/>
              <a:ext cx="7036800" cy="0"/>
            </a:xfrm>
            <a:prstGeom prst="straightConnector1">
              <a:avLst/>
            </a:prstGeom>
            <a:noFill/>
            <a:ln cap="rnd" cmpd="sng" w="76200">
              <a:solidFill>
                <a:schemeClr val="accent6"/>
              </a:solidFill>
              <a:prstDash val="solid"/>
              <a:round/>
              <a:headEnd len="sm" w="sm" type="none"/>
              <a:tailEnd len="sm" w="sm" type="none"/>
            </a:ln>
            <a:effectLst>
              <a:outerShdw rotWithShape="0" algn="tl" dir="5640000" dist="12700">
                <a:srgbClr val="000000">
                  <a:alpha val="26274"/>
                </a:srgbClr>
              </a:outerShdw>
            </a:effectLst>
          </p:spPr>
        </p:cxnSp>
      </p:grpSp>
      <p:sp>
        <p:nvSpPr>
          <p:cNvPr id="3369" name="Google Shape;3369;p35"/>
          <p:cNvSpPr txBox="1"/>
          <p:nvPr/>
        </p:nvSpPr>
        <p:spPr>
          <a:xfrm>
            <a:off x="1813254" y="4555401"/>
            <a:ext cx="719100" cy="3462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Clr>
                <a:srgbClr val="000000"/>
              </a:buClr>
              <a:buSzPts val="900"/>
              <a:buFont typeface="Arial"/>
              <a:buNone/>
            </a:pPr>
            <a:r>
              <a:rPr b="1" i="0" lang="en" sz="1800" u="none" cap="none" strike="noStrike">
                <a:solidFill>
                  <a:schemeClr val="dk2"/>
                </a:solidFill>
                <a:latin typeface="Mountains of Christmas"/>
                <a:ea typeface="Mountains of Christmas"/>
                <a:cs typeface="Mountains of Christmas"/>
                <a:sym typeface="Mountains of Christmas"/>
              </a:rPr>
              <a:t>0 %</a:t>
            </a:r>
            <a:endParaRPr b="1" i="0" sz="1800" u="none" cap="none" strike="noStrike">
              <a:solidFill>
                <a:schemeClr val="dk2"/>
              </a:solidFill>
              <a:latin typeface="Mountains of Christmas"/>
              <a:ea typeface="Mountains of Christmas"/>
              <a:cs typeface="Mountains of Christmas"/>
              <a:sym typeface="Mountains of Christmas"/>
            </a:endParaRPr>
          </a:p>
        </p:txBody>
      </p:sp>
      <p:sp>
        <p:nvSpPr>
          <p:cNvPr id="3370" name="Google Shape;3370;p35"/>
          <p:cNvSpPr txBox="1"/>
          <p:nvPr/>
        </p:nvSpPr>
        <p:spPr>
          <a:xfrm>
            <a:off x="1813254" y="3033559"/>
            <a:ext cx="719100" cy="3462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Clr>
                <a:srgbClr val="000000"/>
              </a:buClr>
              <a:buSzPts val="900"/>
              <a:buFont typeface="Arial"/>
              <a:buNone/>
            </a:pPr>
            <a:r>
              <a:rPr b="1" i="0" lang="en" sz="1800" u="none" cap="none" strike="noStrike">
                <a:solidFill>
                  <a:schemeClr val="dk2"/>
                </a:solidFill>
                <a:latin typeface="Mountains of Christmas"/>
                <a:ea typeface="Mountains of Christmas"/>
                <a:cs typeface="Mountains of Christmas"/>
                <a:sym typeface="Mountains of Christmas"/>
              </a:rPr>
              <a:t>60 %</a:t>
            </a:r>
            <a:endParaRPr b="1" i="0" sz="1800" u="none" cap="none" strike="noStrike">
              <a:solidFill>
                <a:schemeClr val="dk2"/>
              </a:solidFill>
              <a:latin typeface="Mountains of Christmas"/>
              <a:ea typeface="Mountains of Christmas"/>
              <a:cs typeface="Mountains of Christmas"/>
              <a:sym typeface="Mountains of Christmas"/>
            </a:endParaRPr>
          </a:p>
        </p:txBody>
      </p:sp>
      <p:sp>
        <p:nvSpPr>
          <p:cNvPr id="3371" name="Google Shape;3371;p35"/>
          <p:cNvSpPr txBox="1"/>
          <p:nvPr/>
        </p:nvSpPr>
        <p:spPr>
          <a:xfrm>
            <a:off x="1813254" y="3540839"/>
            <a:ext cx="719100" cy="3462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Clr>
                <a:srgbClr val="000000"/>
              </a:buClr>
              <a:buSzPts val="900"/>
              <a:buFont typeface="Arial"/>
              <a:buNone/>
            </a:pPr>
            <a:r>
              <a:rPr b="1" i="0" lang="en" sz="1800" u="none" cap="none" strike="noStrike">
                <a:solidFill>
                  <a:schemeClr val="dk2"/>
                </a:solidFill>
                <a:latin typeface="Mountains of Christmas"/>
                <a:ea typeface="Mountains of Christmas"/>
                <a:cs typeface="Mountains of Christmas"/>
                <a:sym typeface="Mountains of Christmas"/>
              </a:rPr>
              <a:t>40 %</a:t>
            </a:r>
            <a:endParaRPr b="1" i="0" sz="1800" u="none" cap="none" strike="noStrike">
              <a:solidFill>
                <a:schemeClr val="dk2"/>
              </a:solidFill>
              <a:latin typeface="Mountains of Christmas"/>
              <a:ea typeface="Mountains of Christmas"/>
              <a:cs typeface="Mountains of Christmas"/>
              <a:sym typeface="Mountains of Christmas"/>
            </a:endParaRPr>
          </a:p>
        </p:txBody>
      </p:sp>
      <p:sp>
        <p:nvSpPr>
          <p:cNvPr id="3372" name="Google Shape;3372;p35"/>
          <p:cNvSpPr txBox="1"/>
          <p:nvPr/>
        </p:nvSpPr>
        <p:spPr>
          <a:xfrm>
            <a:off x="1813254" y="4048119"/>
            <a:ext cx="719100" cy="3462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Clr>
                <a:srgbClr val="000000"/>
              </a:buClr>
              <a:buSzPts val="900"/>
              <a:buFont typeface="Arial"/>
              <a:buNone/>
            </a:pPr>
            <a:r>
              <a:rPr b="1" i="0" lang="en" sz="1800" u="none" cap="none" strike="noStrike">
                <a:solidFill>
                  <a:schemeClr val="dk2"/>
                </a:solidFill>
                <a:latin typeface="Mountains of Christmas"/>
                <a:ea typeface="Mountains of Christmas"/>
                <a:cs typeface="Mountains of Christmas"/>
                <a:sym typeface="Mountains of Christmas"/>
              </a:rPr>
              <a:t>20 %</a:t>
            </a:r>
            <a:endParaRPr b="1" i="0" sz="1800" u="none" cap="none" strike="noStrike">
              <a:solidFill>
                <a:schemeClr val="dk2"/>
              </a:solidFill>
              <a:latin typeface="Mountains of Christmas"/>
              <a:ea typeface="Mountains of Christmas"/>
              <a:cs typeface="Mountains of Christmas"/>
              <a:sym typeface="Mountains of Christmas"/>
            </a:endParaRPr>
          </a:p>
        </p:txBody>
      </p:sp>
      <p:sp>
        <p:nvSpPr>
          <p:cNvPr id="3373" name="Google Shape;3373;p35"/>
          <p:cNvSpPr txBox="1"/>
          <p:nvPr/>
        </p:nvSpPr>
        <p:spPr>
          <a:xfrm>
            <a:off x="1813254" y="2526280"/>
            <a:ext cx="719100" cy="3462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Clr>
                <a:srgbClr val="000000"/>
              </a:buClr>
              <a:buSzPts val="900"/>
              <a:buFont typeface="Arial"/>
              <a:buNone/>
            </a:pPr>
            <a:r>
              <a:rPr b="1" i="0" lang="en" sz="1800" u="none" cap="none" strike="noStrike">
                <a:solidFill>
                  <a:schemeClr val="dk2"/>
                </a:solidFill>
                <a:latin typeface="Mountains of Christmas"/>
                <a:ea typeface="Mountains of Christmas"/>
                <a:cs typeface="Mountains of Christmas"/>
                <a:sym typeface="Mountains of Christmas"/>
              </a:rPr>
              <a:t>80 %</a:t>
            </a:r>
            <a:endParaRPr b="1" i="0" sz="1800" u="none" cap="none" strike="noStrike">
              <a:solidFill>
                <a:schemeClr val="dk2"/>
              </a:solidFill>
              <a:latin typeface="Mountains of Christmas"/>
              <a:ea typeface="Mountains of Christmas"/>
              <a:cs typeface="Mountains of Christmas"/>
              <a:sym typeface="Mountains of Christmas"/>
            </a:endParaRPr>
          </a:p>
        </p:txBody>
      </p:sp>
      <p:sp>
        <p:nvSpPr>
          <p:cNvPr id="3374" name="Google Shape;3374;p35"/>
          <p:cNvSpPr txBox="1"/>
          <p:nvPr>
            <p:ph idx="4294967295" type="body"/>
          </p:nvPr>
        </p:nvSpPr>
        <p:spPr>
          <a:xfrm>
            <a:off x="2523450" y="5121225"/>
            <a:ext cx="1529400" cy="8031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1600"/>
              </a:spcAft>
              <a:buSzPts val="2000"/>
              <a:buNone/>
            </a:pPr>
            <a:r>
              <a:rPr lang="en" sz="900"/>
              <a:t>Lorem ipsum dolor sit amet, consectetuer adipiscing elit.</a:t>
            </a:r>
            <a:endParaRPr sz="900"/>
          </a:p>
        </p:txBody>
      </p:sp>
      <p:sp>
        <p:nvSpPr>
          <p:cNvPr id="3375" name="Google Shape;3375;p35"/>
          <p:cNvSpPr txBox="1"/>
          <p:nvPr>
            <p:ph idx="4294967295" type="title"/>
          </p:nvPr>
        </p:nvSpPr>
        <p:spPr>
          <a:xfrm>
            <a:off x="2523443" y="4763300"/>
            <a:ext cx="1529400" cy="324000"/>
          </a:xfrm>
          <a:prstGeom prst="rect">
            <a:avLst/>
          </a:prstGeom>
          <a:noFill/>
          <a:ln>
            <a:noFill/>
          </a:ln>
        </p:spPr>
        <p:txBody>
          <a:bodyPr anchorCtr="0" anchor="ctr" bIns="121900" lIns="121900" spcFirstLastPara="1" rIns="121900" wrap="square" tIns="121900">
            <a:normAutofit fontScale="90000"/>
          </a:bodyPr>
          <a:lstStyle/>
          <a:p>
            <a:pPr indent="0" lvl="0" marL="0" rtl="0" algn="ctr">
              <a:lnSpc>
                <a:spcPct val="100000"/>
              </a:lnSpc>
              <a:spcBef>
                <a:spcPts val="0"/>
              </a:spcBef>
              <a:spcAft>
                <a:spcPts val="0"/>
              </a:spcAft>
              <a:buSzPct val="333333"/>
              <a:buNone/>
            </a:pPr>
            <a:r>
              <a:rPr lang="en" sz="1500"/>
              <a:t>Title One</a:t>
            </a:r>
            <a:endParaRPr sz="1500"/>
          </a:p>
        </p:txBody>
      </p:sp>
      <p:sp>
        <p:nvSpPr>
          <p:cNvPr id="3376" name="Google Shape;3376;p35"/>
          <p:cNvSpPr txBox="1"/>
          <p:nvPr>
            <p:ph idx="4294967295" type="body"/>
          </p:nvPr>
        </p:nvSpPr>
        <p:spPr>
          <a:xfrm>
            <a:off x="4052738" y="5121225"/>
            <a:ext cx="1529400" cy="8031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1600"/>
              </a:spcAft>
              <a:buSzPts val="2000"/>
              <a:buNone/>
            </a:pPr>
            <a:r>
              <a:rPr lang="en" sz="900"/>
              <a:t>Lorem ipsum dolor sit amet, consectetuer adipiscing elit.</a:t>
            </a:r>
            <a:endParaRPr sz="900"/>
          </a:p>
        </p:txBody>
      </p:sp>
      <p:sp>
        <p:nvSpPr>
          <p:cNvPr id="3377" name="Google Shape;3377;p35"/>
          <p:cNvSpPr txBox="1"/>
          <p:nvPr>
            <p:ph idx="4294967295" type="title"/>
          </p:nvPr>
        </p:nvSpPr>
        <p:spPr>
          <a:xfrm>
            <a:off x="4052730" y="4763300"/>
            <a:ext cx="1529400" cy="324000"/>
          </a:xfrm>
          <a:prstGeom prst="rect">
            <a:avLst/>
          </a:prstGeom>
          <a:noFill/>
          <a:ln>
            <a:noFill/>
          </a:ln>
        </p:spPr>
        <p:txBody>
          <a:bodyPr anchorCtr="0" anchor="ctr" bIns="121900" lIns="121900" spcFirstLastPara="1" rIns="121900" wrap="square" tIns="121900">
            <a:normAutofit fontScale="90000"/>
          </a:bodyPr>
          <a:lstStyle/>
          <a:p>
            <a:pPr indent="0" lvl="0" marL="0" rtl="0" algn="ctr">
              <a:lnSpc>
                <a:spcPct val="100000"/>
              </a:lnSpc>
              <a:spcBef>
                <a:spcPts val="0"/>
              </a:spcBef>
              <a:spcAft>
                <a:spcPts val="0"/>
              </a:spcAft>
              <a:buSzPct val="333333"/>
              <a:buNone/>
            </a:pPr>
            <a:r>
              <a:rPr lang="en" sz="1500"/>
              <a:t>Title Two</a:t>
            </a:r>
            <a:endParaRPr sz="1500"/>
          </a:p>
        </p:txBody>
      </p:sp>
      <p:sp>
        <p:nvSpPr>
          <p:cNvPr id="3378" name="Google Shape;3378;p35"/>
          <p:cNvSpPr txBox="1"/>
          <p:nvPr>
            <p:ph idx="4294967295" type="body"/>
          </p:nvPr>
        </p:nvSpPr>
        <p:spPr>
          <a:xfrm>
            <a:off x="5602925" y="5121225"/>
            <a:ext cx="1529400" cy="8031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1600"/>
              </a:spcAft>
              <a:buSzPts val="2000"/>
              <a:buNone/>
            </a:pPr>
            <a:r>
              <a:rPr lang="en" sz="900"/>
              <a:t>Lorem ipsum dolor sit amet, consectetuer adipiscing elit.</a:t>
            </a:r>
            <a:endParaRPr sz="900"/>
          </a:p>
        </p:txBody>
      </p:sp>
      <p:sp>
        <p:nvSpPr>
          <p:cNvPr id="3379" name="Google Shape;3379;p35"/>
          <p:cNvSpPr txBox="1"/>
          <p:nvPr>
            <p:ph idx="4294967295" type="title"/>
          </p:nvPr>
        </p:nvSpPr>
        <p:spPr>
          <a:xfrm>
            <a:off x="5602916" y="4763300"/>
            <a:ext cx="1529400" cy="324000"/>
          </a:xfrm>
          <a:prstGeom prst="rect">
            <a:avLst/>
          </a:prstGeom>
          <a:noFill/>
          <a:ln>
            <a:noFill/>
          </a:ln>
        </p:spPr>
        <p:txBody>
          <a:bodyPr anchorCtr="0" anchor="ctr" bIns="121900" lIns="121900" spcFirstLastPara="1" rIns="121900" wrap="square" tIns="121900">
            <a:normAutofit fontScale="90000"/>
          </a:bodyPr>
          <a:lstStyle/>
          <a:p>
            <a:pPr indent="0" lvl="0" marL="0" rtl="0" algn="ctr">
              <a:lnSpc>
                <a:spcPct val="100000"/>
              </a:lnSpc>
              <a:spcBef>
                <a:spcPts val="0"/>
              </a:spcBef>
              <a:spcAft>
                <a:spcPts val="0"/>
              </a:spcAft>
              <a:buSzPct val="333333"/>
              <a:buNone/>
            </a:pPr>
            <a:r>
              <a:rPr lang="en" sz="1500"/>
              <a:t>Title Three</a:t>
            </a:r>
            <a:endParaRPr sz="1500"/>
          </a:p>
        </p:txBody>
      </p:sp>
      <p:sp>
        <p:nvSpPr>
          <p:cNvPr id="3380" name="Google Shape;3380;p35"/>
          <p:cNvSpPr txBox="1"/>
          <p:nvPr>
            <p:ph idx="4294967295" type="body"/>
          </p:nvPr>
        </p:nvSpPr>
        <p:spPr>
          <a:xfrm>
            <a:off x="7132213" y="5121225"/>
            <a:ext cx="1529400" cy="8031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1600"/>
              </a:spcAft>
              <a:buSzPts val="2000"/>
              <a:buNone/>
            </a:pPr>
            <a:r>
              <a:rPr lang="en" sz="900"/>
              <a:t>Lorem ipsum dolor sit amet, consectetuer adipiscing elit.</a:t>
            </a:r>
            <a:endParaRPr sz="900"/>
          </a:p>
        </p:txBody>
      </p:sp>
      <p:sp>
        <p:nvSpPr>
          <p:cNvPr id="3381" name="Google Shape;3381;p35"/>
          <p:cNvSpPr txBox="1"/>
          <p:nvPr>
            <p:ph idx="4294967295" type="title"/>
          </p:nvPr>
        </p:nvSpPr>
        <p:spPr>
          <a:xfrm>
            <a:off x="7132202" y="4763300"/>
            <a:ext cx="1529400" cy="324000"/>
          </a:xfrm>
          <a:prstGeom prst="rect">
            <a:avLst/>
          </a:prstGeom>
          <a:noFill/>
          <a:ln>
            <a:noFill/>
          </a:ln>
        </p:spPr>
        <p:txBody>
          <a:bodyPr anchorCtr="0" anchor="ctr" bIns="121900" lIns="121900" spcFirstLastPara="1" rIns="121900" wrap="square" tIns="121900">
            <a:normAutofit fontScale="90000"/>
          </a:bodyPr>
          <a:lstStyle/>
          <a:p>
            <a:pPr indent="0" lvl="0" marL="0" rtl="0" algn="ctr">
              <a:lnSpc>
                <a:spcPct val="100000"/>
              </a:lnSpc>
              <a:spcBef>
                <a:spcPts val="0"/>
              </a:spcBef>
              <a:spcAft>
                <a:spcPts val="0"/>
              </a:spcAft>
              <a:buSzPct val="333333"/>
              <a:buNone/>
            </a:pPr>
            <a:r>
              <a:rPr lang="en" sz="1500"/>
              <a:t>Title Four</a:t>
            </a:r>
            <a:endParaRPr sz="1500"/>
          </a:p>
        </p:txBody>
      </p:sp>
      <p:sp>
        <p:nvSpPr>
          <p:cNvPr id="3382" name="Google Shape;3382;p35"/>
          <p:cNvSpPr txBox="1"/>
          <p:nvPr>
            <p:ph idx="4294967295" type="body"/>
          </p:nvPr>
        </p:nvSpPr>
        <p:spPr>
          <a:xfrm>
            <a:off x="8682400" y="5121225"/>
            <a:ext cx="1529400" cy="8031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1600"/>
              </a:spcAft>
              <a:buSzPts val="2000"/>
              <a:buNone/>
            </a:pPr>
            <a:r>
              <a:rPr lang="en" sz="900"/>
              <a:t>Lorem ipsum dolor sit amet, consectetuer adipiscing elit.</a:t>
            </a:r>
            <a:endParaRPr sz="900"/>
          </a:p>
        </p:txBody>
      </p:sp>
      <p:sp>
        <p:nvSpPr>
          <p:cNvPr id="3383" name="Google Shape;3383;p35"/>
          <p:cNvSpPr txBox="1"/>
          <p:nvPr>
            <p:ph idx="4294967295" type="title"/>
          </p:nvPr>
        </p:nvSpPr>
        <p:spPr>
          <a:xfrm>
            <a:off x="8682388" y="4763300"/>
            <a:ext cx="1529400" cy="324000"/>
          </a:xfrm>
          <a:prstGeom prst="rect">
            <a:avLst/>
          </a:prstGeom>
          <a:noFill/>
          <a:ln>
            <a:noFill/>
          </a:ln>
        </p:spPr>
        <p:txBody>
          <a:bodyPr anchorCtr="0" anchor="ctr" bIns="121900" lIns="121900" spcFirstLastPara="1" rIns="121900" wrap="square" tIns="121900">
            <a:normAutofit fontScale="90000"/>
          </a:bodyPr>
          <a:lstStyle/>
          <a:p>
            <a:pPr indent="0" lvl="0" marL="0" rtl="0" algn="ctr">
              <a:lnSpc>
                <a:spcPct val="100000"/>
              </a:lnSpc>
              <a:spcBef>
                <a:spcPts val="0"/>
              </a:spcBef>
              <a:spcAft>
                <a:spcPts val="0"/>
              </a:spcAft>
              <a:buSzPct val="333333"/>
              <a:buNone/>
            </a:pPr>
            <a:r>
              <a:rPr lang="en" sz="1500"/>
              <a:t>Title Five</a:t>
            </a:r>
            <a:endParaRPr sz="1500"/>
          </a:p>
        </p:txBody>
      </p:sp>
      <p:sp>
        <p:nvSpPr>
          <p:cNvPr id="3384" name="Google Shape;3384;p35"/>
          <p:cNvSpPr txBox="1"/>
          <p:nvPr/>
        </p:nvSpPr>
        <p:spPr>
          <a:xfrm>
            <a:off x="1813254" y="2019000"/>
            <a:ext cx="719100" cy="3462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Clr>
                <a:srgbClr val="000000"/>
              </a:buClr>
              <a:buSzPts val="900"/>
              <a:buFont typeface="Arial"/>
              <a:buNone/>
            </a:pPr>
            <a:r>
              <a:rPr b="1" i="0" lang="en" sz="1800" u="none" cap="none" strike="noStrike">
                <a:solidFill>
                  <a:schemeClr val="dk2"/>
                </a:solidFill>
                <a:latin typeface="Mountains of Christmas"/>
                <a:ea typeface="Mountains of Christmas"/>
                <a:cs typeface="Mountains of Christmas"/>
                <a:sym typeface="Mountains of Christmas"/>
              </a:rPr>
              <a:t>100 %</a:t>
            </a:r>
            <a:endParaRPr b="1" i="0" sz="1800" u="none" cap="none" strike="noStrike">
              <a:solidFill>
                <a:schemeClr val="dk2"/>
              </a:solidFill>
              <a:latin typeface="Mountains of Christmas"/>
              <a:ea typeface="Mountains of Christmas"/>
              <a:cs typeface="Mountains of Christmas"/>
              <a:sym typeface="Mountains of Christmas"/>
            </a:endParaRPr>
          </a:p>
        </p:txBody>
      </p:sp>
      <p:grpSp>
        <p:nvGrpSpPr>
          <p:cNvPr id="3385" name="Google Shape;3385;p35"/>
          <p:cNvGrpSpPr/>
          <p:nvPr/>
        </p:nvGrpSpPr>
        <p:grpSpPr>
          <a:xfrm flipH="1" rot="1116237">
            <a:off x="2693859" y="3258831"/>
            <a:ext cx="958711" cy="1496599"/>
            <a:chOff x="8631124" y="1054389"/>
            <a:chExt cx="625337" cy="976245"/>
          </a:xfrm>
        </p:grpSpPr>
        <p:sp>
          <p:nvSpPr>
            <p:cNvPr id="3386" name="Google Shape;3386;p35"/>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87" name="Google Shape;3387;p35"/>
            <p:cNvGrpSpPr/>
            <p:nvPr/>
          </p:nvGrpSpPr>
          <p:grpSpPr>
            <a:xfrm>
              <a:off x="8631867" y="1055783"/>
              <a:ext cx="622678" cy="971853"/>
              <a:chOff x="3230151" y="1140520"/>
              <a:chExt cx="396964" cy="619567"/>
            </a:xfrm>
          </p:grpSpPr>
          <p:sp>
            <p:nvSpPr>
              <p:cNvPr id="3388" name="Google Shape;3388;p35"/>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9" name="Google Shape;3389;p35"/>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0" name="Google Shape;3390;p35"/>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1" name="Google Shape;3391;p35"/>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2" name="Google Shape;3392;p35"/>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3" name="Google Shape;3393;p35"/>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4" name="Google Shape;3394;p35"/>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5" name="Google Shape;3395;p35"/>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6" name="Google Shape;3396;p35"/>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7" name="Google Shape;3397;p35"/>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8" name="Google Shape;3398;p35"/>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9" name="Google Shape;3399;p35"/>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0" name="Google Shape;3400;p35"/>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1" name="Google Shape;3401;p35"/>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2" name="Google Shape;3402;p35"/>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3" name="Google Shape;3403;p35"/>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4" name="Google Shape;3404;p35"/>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05" name="Google Shape;3405;p35"/>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06" name="Google Shape;3406;p35"/>
          <p:cNvGrpSpPr/>
          <p:nvPr/>
        </p:nvGrpSpPr>
        <p:grpSpPr>
          <a:xfrm flipH="1" rot="1116220">
            <a:off x="6846423" y="2349281"/>
            <a:ext cx="1417016" cy="2212081"/>
            <a:chOff x="8631124" y="1054389"/>
            <a:chExt cx="625337" cy="976245"/>
          </a:xfrm>
        </p:grpSpPr>
        <p:sp>
          <p:nvSpPr>
            <p:cNvPr id="3407" name="Google Shape;3407;p35"/>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08" name="Google Shape;3408;p35"/>
            <p:cNvGrpSpPr/>
            <p:nvPr/>
          </p:nvGrpSpPr>
          <p:grpSpPr>
            <a:xfrm>
              <a:off x="8631867" y="1055783"/>
              <a:ext cx="622678" cy="971853"/>
              <a:chOff x="3230151" y="1140520"/>
              <a:chExt cx="396964" cy="619567"/>
            </a:xfrm>
          </p:grpSpPr>
          <p:sp>
            <p:nvSpPr>
              <p:cNvPr id="3409" name="Google Shape;3409;p35"/>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0" name="Google Shape;3410;p35"/>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1" name="Google Shape;3411;p35"/>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2" name="Google Shape;3412;p35"/>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3" name="Google Shape;3413;p35"/>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4" name="Google Shape;3414;p35"/>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5" name="Google Shape;3415;p35"/>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6" name="Google Shape;3416;p35"/>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7" name="Google Shape;3417;p35"/>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8" name="Google Shape;3418;p35"/>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9" name="Google Shape;3419;p35"/>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0" name="Google Shape;3420;p35"/>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1" name="Google Shape;3421;p35"/>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2" name="Google Shape;3422;p35"/>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p35"/>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p35"/>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p35"/>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26" name="Google Shape;3426;p35"/>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27" name="Google Shape;3427;p35"/>
          <p:cNvGrpSpPr/>
          <p:nvPr/>
        </p:nvGrpSpPr>
        <p:grpSpPr>
          <a:xfrm flipH="1" rot="1116120">
            <a:off x="4131753" y="2747656"/>
            <a:ext cx="1180131" cy="1842269"/>
            <a:chOff x="8631124" y="1054389"/>
            <a:chExt cx="625337" cy="976245"/>
          </a:xfrm>
        </p:grpSpPr>
        <p:sp>
          <p:nvSpPr>
            <p:cNvPr id="3428" name="Google Shape;3428;p35"/>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29" name="Google Shape;3429;p35"/>
            <p:cNvGrpSpPr/>
            <p:nvPr/>
          </p:nvGrpSpPr>
          <p:grpSpPr>
            <a:xfrm>
              <a:off x="8631867" y="1055783"/>
              <a:ext cx="622678" cy="971853"/>
              <a:chOff x="3230151" y="1140520"/>
              <a:chExt cx="396964" cy="619567"/>
            </a:xfrm>
          </p:grpSpPr>
          <p:sp>
            <p:nvSpPr>
              <p:cNvPr id="3430" name="Google Shape;3430;p35"/>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1" name="Google Shape;3431;p35"/>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2" name="Google Shape;3432;p35"/>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3" name="Google Shape;3433;p35"/>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4" name="Google Shape;3434;p35"/>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5" name="Google Shape;3435;p35"/>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6" name="Google Shape;3436;p35"/>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p35"/>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p35"/>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p35"/>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p35"/>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p35"/>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p35"/>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p35"/>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4" name="Google Shape;3444;p35"/>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5" name="Google Shape;3445;p35"/>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6" name="Google Shape;3446;p35"/>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47" name="Google Shape;3447;p35"/>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48" name="Google Shape;3448;p35"/>
          <p:cNvGrpSpPr/>
          <p:nvPr/>
        </p:nvGrpSpPr>
        <p:grpSpPr>
          <a:xfrm flipH="1" rot="1115932">
            <a:off x="5925755" y="3719671"/>
            <a:ext cx="601337" cy="938685"/>
            <a:chOff x="8631124" y="1054389"/>
            <a:chExt cx="625337" cy="976245"/>
          </a:xfrm>
        </p:grpSpPr>
        <p:sp>
          <p:nvSpPr>
            <p:cNvPr id="3449" name="Google Shape;3449;p35"/>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50" name="Google Shape;3450;p35"/>
            <p:cNvGrpSpPr/>
            <p:nvPr/>
          </p:nvGrpSpPr>
          <p:grpSpPr>
            <a:xfrm>
              <a:off x="8631867" y="1055783"/>
              <a:ext cx="622678" cy="971853"/>
              <a:chOff x="3230151" y="1140520"/>
              <a:chExt cx="396964" cy="619567"/>
            </a:xfrm>
          </p:grpSpPr>
          <p:sp>
            <p:nvSpPr>
              <p:cNvPr id="3451" name="Google Shape;3451;p35"/>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2" name="Google Shape;3452;p35"/>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3" name="Google Shape;3453;p35"/>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4" name="Google Shape;3454;p35"/>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5" name="Google Shape;3455;p35"/>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6" name="Google Shape;3456;p35"/>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7" name="Google Shape;3457;p35"/>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8" name="Google Shape;3458;p35"/>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9" name="Google Shape;3459;p35"/>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0" name="Google Shape;3460;p35"/>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1" name="Google Shape;3461;p35"/>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p35"/>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p35"/>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p35"/>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p35"/>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p35"/>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7" name="Google Shape;3467;p35"/>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68" name="Google Shape;3468;p35"/>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69" name="Google Shape;3469;p35"/>
          <p:cNvGrpSpPr/>
          <p:nvPr/>
        </p:nvGrpSpPr>
        <p:grpSpPr>
          <a:xfrm flipH="1" rot="1115889">
            <a:off x="8528651" y="2747227"/>
            <a:ext cx="1180170" cy="1842238"/>
            <a:chOff x="8631124" y="1054389"/>
            <a:chExt cx="625337" cy="976245"/>
          </a:xfrm>
        </p:grpSpPr>
        <p:sp>
          <p:nvSpPr>
            <p:cNvPr id="3470" name="Google Shape;3470;p35"/>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71" name="Google Shape;3471;p35"/>
            <p:cNvGrpSpPr/>
            <p:nvPr/>
          </p:nvGrpSpPr>
          <p:grpSpPr>
            <a:xfrm>
              <a:off x="8631867" y="1055783"/>
              <a:ext cx="622678" cy="971853"/>
              <a:chOff x="3230151" y="1140520"/>
              <a:chExt cx="396964" cy="619567"/>
            </a:xfrm>
          </p:grpSpPr>
          <p:sp>
            <p:nvSpPr>
              <p:cNvPr id="3472" name="Google Shape;3472;p35"/>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3" name="Google Shape;3473;p35"/>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4" name="Google Shape;3474;p35"/>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5" name="Google Shape;3475;p35"/>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6" name="Google Shape;3476;p35"/>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p35"/>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p35"/>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9" name="Google Shape;3479;p35"/>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0" name="Google Shape;3480;p35"/>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1" name="Google Shape;3481;p35"/>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2" name="Google Shape;3482;p35"/>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3" name="Google Shape;3483;p35"/>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4" name="Google Shape;3484;p35"/>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5" name="Google Shape;3485;p35"/>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6" name="Google Shape;3486;p35"/>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7" name="Google Shape;3487;p35"/>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8" name="Google Shape;3488;p35"/>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89" name="Google Shape;3489;p35"/>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3" name="Shape 3493"/>
        <p:cNvGrpSpPr/>
        <p:nvPr/>
      </p:nvGrpSpPr>
      <p:grpSpPr>
        <a:xfrm>
          <a:off x="0" y="0"/>
          <a:ext cx="0" cy="0"/>
          <a:chOff x="0" y="0"/>
          <a:chExt cx="0" cy="0"/>
        </a:xfrm>
      </p:grpSpPr>
      <p:sp>
        <p:nvSpPr>
          <p:cNvPr id="3494" name="Google Shape;3494;p36"/>
          <p:cNvSpPr txBox="1"/>
          <p:nvPr>
            <p:ph type="title"/>
          </p:nvPr>
        </p:nvSpPr>
        <p:spPr>
          <a:xfrm>
            <a:off x="653677" y="600200"/>
            <a:ext cx="10890600" cy="5454300"/>
          </a:xfrm>
          <a:prstGeom prst="rect">
            <a:avLst/>
          </a:prstGeom>
          <a:noFill/>
          <a:ln>
            <a:noFill/>
          </a:ln>
          <a:effectLst>
            <a:outerShdw rotWithShape="0" algn="bl" dir="5400000" dist="19050">
              <a:srgbClr val="000000">
                <a:alpha val="25098"/>
              </a:srgbClr>
            </a:outerShdw>
          </a:effectLst>
        </p:spPr>
        <p:txBody>
          <a:bodyPr anchorCtr="0" anchor="ctr" bIns="121900" lIns="121900" spcFirstLastPara="1" rIns="121900" wrap="square" tIns="121900">
            <a:normAutofit/>
          </a:bodyPr>
          <a:lstStyle/>
          <a:p>
            <a:pPr indent="0" lvl="0" marL="0" rtl="0" algn="ctr">
              <a:lnSpc>
                <a:spcPct val="100000"/>
              </a:lnSpc>
              <a:spcBef>
                <a:spcPts val="0"/>
              </a:spcBef>
              <a:spcAft>
                <a:spcPts val="0"/>
              </a:spcAft>
              <a:buSzPts val="6400"/>
              <a:buNone/>
            </a:pPr>
            <a:r>
              <a:rPr lang="en" sz="12000"/>
              <a:t>Very interesting facts!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8" name="Shape 3498"/>
        <p:cNvGrpSpPr/>
        <p:nvPr/>
      </p:nvGrpSpPr>
      <p:grpSpPr>
        <a:xfrm>
          <a:off x="0" y="0"/>
          <a:ext cx="0" cy="0"/>
          <a:chOff x="0" y="0"/>
          <a:chExt cx="0" cy="0"/>
        </a:xfrm>
      </p:grpSpPr>
      <p:pic>
        <p:nvPicPr>
          <p:cNvPr id="3499" name="Google Shape;3499;p37"/>
          <p:cNvPicPr preferRelativeResize="0"/>
          <p:nvPr>
            <p:ph idx="2" type="pic"/>
          </p:nvPr>
        </p:nvPicPr>
        <p:blipFill rotWithShape="1">
          <a:blip r:embed="rId3">
            <a:alphaModFix/>
          </a:blip>
          <a:srcRect b="10642" l="0" r="0" t="5026"/>
          <a:stretch/>
        </p:blipFill>
        <p:spPr>
          <a:xfrm>
            <a:off x="18750" y="0"/>
            <a:ext cx="12192000" cy="6858000"/>
          </a:xfrm>
          <a:prstGeom prst="rect">
            <a:avLst/>
          </a:prstGeom>
          <a:noFill/>
          <a:ln>
            <a:noFill/>
          </a:ln>
        </p:spPr>
      </p:pic>
      <p:sp>
        <p:nvSpPr>
          <p:cNvPr id="3500" name="Google Shape;3500;p37"/>
          <p:cNvSpPr txBox="1"/>
          <p:nvPr>
            <p:ph idx="1" type="body"/>
          </p:nvPr>
        </p:nvSpPr>
        <p:spPr>
          <a:xfrm>
            <a:off x="2291900" y="5339500"/>
            <a:ext cx="9152100" cy="1098300"/>
          </a:xfrm>
          <a:prstGeom prst="rect">
            <a:avLst/>
          </a:prstGeom>
          <a:noFill/>
          <a:ln>
            <a:noFill/>
          </a:ln>
          <a:effectLst>
            <a:outerShdw blurRad="57150" rotWithShape="0" algn="bl" dir="5400000" dist="19050">
              <a:srgbClr val="000000">
                <a:alpha val="49803"/>
              </a:srgbClr>
            </a:outerShdw>
          </a:effectLst>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2000"/>
              <a:buNone/>
            </a:pPr>
            <a:r>
              <a:rPr b="1" lang="en" sz="5100">
                <a:solidFill>
                  <a:schemeClr val="accent6"/>
                </a:solidFill>
              </a:rPr>
              <a:t>Dogs can smell feelings.</a:t>
            </a:r>
            <a:endParaRPr b="1" sz="5100">
              <a:solidFill>
                <a:schemeClr val="accent6"/>
              </a:solidFill>
            </a:endParaRPr>
          </a:p>
        </p:txBody>
      </p:sp>
      <p:grpSp>
        <p:nvGrpSpPr>
          <p:cNvPr id="3501" name="Google Shape;3501;p37"/>
          <p:cNvGrpSpPr/>
          <p:nvPr/>
        </p:nvGrpSpPr>
        <p:grpSpPr>
          <a:xfrm>
            <a:off x="470161" y="124111"/>
            <a:ext cx="11336106" cy="289041"/>
            <a:chOff x="470161" y="124111"/>
            <a:chExt cx="11336106" cy="289041"/>
          </a:xfrm>
        </p:grpSpPr>
        <p:grpSp>
          <p:nvGrpSpPr>
            <p:cNvPr id="3502" name="Google Shape;3502;p37"/>
            <p:cNvGrpSpPr/>
            <p:nvPr/>
          </p:nvGrpSpPr>
          <p:grpSpPr>
            <a:xfrm>
              <a:off x="470161" y="124111"/>
              <a:ext cx="3134013" cy="289041"/>
              <a:chOff x="259366" y="5975914"/>
              <a:chExt cx="8645553" cy="735472"/>
            </a:xfrm>
          </p:grpSpPr>
          <p:grpSp>
            <p:nvGrpSpPr>
              <p:cNvPr id="3503" name="Google Shape;3503;p37"/>
              <p:cNvGrpSpPr/>
              <p:nvPr/>
            </p:nvGrpSpPr>
            <p:grpSpPr>
              <a:xfrm rot="5400000">
                <a:off x="1956983" y="4278297"/>
                <a:ext cx="735472" cy="4130706"/>
                <a:chOff x="241781" y="1363646"/>
                <a:chExt cx="735472" cy="4130706"/>
              </a:xfrm>
            </p:grpSpPr>
            <p:sp>
              <p:nvSpPr>
                <p:cNvPr id="3504" name="Google Shape;3504;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5" name="Google Shape;3505;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6" name="Google Shape;3506;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07" name="Google Shape;3507;p37"/>
              <p:cNvGrpSpPr/>
              <p:nvPr/>
            </p:nvGrpSpPr>
            <p:grpSpPr>
              <a:xfrm flipH="1" rot="-5400000">
                <a:off x="6471830" y="4278297"/>
                <a:ext cx="735472" cy="4130706"/>
                <a:chOff x="241781" y="1363646"/>
                <a:chExt cx="735472" cy="4130706"/>
              </a:xfrm>
            </p:grpSpPr>
            <p:sp>
              <p:nvSpPr>
                <p:cNvPr id="3508" name="Google Shape;3508;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9" name="Google Shape;3509;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0" name="Google Shape;3510;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11" name="Google Shape;3511;p37"/>
            <p:cNvGrpSpPr/>
            <p:nvPr/>
          </p:nvGrpSpPr>
          <p:grpSpPr>
            <a:xfrm>
              <a:off x="3749736" y="124111"/>
              <a:ext cx="3134013" cy="289041"/>
              <a:chOff x="259366" y="5975914"/>
              <a:chExt cx="8645553" cy="735472"/>
            </a:xfrm>
          </p:grpSpPr>
          <p:grpSp>
            <p:nvGrpSpPr>
              <p:cNvPr id="3512" name="Google Shape;3512;p37"/>
              <p:cNvGrpSpPr/>
              <p:nvPr/>
            </p:nvGrpSpPr>
            <p:grpSpPr>
              <a:xfrm rot="5400000">
                <a:off x="1956983" y="4278297"/>
                <a:ext cx="735472" cy="4130706"/>
                <a:chOff x="241781" y="1363646"/>
                <a:chExt cx="735472" cy="4130706"/>
              </a:xfrm>
            </p:grpSpPr>
            <p:sp>
              <p:nvSpPr>
                <p:cNvPr id="3513" name="Google Shape;3513;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5" name="Google Shape;3515;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16" name="Google Shape;3516;p37"/>
              <p:cNvGrpSpPr/>
              <p:nvPr/>
            </p:nvGrpSpPr>
            <p:grpSpPr>
              <a:xfrm flipH="1" rot="-5400000">
                <a:off x="6471830" y="4278297"/>
                <a:ext cx="735472" cy="4130706"/>
                <a:chOff x="241781" y="1363646"/>
                <a:chExt cx="735472" cy="4130706"/>
              </a:xfrm>
            </p:grpSpPr>
            <p:sp>
              <p:nvSpPr>
                <p:cNvPr id="3517" name="Google Shape;3517;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8" name="Google Shape;3518;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9" name="Google Shape;3519;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20" name="Google Shape;3520;p37"/>
            <p:cNvGrpSpPr/>
            <p:nvPr/>
          </p:nvGrpSpPr>
          <p:grpSpPr>
            <a:xfrm>
              <a:off x="7029311" y="124111"/>
              <a:ext cx="3134013" cy="289041"/>
              <a:chOff x="259366" y="5975914"/>
              <a:chExt cx="8645553" cy="735472"/>
            </a:xfrm>
          </p:grpSpPr>
          <p:grpSp>
            <p:nvGrpSpPr>
              <p:cNvPr id="3521" name="Google Shape;3521;p37"/>
              <p:cNvGrpSpPr/>
              <p:nvPr/>
            </p:nvGrpSpPr>
            <p:grpSpPr>
              <a:xfrm rot="5400000">
                <a:off x="1956983" y="4278297"/>
                <a:ext cx="735472" cy="4130706"/>
                <a:chOff x="241781" y="1363646"/>
                <a:chExt cx="735472" cy="4130706"/>
              </a:xfrm>
            </p:grpSpPr>
            <p:sp>
              <p:nvSpPr>
                <p:cNvPr id="3522" name="Google Shape;3522;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3" name="Google Shape;3523;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4" name="Google Shape;3524;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25" name="Google Shape;3525;p37"/>
              <p:cNvGrpSpPr/>
              <p:nvPr/>
            </p:nvGrpSpPr>
            <p:grpSpPr>
              <a:xfrm flipH="1" rot="-5400000">
                <a:off x="6471830" y="4278297"/>
                <a:ext cx="735472" cy="4130706"/>
                <a:chOff x="241781" y="1363646"/>
                <a:chExt cx="735472" cy="4130706"/>
              </a:xfrm>
            </p:grpSpPr>
            <p:sp>
              <p:nvSpPr>
                <p:cNvPr id="3526" name="Google Shape;3526;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29" name="Google Shape;3529;p37"/>
            <p:cNvGrpSpPr/>
            <p:nvPr/>
          </p:nvGrpSpPr>
          <p:grpSpPr>
            <a:xfrm rot="5400000">
              <a:off x="10913056" y="-480059"/>
              <a:ext cx="289041" cy="1497381"/>
              <a:chOff x="241781" y="1363646"/>
              <a:chExt cx="735472" cy="4130706"/>
            </a:xfrm>
          </p:grpSpPr>
          <p:sp>
            <p:nvSpPr>
              <p:cNvPr id="3530" name="Google Shape;3530;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1" name="Google Shape;3531;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2" name="Google Shape;3532;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33" name="Google Shape;3533;p37"/>
          <p:cNvGrpSpPr/>
          <p:nvPr/>
        </p:nvGrpSpPr>
        <p:grpSpPr>
          <a:xfrm>
            <a:off x="427949" y="6437811"/>
            <a:ext cx="11336106" cy="289041"/>
            <a:chOff x="470161" y="124111"/>
            <a:chExt cx="11336106" cy="289041"/>
          </a:xfrm>
        </p:grpSpPr>
        <p:grpSp>
          <p:nvGrpSpPr>
            <p:cNvPr id="3534" name="Google Shape;3534;p37"/>
            <p:cNvGrpSpPr/>
            <p:nvPr/>
          </p:nvGrpSpPr>
          <p:grpSpPr>
            <a:xfrm>
              <a:off x="470161" y="124111"/>
              <a:ext cx="3134013" cy="289041"/>
              <a:chOff x="259366" y="5975914"/>
              <a:chExt cx="8645553" cy="735472"/>
            </a:xfrm>
          </p:grpSpPr>
          <p:grpSp>
            <p:nvGrpSpPr>
              <p:cNvPr id="3535" name="Google Shape;3535;p37"/>
              <p:cNvGrpSpPr/>
              <p:nvPr/>
            </p:nvGrpSpPr>
            <p:grpSpPr>
              <a:xfrm rot="5400000">
                <a:off x="1956983" y="4278297"/>
                <a:ext cx="735472" cy="4130706"/>
                <a:chOff x="241781" y="1363646"/>
                <a:chExt cx="735472" cy="4130706"/>
              </a:xfrm>
            </p:grpSpPr>
            <p:sp>
              <p:nvSpPr>
                <p:cNvPr id="3536" name="Google Shape;3536;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7" name="Google Shape;3537;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8" name="Google Shape;3538;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39" name="Google Shape;3539;p37"/>
              <p:cNvGrpSpPr/>
              <p:nvPr/>
            </p:nvGrpSpPr>
            <p:grpSpPr>
              <a:xfrm flipH="1" rot="-5400000">
                <a:off x="6471830" y="4278297"/>
                <a:ext cx="735472" cy="4130706"/>
                <a:chOff x="241781" y="1363646"/>
                <a:chExt cx="735472" cy="4130706"/>
              </a:xfrm>
            </p:grpSpPr>
            <p:sp>
              <p:nvSpPr>
                <p:cNvPr id="3540" name="Google Shape;3540;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43" name="Google Shape;3543;p37"/>
            <p:cNvGrpSpPr/>
            <p:nvPr/>
          </p:nvGrpSpPr>
          <p:grpSpPr>
            <a:xfrm>
              <a:off x="3749736" y="124111"/>
              <a:ext cx="3134013" cy="289041"/>
              <a:chOff x="259366" y="5975914"/>
              <a:chExt cx="8645553" cy="735472"/>
            </a:xfrm>
          </p:grpSpPr>
          <p:grpSp>
            <p:nvGrpSpPr>
              <p:cNvPr id="3544" name="Google Shape;3544;p37"/>
              <p:cNvGrpSpPr/>
              <p:nvPr/>
            </p:nvGrpSpPr>
            <p:grpSpPr>
              <a:xfrm rot="5400000">
                <a:off x="1956983" y="4278297"/>
                <a:ext cx="735472" cy="4130706"/>
                <a:chOff x="241781" y="1363646"/>
                <a:chExt cx="735472" cy="4130706"/>
              </a:xfrm>
            </p:grpSpPr>
            <p:sp>
              <p:nvSpPr>
                <p:cNvPr id="3545" name="Google Shape;3545;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6" name="Google Shape;3546;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7" name="Google Shape;3547;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48" name="Google Shape;3548;p37"/>
              <p:cNvGrpSpPr/>
              <p:nvPr/>
            </p:nvGrpSpPr>
            <p:grpSpPr>
              <a:xfrm flipH="1" rot="-5400000">
                <a:off x="6471830" y="4278297"/>
                <a:ext cx="735472" cy="4130706"/>
                <a:chOff x="241781" y="1363646"/>
                <a:chExt cx="735472" cy="4130706"/>
              </a:xfrm>
            </p:grpSpPr>
            <p:sp>
              <p:nvSpPr>
                <p:cNvPr id="3549" name="Google Shape;3549;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0" name="Google Shape;3550;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1" name="Google Shape;3551;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52" name="Google Shape;3552;p37"/>
            <p:cNvGrpSpPr/>
            <p:nvPr/>
          </p:nvGrpSpPr>
          <p:grpSpPr>
            <a:xfrm>
              <a:off x="7029311" y="124111"/>
              <a:ext cx="3134013" cy="289041"/>
              <a:chOff x="259366" y="5975914"/>
              <a:chExt cx="8645553" cy="735472"/>
            </a:xfrm>
          </p:grpSpPr>
          <p:grpSp>
            <p:nvGrpSpPr>
              <p:cNvPr id="3553" name="Google Shape;3553;p37"/>
              <p:cNvGrpSpPr/>
              <p:nvPr/>
            </p:nvGrpSpPr>
            <p:grpSpPr>
              <a:xfrm rot="5400000">
                <a:off x="1956983" y="4278297"/>
                <a:ext cx="735472" cy="4130706"/>
                <a:chOff x="241781" y="1363646"/>
                <a:chExt cx="735472" cy="4130706"/>
              </a:xfrm>
            </p:grpSpPr>
            <p:sp>
              <p:nvSpPr>
                <p:cNvPr id="3554" name="Google Shape;3554;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5" name="Google Shape;3555;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6" name="Google Shape;3556;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57" name="Google Shape;3557;p37"/>
              <p:cNvGrpSpPr/>
              <p:nvPr/>
            </p:nvGrpSpPr>
            <p:grpSpPr>
              <a:xfrm flipH="1" rot="-5400000">
                <a:off x="6471830" y="4278297"/>
                <a:ext cx="735472" cy="4130706"/>
                <a:chOff x="241781" y="1363646"/>
                <a:chExt cx="735472" cy="4130706"/>
              </a:xfrm>
            </p:grpSpPr>
            <p:sp>
              <p:nvSpPr>
                <p:cNvPr id="3558" name="Google Shape;3558;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9" name="Google Shape;3559;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0" name="Google Shape;3560;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61" name="Google Shape;3561;p37"/>
            <p:cNvGrpSpPr/>
            <p:nvPr/>
          </p:nvGrpSpPr>
          <p:grpSpPr>
            <a:xfrm rot="5400000">
              <a:off x="10913056" y="-480059"/>
              <a:ext cx="289041" cy="1497381"/>
              <a:chOff x="241781" y="1363646"/>
              <a:chExt cx="735472" cy="4130706"/>
            </a:xfrm>
          </p:grpSpPr>
          <p:sp>
            <p:nvSpPr>
              <p:cNvPr id="3562" name="Google Shape;3562;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3" name="Google Shape;3563;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4" name="Google Shape;3564;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65" name="Google Shape;3565;p37"/>
          <p:cNvGrpSpPr/>
          <p:nvPr/>
        </p:nvGrpSpPr>
        <p:grpSpPr>
          <a:xfrm>
            <a:off x="92856" y="200304"/>
            <a:ext cx="289041" cy="6413588"/>
            <a:chOff x="92856" y="124104"/>
            <a:chExt cx="289041" cy="6413588"/>
          </a:xfrm>
        </p:grpSpPr>
        <p:grpSp>
          <p:nvGrpSpPr>
            <p:cNvPr id="3566" name="Google Shape;3566;p37"/>
            <p:cNvGrpSpPr/>
            <p:nvPr/>
          </p:nvGrpSpPr>
          <p:grpSpPr>
            <a:xfrm rot="5400000">
              <a:off x="-1329630" y="1546590"/>
              <a:ext cx="3134013" cy="289041"/>
              <a:chOff x="259366" y="5975914"/>
              <a:chExt cx="8645553" cy="735472"/>
            </a:xfrm>
          </p:grpSpPr>
          <p:grpSp>
            <p:nvGrpSpPr>
              <p:cNvPr id="3567" name="Google Shape;3567;p37"/>
              <p:cNvGrpSpPr/>
              <p:nvPr/>
            </p:nvGrpSpPr>
            <p:grpSpPr>
              <a:xfrm rot="5400000">
                <a:off x="1956983" y="4278297"/>
                <a:ext cx="735472" cy="4130706"/>
                <a:chOff x="241781" y="1363646"/>
                <a:chExt cx="735472" cy="4130706"/>
              </a:xfrm>
            </p:grpSpPr>
            <p:sp>
              <p:nvSpPr>
                <p:cNvPr id="3568" name="Google Shape;3568;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9" name="Google Shape;3569;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0" name="Google Shape;3570;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71" name="Google Shape;3571;p37"/>
              <p:cNvGrpSpPr/>
              <p:nvPr/>
            </p:nvGrpSpPr>
            <p:grpSpPr>
              <a:xfrm flipH="1" rot="-5400000">
                <a:off x="6471830" y="4278297"/>
                <a:ext cx="735472" cy="4130706"/>
                <a:chOff x="241781" y="1363646"/>
                <a:chExt cx="735472" cy="4130706"/>
              </a:xfrm>
            </p:grpSpPr>
            <p:sp>
              <p:nvSpPr>
                <p:cNvPr id="3572" name="Google Shape;3572;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3" name="Google Shape;3573;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4" name="Google Shape;3574;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75" name="Google Shape;3575;p37"/>
            <p:cNvGrpSpPr/>
            <p:nvPr/>
          </p:nvGrpSpPr>
          <p:grpSpPr>
            <a:xfrm rot="5400000">
              <a:off x="-1329630" y="4826165"/>
              <a:ext cx="3134013" cy="289041"/>
              <a:chOff x="259366" y="5975914"/>
              <a:chExt cx="8645553" cy="735472"/>
            </a:xfrm>
          </p:grpSpPr>
          <p:grpSp>
            <p:nvGrpSpPr>
              <p:cNvPr id="3576" name="Google Shape;3576;p37"/>
              <p:cNvGrpSpPr/>
              <p:nvPr/>
            </p:nvGrpSpPr>
            <p:grpSpPr>
              <a:xfrm rot="5400000">
                <a:off x="1956983" y="4278297"/>
                <a:ext cx="735472" cy="4130706"/>
                <a:chOff x="241781" y="1363646"/>
                <a:chExt cx="735472" cy="4130706"/>
              </a:xfrm>
            </p:grpSpPr>
            <p:sp>
              <p:nvSpPr>
                <p:cNvPr id="3577" name="Google Shape;3577;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8" name="Google Shape;3578;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9" name="Google Shape;3579;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80" name="Google Shape;3580;p37"/>
              <p:cNvGrpSpPr/>
              <p:nvPr/>
            </p:nvGrpSpPr>
            <p:grpSpPr>
              <a:xfrm flipH="1" rot="-5400000">
                <a:off x="6471830" y="4278297"/>
                <a:ext cx="735472" cy="4130706"/>
                <a:chOff x="241781" y="1363646"/>
                <a:chExt cx="735472" cy="4130706"/>
              </a:xfrm>
            </p:grpSpPr>
            <p:sp>
              <p:nvSpPr>
                <p:cNvPr id="3581" name="Google Shape;3581;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2" name="Google Shape;3582;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3" name="Google Shape;3583;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nvGrpSpPr>
          <p:cNvPr id="3584" name="Google Shape;3584;p37"/>
          <p:cNvGrpSpPr/>
          <p:nvPr/>
        </p:nvGrpSpPr>
        <p:grpSpPr>
          <a:xfrm>
            <a:off x="11894531" y="222204"/>
            <a:ext cx="289041" cy="6413588"/>
            <a:chOff x="92856" y="124104"/>
            <a:chExt cx="289041" cy="6413588"/>
          </a:xfrm>
        </p:grpSpPr>
        <p:grpSp>
          <p:nvGrpSpPr>
            <p:cNvPr id="3585" name="Google Shape;3585;p37"/>
            <p:cNvGrpSpPr/>
            <p:nvPr/>
          </p:nvGrpSpPr>
          <p:grpSpPr>
            <a:xfrm rot="5400000">
              <a:off x="-1329630" y="1546590"/>
              <a:ext cx="3134013" cy="289041"/>
              <a:chOff x="259366" y="5975914"/>
              <a:chExt cx="8645553" cy="735472"/>
            </a:xfrm>
          </p:grpSpPr>
          <p:grpSp>
            <p:nvGrpSpPr>
              <p:cNvPr id="3586" name="Google Shape;3586;p37"/>
              <p:cNvGrpSpPr/>
              <p:nvPr/>
            </p:nvGrpSpPr>
            <p:grpSpPr>
              <a:xfrm rot="5400000">
                <a:off x="1956983" y="4278297"/>
                <a:ext cx="735472" cy="4130706"/>
                <a:chOff x="241781" y="1363646"/>
                <a:chExt cx="735472" cy="4130706"/>
              </a:xfrm>
            </p:grpSpPr>
            <p:sp>
              <p:nvSpPr>
                <p:cNvPr id="3587" name="Google Shape;3587;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8" name="Google Shape;3588;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9" name="Google Shape;3589;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90" name="Google Shape;3590;p37"/>
              <p:cNvGrpSpPr/>
              <p:nvPr/>
            </p:nvGrpSpPr>
            <p:grpSpPr>
              <a:xfrm flipH="1" rot="-5400000">
                <a:off x="6471830" y="4278297"/>
                <a:ext cx="735472" cy="4130706"/>
                <a:chOff x="241781" y="1363646"/>
                <a:chExt cx="735472" cy="4130706"/>
              </a:xfrm>
            </p:grpSpPr>
            <p:sp>
              <p:nvSpPr>
                <p:cNvPr id="3591" name="Google Shape;3591;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2" name="Google Shape;3592;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3" name="Google Shape;3593;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94" name="Google Shape;3594;p37"/>
            <p:cNvGrpSpPr/>
            <p:nvPr/>
          </p:nvGrpSpPr>
          <p:grpSpPr>
            <a:xfrm rot="5400000">
              <a:off x="-1329630" y="4826165"/>
              <a:ext cx="3134013" cy="289041"/>
              <a:chOff x="259366" y="5975914"/>
              <a:chExt cx="8645553" cy="735472"/>
            </a:xfrm>
          </p:grpSpPr>
          <p:grpSp>
            <p:nvGrpSpPr>
              <p:cNvPr id="3595" name="Google Shape;3595;p37"/>
              <p:cNvGrpSpPr/>
              <p:nvPr/>
            </p:nvGrpSpPr>
            <p:grpSpPr>
              <a:xfrm rot="5400000">
                <a:off x="1956983" y="4278297"/>
                <a:ext cx="735472" cy="4130706"/>
                <a:chOff x="241781" y="1363646"/>
                <a:chExt cx="735472" cy="4130706"/>
              </a:xfrm>
            </p:grpSpPr>
            <p:sp>
              <p:nvSpPr>
                <p:cNvPr id="3596" name="Google Shape;3596;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8" name="Google Shape;3598;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99" name="Google Shape;3599;p37"/>
              <p:cNvGrpSpPr/>
              <p:nvPr/>
            </p:nvGrpSpPr>
            <p:grpSpPr>
              <a:xfrm flipH="1" rot="-5400000">
                <a:off x="6471830" y="4278297"/>
                <a:ext cx="735472" cy="4130706"/>
                <a:chOff x="241781" y="1363646"/>
                <a:chExt cx="735472" cy="4130706"/>
              </a:xfrm>
            </p:grpSpPr>
            <p:sp>
              <p:nvSpPr>
                <p:cNvPr id="3600" name="Google Shape;3600;p37"/>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1" name="Google Shape;3601;p37"/>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2" name="Google Shape;3602;p37"/>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nvGrpSpPr>
          <p:cNvPr id="3603" name="Google Shape;3603;p37"/>
          <p:cNvGrpSpPr/>
          <p:nvPr/>
        </p:nvGrpSpPr>
        <p:grpSpPr>
          <a:xfrm>
            <a:off x="381891" y="4841113"/>
            <a:ext cx="1859876" cy="1596686"/>
            <a:chOff x="361534" y="4616090"/>
            <a:chExt cx="2426136" cy="2082815"/>
          </a:xfrm>
        </p:grpSpPr>
        <p:grpSp>
          <p:nvGrpSpPr>
            <p:cNvPr id="3604" name="Google Shape;3604;p37"/>
            <p:cNvGrpSpPr/>
            <p:nvPr/>
          </p:nvGrpSpPr>
          <p:grpSpPr>
            <a:xfrm rot="-4311650">
              <a:off x="883517" y="4542217"/>
              <a:ext cx="1183682" cy="1847904"/>
              <a:chOff x="8631124" y="1054389"/>
              <a:chExt cx="625337" cy="976245"/>
            </a:xfrm>
          </p:grpSpPr>
          <p:sp>
            <p:nvSpPr>
              <p:cNvPr id="3605" name="Google Shape;3605;p37"/>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06" name="Google Shape;3606;p37"/>
              <p:cNvGrpSpPr/>
              <p:nvPr/>
            </p:nvGrpSpPr>
            <p:grpSpPr>
              <a:xfrm>
                <a:off x="8631867" y="1055783"/>
                <a:ext cx="622678" cy="971853"/>
                <a:chOff x="3230151" y="1140520"/>
                <a:chExt cx="396964" cy="619567"/>
              </a:xfrm>
            </p:grpSpPr>
            <p:sp>
              <p:nvSpPr>
                <p:cNvPr id="3607" name="Google Shape;3607;p37"/>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8" name="Google Shape;3608;p37"/>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9" name="Google Shape;3609;p37"/>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0" name="Google Shape;3610;p37"/>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1" name="Google Shape;3611;p37"/>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2" name="Google Shape;3612;p37"/>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3" name="Google Shape;3613;p37"/>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4" name="Google Shape;3614;p37"/>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p37"/>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p37"/>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p37"/>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8" name="Google Shape;3618;p37"/>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9" name="Google Shape;3619;p37"/>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0" name="Google Shape;3620;p37"/>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1" name="Google Shape;3621;p37"/>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2" name="Google Shape;3622;p37"/>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3" name="Google Shape;3623;p37"/>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24" name="Google Shape;3624;p37"/>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25" name="Google Shape;3625;p37"/>
            <p:cNvGrpSpPr/>
            <p:nvPr/>
          </p:nvGrpSpPr>
          <p:grpSpPr>
            <a:xfrm flipH="1">
              <a:off x="361534" y="5585257"/>
              <a:ext cx="2227650" cy="1113648"/>
              <a:chOff x="404598" y="1921373"/>
              <a:chExt cx="1231358" cy="615581"/>
            </a:xfrm>
          </p:grpSpPr>
          <p:sp>
            <p:nvSpPr>
              <p:cNvPr id="3626" name="Google Shape;3626;p37"/>
              <p:cNvSpPr/>
              <p:nvPr/>
            </p:nvSpPr>
            <p:spPr>
              <a:xfrm>
                <a:off x="406347" y="1921373"/>
                <a:ext cx="1229609" cy="615581"/>
              </a:xfrm>
              <a:custGeom>
                <a:rect b="b" l="l" r="r" t="t"/>
                <a:pathLst>
                  <a:path extrusionOk="0" h="615581" w="1229609">
                    <a:moveTo>
                      <a:pt x="1185276" y="23323"/>
                    </a:moveTo>
                    <a:cubicBezTo>
                      <a:pt x="1185276" y="23323"/>
                      <a:pt x="1214514" y="23305"/>
                      <a:pt x="1225856" y="44151"/>
                    </a:cubicBezTo>
                    <a:cubicBezTo>
                      <a:pt x="1237163" y="64936"/>
                      <a:pt x="1219323" y="88751"/>
                      <a:pt x="1219323" y="88751"/>
                    </a:cubicBezTo>
                    <a:lnTo>
                      <a:pt x="121310" y="612532"/>
                    </a:lnTo>
                    <a:cubicBezTo>
                      <a:pt x="121310" y="612532"/>
                      <a:pt x="63062" y="629066"/>
                      <a:pt x="25782" y="585140"/>
                    </a:cubicBezTo>
                    <a:cubicBezTo>
                      <a:pt x="15002" y="572437"/>
                      <a:pt x="-21974" y="512365"/>
                      <a:pt x="18494" y="486152"/>
                    </a:cubicBezTo>
                    <a:cubicBezTo>
                      <a:pt x="58962" y="459932"/>
                      <a:pt x="1163981" y="0"/>
                      <a:pt x="1163981" y="0"/>
                    </a:cubicBezTo>
                    <a:cubicBezTo>
                      <a:pt x="1163981" y="0"/>
                      <a:pt x="1173241" y="1658"/>
                      <a:pt x="1178858" y="7445"/>
                    </a:cubicBezTo>
                    <a:cubicBezTo>
                      <a:pt x="1184474" y="13237"/>
                      <a:pt x="1185276" y="23323"/>
                      <a:pt x="1185276" y="23323"/>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7" name="Google Shape;3627;p37"/>
              <p:cNvSpPr/>
              <p:nvPr/>
            </p:nvSpPr>
            <p:spPr>
              <a:xfrm>
                <a:off x="404598" y="2406512"/>
                <a:ext cx="148416" cy="129998"/>
              </a:xfrm>
              <a:custGeom>
                <a:rect b="b" l="l" r="r" t="t"/>
                <a:pathLst>
                  <a:path extrusionOk="0" h="129998" w="148416">
                    <a:moveTo>
                      <a:pt x="63586" y="25465"/>
                    </a:moveTo>
                    <a:lnTo>
                      <a:pt x="29290" y="46032"/>
                    </a:lnTo>
                    <a:cubicBezTo>
                      <a:pt x="29290" y="46032"/>
                      <a:pt x="41512" y="66526"/>
                      <a:pt x="57561" y="56762"/>
                    </a:cubicBezTo>
                    <a:cubicBezTo>
                      <a:pt x="89972" y="37051"/>
                      <a:pt x="40840" y="-22037"/>
                      <a:pt x="10910" y="8694"/>
                    </a:cubicBezTo>
                    <a:cubicBezTo>
                      <a:pt x="-19020" y="39425"/>
                      <a:pt x="19028" y="101720"/>
                      <a:pt x="48267" y="117927"/>
                    </a:cubicBezTo>
                    <a:cubicBezTo>
                      <a:pt x="90752" y="141475"/>
                      <a:pt x="158408" y="132020"/>
                      <a:pt x="147177" y="76721"/>
                    </a:cubicBezTo>
                    <a:cubicBezTo>
                      <a:pt x="135947" y="21415"/>
                      <a:pt x="107414" y="19041"/>
                      <a:pt x="91299" y="34240"/>
                    </a:cubicBezTo>
                    <a:cubicBezTo>
                      <a:pt x="72864" y="51624"/>
                      <a:pt x="91467" y="83406"/>
                      <a:pt x="91467" y="83406"/>
                    </a:cubicBezTo>
                    <a:lnTo>
                      <a:pt x="143574" y="6233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8" name="Google Shape;3628;p37"/>
              <p:cNvSpPr/>
              <p:nvPr/>
            </p:nvSpPr>
            <p:spPr>
              <a:xfrm>
                <a:off x="520823" y="1944041"/>
                <a:ext cx="1071874" cy="488331"/>
              </a:xfrm>
              <a:custGeom>
                <a:rect b="b" l="l" r="r" t="t"/>
                <a:pathLst>
                  <a:path extrusionOk="0" h="488331" w="1071874">
                    <a:moveTo>
                      <a:pt x="0" y="488331"/>
                    </a:moveTo>
                    <a:lnTo>
                      <a:pt x="1071875"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9" name="Google Shape;3629;p37"/>
              <p:cNvSpPr/>
              <p:nvPr/>
            </p:nvSpPr>
            <p:spPr>
              <a:xfrm>
                <a:off x="407819" y="2404996"/>
                <a:ext cx="143438" cy="130593"/>
              </a:xfrm>
              <a:custGeom>
                <a:rect b="b" l="l" r="r" t="t"/>
                <a:pathLst>
                  <a:path extrusionOk="0" h="130593" w="143438">
                    <a:moveTo>
                      <a:pt x="62737" y="126547"/>
                    </a:moveTo>
                    <a:cubicBezTo>
                      <a:pt x="32047" y="119789"/>
                      <a:pt x="0" y="75547"/>
                      <a:pt x="0" y="44615"/>
                    </a:cubicBezTo>
                    <a:cubicBezTo>
                      <a:pt x="0" y="28403"/>
                      <a:pt x="11548" y="-8170"/>
                      <a:pt x="36095" y="1648"/>
                    </a:cubicBezTo>
                    <a:cubicBezTo>
                      <a:pt x="67755" y="14309"/>
                      <a:pt x="70471" y="63524"/>
                      <a:pt x="70471" y="63524"/>
                    </a:cubicBezTo>
                    <a:cubicBezTo>
                      <a:pt x="70471" y="63524"/>
                      <a:pt x="91971" y="23241"/>
                      <a:pt x="116306" y="26283"/>
                    </a:cubicBezTo>
                    <a:cubicBezTo>
                      <a:pt x="135190" y="28645"/>
                      <a:pt x="150111" y="68339"/>
                      <a:pt x="140370" y="95033"/>
                    </a:cubicBezTo>
                    <a:cubicBezTo>
                      <a:pt x="124900" y="137435"/>
                      <a:pt x="91273" y="132832"/>
                      <a:pt x="62737" y="126547"/>
                    </a:cubicBezTo>
                    <a:close/>
                  </a:path>
                </a:pathLst>
              </a:custGeom>
              <a:solidFill>
                <a:srgbClr val="000000">
                  <a:alpha val="1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0" name="Google Shape;3630;p37"/>
              <p:cNvSpPr/>
              <p:nvPr/>
            </p:nvSpPr>
            <p:spPr>
              <a:xfrm>
                <a:off x="527616" y="1970430"/>
                <a:ext cx="1108035" cy="563480"/>
              </a:xfrm>
              <a:custGeom>
                <a:rect b="b" l="l" r="r" t="t"/>
                <a:pathLst>
                  <a:path extrusionOk="0" h="563480" w="1108035">
                    <a:moveTo>
                      <a:pt x="1106367" y="0"/>
                    </a:moveTo>
                    <a:lnTo>
                      <a:pt x="11742" y="486734"/>
                    </a:lnTo>
                    <a:cubicBezTo>
                      <a:pt x="53062" y="532136"/>
                      <a:pt x="0" y="563481"/>
                      <a:pt x="0" y="563481"/>
                    </a:cubicBezTo>
                    <a:lnTo>
                      <a:pt x="1098072" y="39755"/>
                    </a:lnTo>
                    <a:cubicBezTo>
                      <a:pt x="1098072" y="39761"/>
                      <a:pt x="1112918" y="19467"/>
                      <a:pt x="1106367" y="0"/>
                    </a:cubicBezTo>
                    <a:close/>
                  </a:path>
                </a:pathLst>
              </a:custGeom>
              <a:solidFill>
                <a:srgbClr val="000000">
                  <a:alpha val="1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31" name="Google Shape;3631;p37"/>
            <p:cNvGrpSpPr/>
            <p:nvPr/>
          </p:nvGrpSpPr>
          <p:grpSpPr>
            <a:xfrm flipH="1">
              <a:off x="465489" y="5472791"/>
              <a:ext cx="2322181" cy="843464"/>
              <a:chOff x="294883" y="1859206"/>
              <a:chExt cx="1283611" cy="466234"/>
            </a:xfrm>
          </p:grpSpPr>
          <p:sp>
            <p:nvSpPr>
              <p:cNvPr id="3632" name="Google Shape;3632;p37"/>
              <p:cNvSpPr/>
              <p:nvPr/>
            </p:nvSpPr>
            <p:spPr>
              <a:xfrm>
                <a:off x="296786" y="1859206"/>
                <a:ext cx="1281708" cy="466234"/>
              </a:xfrm>
              <a:custGeom>
                <a:rect b="b" l="l" r="r" t="t"/>
                <a:pathLst>
                  <a:path extrusionOk="0" h="466234" w="1281708">
                    <a:moveTo>
                      <a:pt x="1242337" y="25995"/>
                    </a:moveTo>
                    <a:cubicBezTo>
                      <a:pt x="1242337" y="25995"/>
                      <a:pt x="1271308" y="29942"/>
                      <a:pt x="1279724" y="52130"/>
                    </a:cubicBezTo>
                    <a:cubicBezTo>
                      <a:pt x="1288110" y="74251"/>
                      <a:pt x="1267209" y="95431"/>
                      <a:pt x="1267209" y="95431"/>
                    </a:cubicBezTo>
                    <a:lnTo>
                      <a:pt x="108372" y="465664"/>
                    </a:lnTo>
                    <a:cubicBezTo>
                      <a:pt x="108372" y="465664"/>
                      <a:pt x="48420" y="474159"/>
                      <a:pt x="17434" y="425588"/>
                    </a:cubicBezTo>
                    <a:cubicBezTo>
                      <a:pt x="8474" y="411543"/>
                      <a:pt x="-20025" y="347013"/>
                      <a:pt x="23621" y="326520"/>
                    </a:cubicBezTo>
                    <a:cubicBezTo>
                      <a:pt x="67267" y="306026"/>
                      <a:pt x="1224400" y="0"/>
                      <a:pt x="1224400" y="0"/>
                    </a:cubicBezTo>
                    <a:cubicBezTo>
                      <a:pt x="1224400" y="0"/>
                      <a:pt x="1233351" y="2897"/>
                      <a:pt x="1238136" y="9400"/>
                    </a:cubicBezTo>
                    <a:cubicBezTo>
                      <a:pt x="1242914" y="15897"/>
                      <a:pt x="1242337" y="25995"/>
                      <a:pt x="1242337" y="25995"/>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3" name="Google Shape;3633;p37"/>
              <p:cNvSpPr/>
              <p:nvPr/>
            </p:nvSpPr>
            <p:spPr>
              <a:xfrm>
                <a:off x="294883" y="2185856"/>
                <a:ext cx="141173" cy="138667"/>
              </a:xfrm>
              <a:custGeom>
                <a:rect b="b" l="l" r="r" t="t"/>
                <a:pathLst>
                  <a:path extrusionOk="0" h="138667" w="141173">
                    <a:moveTo>
                      <a:pt x="65155" y="29970"/>
                    </a:moveTo>
                    <a:lnTo>
                      <a:pt x="28389" y="45703"/>
                    </a:lnTo>
                    <a:cubicBezTo>
                      <a:pt x="28389" y="45703"/>
                      <a:pt x="37723" y="67660"/>
                      <a:pt x="54946" y="60161"/>
                    </a:cubicBezTo>
                    <a:cubicBezTo>
                      <a:pt x="89729" y="45023"/>
                      <a:pt x="49052" y="-20174"/>
                      <a:pt x="15236" y="6221"/>
                    </a:cubicBezTo>
                    <a:cubicBezTo>
                      <a:pt x="-18581" y="32617"/>
                      <a:pt x="10679" y="99490"/>
                      <a:pt x="37453" y="119504"/>
                    </a:cubicBezTo>
                    <a:cubicBezTo>
                      <a:pt x="76357" y="148590"/>
                      <a:pt x="144670" y="148389"/>
                      <a:pt x="141034" y="92076"/>
                    </a:cubicBezTo>
                    <a:cubicBezTo>
                      <a:pt x="137398" y="35757"/>
                      <a:pt x="109450" y="29545"/>
                      <a:pt x="91423" y="42418"/>
                    </a:cubicBezTo>
                    <a:cubicBezTo>
                      <a:pt x="70804" y="57149"/>
                      <a:pt x="84931" y="91153"/>
                      <a:pt x="84931" y="91153"/>
                    </a:cubicBezTo>
                    <a:lnTo>
                      <a:pt x="139413" y="77333"/>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4" name="Google Shape;3634;p37"/>
              <p:cNvSpPr/>
              <p:nvPr/>
            </p:nvSpPr>
            <p:spPr>
              <a:xfrm>
                <a:off x="412139" y="1884697"/>
                <a:ext cx="1128137" cy="338646"/>
              </a:xfrm>
              <a:custGeom>
                <a:rect b="b" l="l" r="r" t="t"/>
                <a:pathLst>
                  <a:path extrusionOk="0" h="338646" w="1128137">
                    <a:moveTo>
                      <a:pt x="0" y="338646"/>
                    </a:moveTo>
                    <a:lnTo>
                      <a:pt x="1128138"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5" name="Google Shape;3635;p37"/>
              <p:cNvSpPr/>
              <p:nvPr/>
            </p:nvSpPr>
            <p:spPr>
              <a:xfrm>
                <a:off x="297391" y="2184560"/>
                <a:ext cx="138916" cy="138896"/>
              </a:xfrm>
              <a:custGeom>
                <a:rect b="b" l="l" r="r" t="t"/>
                <a:pathLst>
                  <a:path extrusionOk="0" h="138896" w="138916">
                    <a:moveTo>
                      <a:pt x="51511" y="130236"/>
                    </a:moveTo>
                    <a:cubicBezTo>
                      <a:pt x="22020" y="119379"/>
                      <a:pt x="-3740" y="71208"/>
                      <a:pt x="449" y="40562"/>
                    </a:cubicBezTo>
                    <a:cubicBezTo>
                      <a:pt x="2645" y="24501"/>
                      <a:pt x="19041" y="-10177"/>
                      <a:pt x="42032" y="2878"/>
                    </a:cubicBezTo>
                    <a:cubicBezTo>
                      <a:pt x="71684" y="19710"/>
                      <a:pt x="67710" y="68840"/>
                      <a:pt x="67710" y="68840"/>
                    </a:cubicBezTo>
                    <a:cubicBezTo>
                      <a:pt x="67710" y="68840"/>
                      <a:pt x="94468" y="31842"/>
                      <a:pt x="118167" y="38151"/>
                    </a:cubicBezTo>
                    <a:cubicBezTo>
                      <a:pt x="136557" y="43045"/>
                      <a:pt x="145963" y="84397"/>
                      <a:pt x="132696" y="109530"/>
                    </a:cubicBezTo>
                    <a:cubicBezTo>
                      <a:pt x="111626" y="149442"/>
                      <a:pt x="78933" y="140328"/>
                      <a:pt x="51511" y="130236"/>
                    </a:cubicBezTo>
                    <a:close/>
                  </a:path>
                </a:pathLst>
              </a:custGeom>
              <a:solidFill>
                <a:srgbClr val="000000">
                  <a:alpha val="1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6" name="Google Shape;3636;p37"/>
              <p:cNvSpPr/>
              <p:nvPr/>
            </p:nvSpPr>
            <p:spPr>
              <a:xfrm>
                <a:off x="405116" y="1916437"/>
                <a:ext cx="1173048" cy="408433"/>
              </a:xfrm>
              <a:custGeom>
                <a:rect b="b" l="l" r="r" t="t"/>
                <a:pathLst>
                  <a:path extrusionOk="0" h="408433" w="1173048">
                    <a:moveTo>
                      <a:pt x="1172493" y="0"/>
                    </a:moveTo>
                    <a:lnTo>
                      <a:pt x="22029" y="333982"/>
                    </a:lnTo>
                    <a:cubicBezTo>
                      <a:pt x="56818" y="384564"/>
                      <a:pt x="0" y="408434"/>
                      <a:pt x="0" y="408434"/>
                    </a:cubicBezTo>
                    <a:lnTo>
                      <a:pt x="1158891" y="38267"/>
                    </a:lnTo>
                    <a:cubicBezTo>
                      <a:pt x="1158891" y="38267"/>
                      <a:pt x="1176349" y="20172"/>
                      <a:pt x="1172493" y="0"/>
                    </a:cubicBezTo>
                    <a:close/>
                  </a:path>
                </a:pathLst>
              </a:custGeom>
              <a:solidFill>
                <a:srgbClr val="000000">
                  <a:alpha val="1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37" name="Google Shape;3637;p37"/>
            <p:cNvGrpSpPr/>
            <p:nvPr/>
          </p:nvGrpSpPr>
          <p:grpSpPr>
            <a:xfrm flipH="1">
              <a:off x="484560" y="5365870"/>
              <a:ext cx="1286023" cy="1225755"/>
              <a:chOff x="1827841" y="4276132"/>
              <a:chExt cx="1718823" cy="1638272"/>
            </a:xfrm>
          </p:grpSpPr>
          <p:sp>
            <p:nvSpPr>
              <p:cNvPr id="3638" name="Google Shape;3638;p37"/>
              <p:cNvSpPr/>
              <p:nvPr/>
            </p:nvSpPr>
            <p:spPr>
              <a:xfrm>
                <a:off x="1827841" y="4336562"/>
                <a:ext cx="1718823" cy="1577842"/>
              </a:xfrm>
              <a:custGeom>
                <a:rect b="b" l="l" r="r" t="t"/>
                <a:pathLst>
                  <a:path extrusionOk="0" h="652675" w="710992">
                    <a:moveTo>
                      <a:pt x="257935" y="120"/>
                    </a:moveTo>
                    <a:cubicBezTo>
                      <a:pt x="284956" y="-5788"/>
                      <a:pt x="430221" y="208706"/>
                      <a:pt x="430221" y="208706"/>
                    </a:cubicBezTo>
                    <a:cubicBezTo>
                      <a:pt x="430221" y="208706"/>
                      <a:pt x="648225" y="121309"/>
                      <a:pt x="705801" y="149131"/>
                    </a:cubicBezTo>
                    <a:cubicBezTo>
                      <a:pt x="715140" y="153643"/>
                      <a:pt x="709493" y="209841"/>
                      <a:pt x="707143" y="220747"/>
                    </a:cubicBezTo>
                    <a:cubicBezTo>
                      <a:pt x="701326" y="247695"/>
                      <a:pt x="568710" y="392796"/>
                      <a:pt x="568710" y="392796"/>
                    </a:cubicBezTo>
                    <a:cubicBezTo>
                      <a:pt x="568710" y="392796"/>
                      <a:pt x="640386" y="445187"/>
                      <a:pt x="657576" y="495052"/>
                    </a:cubicBezTo>
                    <a:cubicBezTo>
                      <a:pt x="664911" y="516323"/>
                      <a:pt x="642493" y="555422"/>
                      <a:pt x="634666" y="560467"/>
                    </a:cubicBezTo>
                    <a:cubicBezTo>
                      <a:pt x="608488" y="577360"/>
                      <a:pt x="388554" y="499831"/>
                      <a:pt x="388554" y="499831"/>
                    </a:cubicBezTo>
                    <a:cubicBezTo>
                      <a:pt x="388554" y="499831"/>
                      <a:pt x="234448" y="661709"/>
                      <a:pt x="196430" y="652279"/>
                    </a:cubicBezTo>
                    <a:cubicBezTo>
                      <a:pt x="154793" y="641956"/>
                      <a:pt x="162426" y="415245"/>
                      <a:pt x="162426" y="415245"/>
                    </a:cubicBezTo>
                    <a:cubicBezTo>
                      <a:pt x="162426" y="415245"/>
                      <a:pt x="7894" y="340229"/>
                      <a:pt x="3668" y="314896"/>
                    </a:cubicBezTo>
                    <a:cubicBezTo>
                      <a:pt x="2606" y="308520"/>
                      <a:pt x="-7936" y="242103"/>
                      <a:pt x="12430" y="233972"/>
                    </a:cubicBezTo>
                    <a:cubicBezTo>
                      <a:pt x="73019" y="209786"/>
                      <a:pt x="206443" y="242485"/>
                      <a:pt x="206443" y="242485"/>
                    </a:cubicBezTo>
                    <a:cubicBezTo>
                      <a:pt x="206443" y="242485"/>
                      <a:pt x="230914" y="6034"/>
                      <a:pt x="257935" y="12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9" name="Google Shape;3639;p37"/>
              <p:cNvSpPr/>
              <p:nvPr/>
            </p:nvSpPr>
            <p:spPr>
              <a:xfrm>
                <a:off x="1854861" y="4276132"/>
                <a:ext cx="1686453" cy="1485977"/>
              </a:xfrm>
              <a:custGeom>
                <a:rect b="b" l="l" r="r" t="t"/>
                <a:pathLst>
                  <a:path extrusionOk="0" h="614675" w="697602">
                    <a:moveTo>
                      <a:pt x="255085" y="155"/>
                    </a:moveTo>
                    <a:cubicBezTo>
                      <a:pt x="282107" y="-5759"/>
                      <a:pt x="440864" y="159756"/>
                      <a:pt x="440864" y="159756"/>
                    </a:cubicBezTo>
                    <a:cubicBezTo>
                      <a:pt x="440864" y="159756"/>
                      <a:pt x="684067" y="152154"/>
                      <a:pt x="696734" y="176643"/>
                    </a:cubicBezTo>
                    <a:cubicBezTo>
                      <a:pt x="709400" y="201132"/>
                      <a:pt x="579358" y="343847"/>
                      <a:pt x="579358" y="343847"/>
                    </a:cubicBezTo>
                    <a:cubicBezTo>
                      <a:pt x="579358" y="343847"/>
                      <a:pt x="666336" y="508512"/>
                      <a:pt x="640159" y="525405"/>
                    </a:cubicBezTo>
                    <a:cubicBezTo>
                      <a:pt x="613976" y="542292"/>
                      <a:pt x="385977" y="460378"/>
                      <a:pt x="385977" y="460378"/>
                    </a:cubicBezTo>
                    <a:cubicBezTo>
                      <a:pt x="385977" y="460378"/>
                      <a:pt x="219618" y="625894"/>
                      <a:pt x="193441" y="614071"/>
                    </a:cubicBezTo>
                    <a:cubicBezTo>
                      <a:pt x="167263" y="602249"/>
                      <a:pt x="187532" y="388599"/>
                      <a:pt x="187532" y="388599"/>
                    </a:cubicBezTo>
                    <a:cubicBezTo>
                      <a:pt x="187532" y="388599"/>
                      <a:pt x="4286" y="292336"/>
                      <a:pt x="60" y="267003"/>
                    </a:cubicBezTo>
                    <a:cubicBezTo>
                      <a:pt x="-4161" y="241664"/>
                      <a:pt x="217086" y="193536"/>
                      <a:pt x="217086" y="193536"/>
                    </a:cubicBezTo>
                    <a:cubicBezTo>
                      <a:pt x="217086" y="193536"/>
                      <a:pt x="228064" y="6063"/>
                      <a:pt x="255085" y="155"/>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0" name="Google Shape;3640;p37"/>
              <p:cNvSpPr/>
              <p:nvPr/>
            </p:nvSpPr>
            <p:spPr>
              <a:xfrm>
                <a:off x="2012799" y="4403583"/>
                <a:ext cx="1372062" cy="1214127"/>
              </a:xfrm>
              <a:custGeom>
                <a:rect b="b" l="l" r="r" t="t"/>
                <a:pathLst>
                  <a:path extrusionOk="0" h="502224" w="567554">
                    <a:moveTo>
                      <a:pt x="208020" y="297"/>
                    </a:moveTo>
                    <a:cubicBezTo>
                      <a:pt x="192463" y="3698"/>
                      <a:pt x="185183" y="31284"/>
                      <a:pt x="178273" y="84106"/>
                    </a:cubicBezTo>
                    <a:cubicBezTo>
                      <a:pt x="176068" y="100932"/>
                      <a:pt x="174180" y="118887"/>
                      <a:pt x="172692" y="136879"/>
                    </a:cubicBezTo>
                    <a:cubicBezTo>
                      <a:pt x="172322" y="141409"/>
                      <a:pt x="171794" y="148653"/>
                      <a:pt x="171405" y="154179"/>
                    </a:cubicBezTo>
                    <a:cubicBezTo>
                      <a:pt x="165448" y="155533"/>
                      <a:pt x="156522" y="157506"/>
                      <a:pt x="151245" y="158757"/>
                    </a:cubicBezTo>
                    <a:cubicBezTo>
                      <a:pt x="131110" y="163530"/>
                      <a:pt x="110993" y="168576"/>
                      <a:pt x="92175" y="173774"/>
                    </a:cubicBezTo>
                    <a:cubicBezTo>
                      <a:pt x="74730" y="178595"/>
                      <a:pt x="59343" y="183325"/>
                      <a:pt x="46415" y="187788"/>
                    </a:cubicBezTo>
                    <a:cubicBezTo>
                      <a:pt x="12909" y="199362"/>
                      <a:pt x="-2017" y="207408"/>
                      <a:pt x="218" y="220827"/>
                    </a:cubicBezTo>
                    <a:cubicBezTo>
                      <a:pt x="2185" y="232619"/>
                      <a:pt x="22843" y="248116"/>
                      <a:pt x="63004" y="272599"/>
                    </a:cubicBezTo>
                    <a:cubicBezTo>
                      <a:pt x="67898" y="275580"/>
                      <a:pt x="72987" y="278762"/>
                      <a:pt x="78306" y="281895"/>
                    </a:cubicBezTo>
                    <a:cubicBezTo>
                      <a:pt x="94549" y="291465"/>
                      <a:pt x="111976" y="301278"/>
                      <a:pt x="129361" y="310781"/>
                    </a:cubicBezTo>
                    <a:cubicBezTo>
                      <a:pt x="134055" y="313349"/>
                      <a:pt x="142277" y="317709"/>
                      <a:pt x="147238" y="320363"/>
                    </a:cubicBezTo>
                    <a:cubicBezTo>
                      <a:pt x="147068" y="322281"/>
                      <a:pt x="146910" y="323575"/>
                      <a:pt x="146806" y="324801"/>
                    </a:cubicBezTo>
                    <a:cubicBezTo>
                      <a:pt x="146114" y="333114"/>
                      <a:pt x="145452" y="342204"/>
                      <a:pt x="144809" y="351828"/>
                    </a:cubicBezTo>
                    <a:cubicBezTo>
                      <a:pt x="143600" y="369717"/>
                      <a:pt x="142568" y="387278"/>
                      <a:pt x="142088" y="403746"/>
                    </a:cubicBezTo>
                    <a:cubicBezTo>
                      <a:pt x="140364" y="462950"/>
                      <a:pt x="143181" y="494446"/>
                      <a:pt x="157676" y="500992"/>
                    </a:cubicBezTo>
                    <a:cubicBezTo>
                      <a:pt x="171538" y="507252"/>
                      <a:pt x="197115" y="489552"/>
                      <a:pt x="241915" y="450508"/>
                    </a:cubicBezTo>
                    <a:cubicBezTo>
                      <a:pt x="246093" y="446870"/>
                      <a:pt x="250416" y="443124"/>
                      <a:pt x="254788" y="439213"/>
                    </a:cubicBezTo>
                    <a:cubicBezTo>
                      <a:pt x="269701" y="425848"/>
                      <a:pt x="285070" y="411470"/>
                      <a:pt x="299977" y="397163"/>
                    </a:cubicBezTo>
                    <a:cubicBezTo>
                      <a:pt x="304094" y="393217"/>
                      <a:pt x="311399" y="386082"/>
                      <a:pt x="315425" y="382147"/>
                    </a:cubicBezTo>
                    <a:cubicBezTo>
                      <a:pt x="320477" y="383920"/>
                      <a:pt x="328948" y="386895"/>
                      <a:pt x="333872" y="388583"/>
                    </a:cubicBezTo>
                    <a:cubicBezTo>
                      <a:pt x="352071" y="394820"/>
                      <a:pt x="370937" y="401068"/>
                      <a:pt x="389506" y="406891"/>
                    </a:cubicBezTo>
                    <a:cubicBezTo>
                      <a:pt x="397047" y="409253"/>
                      <a:pt x="404407" y="411488"/>
                      <a:pt x="411530" y="413613"/>
                    </a:cubicBezTo>
                    <a:cubicBezTo>
                      <a:pt x="471140" y="431380"/>
                      <a:pt x="506025" y="438351"/>
                      <a:pt x="518218" y="430488"/>
                    </a:cubicBezTo>
                    <a:cubicBezTo>
                      <a:pt x="533149" y="420851"/>
                      <a:pt x="526938" y="394461"/>
                      <a:pt x="507780" y="348398"/>
                    </a:cubicBezTo>
                    <a:cubicBezTo>
                      <a:pt x="505236" y="342277"/>
                      <a:pt x="502418" y="335895"/>
                      <a:pt x="499485" y="329374"/>
                    </a:cubicBezTo>
                    <a:cubicBezTo>
                      <a:pt x="493771" y="316658"/>
                      <a:pt x="487723" y="303870"/>
                      <a:pt x="481609" y="291617"/>
                    </a:cubicBezTo>
                    <a:cubicBezTo>
                      <a:pt x="480230" y="288854"/>
                      <a:pt x="478269" y="285132"/>
                      <a:pt x="476314" y="281324"/>
                    </a:cubicBezTo>
                    <a:cubicBezTo>
                      <a:pt x="479708" y="277523"/>
                      <a:pt x="484007" y="272599"/>
                      <a:pt x="486758" y="269453"/>
                    </a:cubicBezTo>
                    <a:cubicBezTo>
                      <a:pt x="497743" y="256884"/>
                      <a:pt x="508812" y="243974"/>
                      <a:pt x="519080" y="231265"/>
                    </a:cubicBezTo>
                    <a:cubicBezTo>
                      <a:pt x="522663" y="226826"/>
                      <a:pt x="526094" y="222473"/>
                      <a:pt x="529373" y="218253"/>
                    </a:cubicBezTo>
                    <a:cubicBezTo>
                      <a:pt x="559308" y="179737"/>
                      <a:pt x="572564" y="157021"/>
                      <a:pt x="565842" y="144026"/>
                    </a:cubicBezTo>
                    <a:cubicBezTo>
                      <a:pt x="558968" y="130734"/>
                      <a:pt x="524278" y="126714"/>
                      <a:pt x="457435" y="125293"/>
                    </a:cubicBezTo>
                    <a:cubicBezTo>
                      <a:pt x="430614" y="124723"/>
                      <a:pt x="402021" y="124765"/>
                      <a:pt x="374635" y="125293"/>
                    </a:cubicBezTo>
                    <a:cubicBezTo>
                      <a:pt x="370694" y="125366"/>
                      <a:pt x="363869" y="125482"/>
                      <a:pt x="360044" y="125579"/>
                    </a:cubicBezTo>
                    <a:cubicBezTo>
                      <a:pt x="356771" y="122215"/>
                      <a:pt x="347966" y="113246"/>
                      <a:pt x="343600" y="108844"/>
                    </a:cubicBezTo>
                    <a:cubicBezTo>
                      <a:pt x="328917" y="94040"/>
                      <a:pt x="313871" y="79199"/>
                      <a:pt x="299261" y="65367"/>
                    </a:cubicBezTo>
                    <a:cubicBezTo>
                      <a:pt x="295393" y="61705"/>
                      <a:pt x="291531" y="58214"/>
                      <a:pt x="287821" y="54783"/>
                    </a:cubicBezTo>
                    <a:cubicBezTo>
                      <a:pt x="245996" y="16085"/>
                      <a:pt x="221397" y="-2629"/>
                      <a:pt x="208020" y="297"/>
                    </a:cubicBezTo>
                    <a:close/>
                    <a:moveTo>
                      <a:pt x="212307" y="18745"/>
                    </a:moveTo>
                    <a:cubicBezTo>
                      <a:pt x="213425" y="19121"/>
                      <a:pt x="214876" y="19674"/>
                      <a:pt x="216600" y="20603"/>
                    </a:cubicBezTo>
                    <a:cubicBezTo>
                      <a:pt x="220711" y="22819"/>
                      <a:pt x="226030" y="26262"/>
                      <a:pt x="232333" y="31047"/>
                    </a:cubicBezTo>
                    <a:cubicBezTo>
                      <a:pt x="243937" y="39852"/>
                      <a:pt x="258480" y="52597"/>
                      <a:pt x="275379" y="68227"/>
                    </a:cubicBezTo>
                    <a:cubicBezTo>
                      <a:pt x="279034" y="71609"/>
                      <a:pt x="282860" y="75052"/>
                      <a:pt x="286679" y="78671"/>
                    </a:cubicBezTo>
                    <a:cubicBezTo>
                      <a:pt x="301131" y="92352"/>
                      <a:pt x="316032" y="107040"/>
                      <a:pt x="330581" y="121717"/>
                    </a:cubicBezTo>
                    <a:cubicBezTo>
                      <a:pt x="335676" y="126854"/>
                      <a:pt x="349520" y="141075"/>
                      <a:pt x="349745" y="141312"/>
                    </a:cubicBezTo>
                    <a:cubicBezTo>
                      <a:pt x="351543" y="143182"/>
                      <a:pt x="354020" y="144111"/>
                      <a:pt x="356613" y="144026"/>
                    </a:cubicBezTo>
                    <a:cubicBezTo>
                      <a:pt x="357475" y="144002"/>
                      <a:pt x="369941" y="143692"/>
                      <a:pt x="374920" y="143601"/>
                    </a:cubicBezTo>
                    <a:cubicBezTo>
                      <a:pt x="402075" y="143079"/>
                      <a:pt x="430469" y="143030"/>
                      <a:pt x="457010" y="143601"/>
                    </a:cubicBezTo>
                    <a:cubicBezTo>
                      <a:pt x="483497" y="144160"/>
                      <a:pt x="505794" y="145380"/>
                      <a:pt x="522511" y="147317"/>
                    </a:cubicBezTo>
                    <a:cubicBezTo>
                      <a:pt x="531722" y="148386"/>
                      <a:pt x="539082" y="149588"/>
                      <a:pt x="544249" y="151033"/>
                    </a:cubicBezTo>
                    <a:cubicBezTo>
                      <a:pt x="546350" y="151622"/>
                      <a:pt x="547796" y="152193"/>
                      <a:pt x="548967" y="152752"/>
                    </a:cubicBezTo>
                    <a:cubicBezTo>
                      <a:pt x="548840" y="153456"/>
                      <a:pt x="548749" y="154130"/>
                      <a:pt x="548397" y="155181"/>
                    </a:cubicBezTo>
                    <a:cubicBezTo>
                      <a:pt x="547231" y="158630"/>
                      <a:pt x="545039" y="163141"/>
                      <a:pt x="541814" y="168625"/>
                    </a:cubicBezTo>
                    <a:cubicBezTo>
                      <a:pt x="535773" y="178911"/>
                      <a:pt x="526652" y="191875"/>
                      <a:pt x="514933" y="206952"/>
                    </a:cubicBezTo>
                    <a:cubicBezTo>
                      <a:pt x="511727" y="211081"/>
                      <a:pt x="508290" y="215332"/>
                      <a:pt x="504774" y="219686"/>
                    </a:cubicBezTo>
                    <a:cubicBezTo>
                      <a:pt x="494676" y="232188"/>
                      <a:pt x="483868" y="245037"/>
                      <a:pt x="473029" y="257436"/>
                    </a:cubicBezTo>
                    <a:cubicBezTo>
                      <a:pt x="469234" y="261778"/>
                      <a:pt x="458753" y="273558"/>
                      <a:pt x="458583" y="273740"/>
                    </a:cubicBezTo>
                    <a:cubicBezTo>
                      <a:pt x="455984" y="276594"/>
                      <a:pt x="455492" y="280772"/>
                      <a:pt x="457296" y="284184"/>
                    </a:cubicBezTo>
                    <a:cubicBezTo>
                      <a:pt x="457684" y="284919"/>
                      <a:pt x="463058" y="295558"/>
                      <a:pt x="465159" y="299772"/>
                    </a:cubicBezTo>
                    <a:cubicBezTo>
                      <a:pt x="471171" y="311819"/>
                      <a:pt x="477291" y="324485"/>
                      <a:pt x="482896" y="336958"/>
                    </a:cubicBezTo>
                    <a:cubicBezTo>
                      <a:pt x="485756" y="343327"/>
                      <a:pt x="488428" y="349448"/>
                      <a:pt x="490905" y="355405"/>
                    </a:cubicBezTo>
                    <a:cubicBezTo>
                      <a:pt x="498204" y="372954"/>
                      <a:pt x="503426" y="387849"/>
                      <a:pt x="506061" y="399167"/>
                    </a:cubicBezTo>
                    <a:cubicBezTo>
                      <a:pt x="507452" y="405118"/>
                      <a:pt x="508077" y="409891"/>
                      <a:pt x="507926" y="413182"/>
                    </a:cubicBezTo>
                    <a:cubicBezTo>
                      <a:pt x="507877" y="414123"/>
                      <a:pt x="507762" y="414676"/>
                      <a:pt x="507634" y="415186"/>
                    </a:cubicBezTo>
                    <a:cubicBezTo>
                      <a:pt x="505485" y="416090"/>
                      <a:pt x="494676" y="415410"/>
                      <a:pt x="478603" y="412180"/>
                    </a:cubicBezTo>
                    <a:cubicBezTo>
                      <a:pt x="462330" y="408913"/>
                      <a:pt x="441265" y="403351"/>
                      <a:pt x="416679" y="396022"/>
                    </a:cubicBezTo>
                    <a:cubicBezTo>
                      <a:pt x="409641" y="393921"/>
                      <a:pt x="402403" y="391784"/>
                      <a:pt x="394940" y="389440"/>
                    </a:cubicBezTo>
                    <a:cubicBezTo>
                      <a:pt x="376542" y="383671"/>
                      <a:pt x="357797" y="377465"/>
                      <a:pt x="339738" y="371278"/>
                    </a:cubicBezTo>
                    <a:cubicBezTo>
                      <a:pt x="333417" y="369116"/>
                      <a:pt x="316415" y="363080"/>
                      <a:pt x="316142" y="362983"/>
                    </a:cubicBezTo>
                    <a:cubicBezTo>
                      <a:pt x="312814" y="361787"/>
                      <a:pt x="309061" y="362637"/>
                      <a:pt x="306560" y="365127"/>
                    </a:cubicBezTo>
                    <a:cubicBezTo>
                      <a:pt x="306329" y="365357"/>
                      <a:pt x="292418" y="379044"/>
                      <a:pt x="287250" y="384005"/>
                    </a:cubicBezTo>
                    <a:cubicBezTo>
                      <a:pt x="272483" y="398178"/>
                      <a:pt x="257229" y="412271"/>
                      <a:pt x="242486" y="425484"/>
                    </a:cubicBezTo>
                    <a:cubicBezTo>
                      <a:pt x="238175" y="429340"/>
                      <a:pt x="234009" y="433196"/>
                      <a:pt x="229898" y="436778"/>
                    </a:cubicBezTo>
                    <a:cubicBezTo>
                      <a:pt x="212168" y="452232"/>
                      <a:pt x="196896" y="464492"/>
                      <a:pt x="184849" y="472817"/>
                    </a:cubicBezTo>
                    <a:cubicBezTo>
                      <a:pt x="178345" y="477322"/>
                      <a:pt x="172959" y="480559"/>
                      <a:pt x="168830" y="482399"/>
                    </a:cubicBezTo>
                    <a:cubicBezTo>
                      <a:pt x="167470" y="483012"/>
                      <a:pt x="166462" y="483146"/>
                      <a:pt x="165545" y="483401"/>
                    </a:cubicBezTo>
                    <a:cubicBezTo>
                      <a:pt x="165132" y="482532"/>
                      <a:pt x="164677" y="481707"/>
                      <a:pt x="164258" y="480255"/>
                    </a:cubicBezTo>
                    <a:cubicBezTo>
                      <a:pt x="162983" y="475871"/>
                      <a:pt x="161957" y="469611"/>
                      <a:pt x="161252" y="461662"/>
                    </a:cubicBezTo>
                    <a:cubicBezTo>
                      <a:pt x="159965" y="447077"/>
                      <a:pt x="159722" y="427482"/>
                      <a:pt x="160396" y="404317"/>
                    </a:cubicBezTo>
                    <a:cubicBezTo>
                      <a:pt x="160870" y="388104"/>
                      <a:pt x="161781" y="370786"/>
                      <a:pt x="162971" y="353116"/>
                    </a:cubicBezTo>
                    <a:cubicBezTo>
                      <a:pt x="163608" y="343595"/>
                      <a:pt x="165485" y="320879"/>
                      <a:pt x="165685" y="318650"/>
                    </a:cubicBezTo>
                    <a:cubicBezTo>
                      <a:pt x="165806" y="317320"/>
                      <a:pt x="165928" y="316403"/>
                      <a:pt x="165970" y="315930"/>
                    </a:cubicBezTo>
                    <a:cubicBezTo>
                      <a:pt x="166323" y="312232"/>
                      <a:pt x="164398" y="308795"/>
                      <a:pt x="161113" y="307064"/>
                    </a:cubicBezTo>
                    <a:cubicBezTo>
                      <a:pt x="160833" y="306919"/>
                      <a:pt x="144117" y="297920"/>
                      <a:pt x="138087" y="294622"/>
                    </a:cubicBezTo>
                    <a:cubicBezTo>
                      <a:pt x="120860" y="285205"/>
                      <a:pt x="103658" y="275477"/>
                      <a:pt x="87603" y="266022"/>
                    </a:cubicBezTo>
                    <a:cubicBezTo>
                      <a:pt x="82356" y="262932"/>
                      <a:pt x="77395" y="259944"/>
                      <a:pt x="72586" y="257011"/>
                    </a:cubicBezTo>
                    <a:cubicBezTo>
                      <a:pt x="42766" y="238831"/>
                      <a:pt x="23049" y="224149"/>
                      <a:pt x="20098" y="219540"/>
                    </a:cubicBezTo>
                    <a:cubicBezTo>
                      <a:pt x="21276" y="218659"/>
                      <a:pt x="22211" y="217785"/>
                      <a:pt x="24246" y="216680"/>
                    </a:cubicBezTo>
                    <a:cubicBezTo>
                      <a:pt x="30548" y="213255"/>
                      <a:pt x="40039" y="209320"/>
                      <a:pt x="52275" y="205094"/>
                    </a:cubicBezTo>
                    <a:cubicBezTo>
                      <a:pt x="64796" y="200771"/>
                      <a:pt x="79933" y="196095"/>
                      <a:pt x="97039" y="191365"/>
                    </a:cubicBezTo>
                    <a:cubicBezTo>
                      <a:pt x="115614" y="186234"/>
                      <a:pt x="135603" y="181218"/>
                      <a:pt x="155532" y="176494"/>
                    </a:cubicBezTo>
                    <a:cubicBezTo>
                      <a:pt x="162509" y="174836"/>
                      <a:pt x="181667" y="170555"/>
                      <a:pt x="181989" y="170483"/>
                    </a:cubicBezTo>
                    <a:cubicBezTo>
                      <a:pt x="186002" y="169614"/>
                      <a:pt x="189045" y="166147"/>
                      <a:pt x="189288" y="162048"/>
                    </a:cubicBezTo>
                    <a:cubicBezTo>
                      <a:pt x="189300" y="161763"/>
                      <a:pt x="190490" y="144658"/>
                      <a:pt x="191000" y="138452"/>
                    </a:cubicBezTo>
                    <a:cubicBezTo>
                      <a:pt x="192463" y="120727"/>
                      <a:pt x="194279" y="103039"/>
                      <a:pt x="196435" y="86535"/>
                    </a:cubicBezTo>
                    <a:cubicBezTo>
                      <a:pt x="199094" y="66217"/>
                      <a:pt x="202112" y="49136"/>
                      <a:pt x="205446" y="36621"/>
                    </a:cubicBezTo>
                    <a:cubicBezTo>
                      <a:pt x="207249" y="29857"/>
                      <a:pt x="209065" y="24562"/>
                      <a:pt x="210880" y="21034"/>
                    </a:cubicBezTo>
                    <a:cubicBezTo>
                      <a:pt x="211445" y="19935"/>
                      <a:pt x="211852" y="19364"/>
                      <a:pt x="212307" y="18745"/>
                    </a:cubicBezTo>
                    <a:close/>
                  </a:path>
                </a:pathLst>
              </a:custGeom>
              <a:solidFill>
                <a:srgbClr val="F5F5F4"/>
              </a:solidFill>
              <a:ln>
                <a:noFill/>
              </a:ln>
              <a:effectLst>
                <a:outerShdw rotWithShape="0" algn="bl" dir="5400000" dist="19050">
                  <a:srgbClr val="000000">
                    <a:alpha val="2549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1" name="Google Shape;3641;p37"/>
              <p:cNvSpPr/>
              <p:nvPr/>
            </p:nvSpPr>
            <p:spPr>
              <a:xfrm>
                <a:off x="2288376" y="4618032"/>
                <a:ext cx="867899" cy="769572"/>
              </a:xfrm>
              <a:custGeom>
                <a:rect b="b" l="l" r="r" t="t"/>
                <a:pathLst>
                  <a:path extrusionOk="0" h="318334" w="359007">
                    <a:moveTo>
                      <a:pt x="131806" y="274"/>
                    </a:moveTo>
                    <a:cubicBezTo>
                      <a:pt x="119741" y="2915"/>
                      <a:pt x="115126" y="19784"/>
                      <a:pt x="110493" y="55197"/>
                    </a:cubicBezTo>
                    <a:cubicBezTo>
                      <a:pt x="109121" y="65690"/>
                      <a:pt x="107991" y="76881"/>
                      <a:pt x="107062" y="88090"/>
                    </a:cubicBezTo>
                    <a:cubicBezTo>
                      <a:pt x="106886" y="90239"/>
                      <a:pt x="106734" y="92881"/>
                      <a:pt x="106491" y="96239"/>
                    </a:cubicBezTo>
                    <a:cubicBezTo>
                      <a:pt x="102532" y="97144"/>
                      <a:pt x="99102" y="97909"/>
                      <a:pt x="96478" y="98528"/>
                    </a:cubicBezTo>
                    <a:cubicBezTo>
                      <a:pt x="83958" y="101497"/>
                      <a:pt x="71437" y="104588"/>
                      <a:pt x="59723" y="107825"/>
                    </a:cubicBezTo>
                    <a:cubicBezTo>
                      <a:pt x="48842" y="110830"/>
                      <a:pt x="39218" y="113751"/>
                      <a:pt x="31123" y="116550"/>
                    </a:cubicBezTo>
                    <a:cubicBezTo>
                      <a:pt x="7788" y="124608"/>
                      <a:pt x="-1630" y="129824"/>
                      <a:pt x="228" y="141003"/>
                    </a:cubicBezTo>
                    <a:cubicBezTo>
                      <a:pt x="1716" y="149923"/>
                      <a:pt x="14206" y="159317"/>
                      <a:pt x="40705" y="175469"/>
                    </a:cubicBezTo>
                    <a:cubicBezTo>
                      <a:pt x="43754" y="177333"/>
                      <a:pt x="46972" y="179240"/>
                      <a:pt x="50287" y="181189"/>
                    </a:cubicBezTo>
                    <a:cubicBezTo>
                      <a:pt x="60397" y="187146"/>
                      <a:pt x="71224" y="193157"/>
                      <a:pt x="82033" y="199071"/>
                    </a:cubicBezTo>
                    <a:cubicBezTo>
                      <a:pt x="84431" y="200377"/>
                      <a:pt x="87759" y="202235"/>
                      <a:pt x="91190" y="204075"/>
                    </a:cubicBezTo>
                    <a:cubicBezTo>
                      <a:pt x="90752" y="209394"/>
                      <a:pt x="90054" y="216960"/>
                      <a:pt x="89757" y="221381"/>
                    </a:cubicBezTo>
                    <a:cubicBezTo>
                      <a:pt x="89010" y="232511"/>
                      <a:pt x="88481" y="243441"/>
                      <a:pt x="88184" y="253703"/>
                    </a:cubicBezTo>
                    <a:cubicBezTo>
                      <a:pt x="87036" y="293172"/>
                      <a:pt x="88755" y="312160"/>
                      <a:pt x="99915" y="317200"/>
                    </a:cubicBezTo>
                    <a:cubicBezTo>
                      <a:pt x="110602" y="322027"/>
                      <a:pt x="125983" y="311461"/>
                      <a:pt x="155834" y="285448"/>
                    </a:cubicBezTo>
                    <a:cubicBezTo>
                      <a:pt x="158433" y="283183"/>
                      <a:pt x="161117" y="280736"/>
                      <a:pt x="163843" y="278301"/>
                    </a:cubicBezTo>
                    <a:cubicBezTo>
                      <a:pt x="173122" y="269982"/>
                      <a:pt x="182600" y="261166"/>
                      <a:pt x="191873" y="252270"/>
                    </a:cubicBezTo>
                    <a:cubicBezTo>
                      <a:pt x="194034" y="250193"/>
                      <a:pt x="197125" y="247236"/>
                      <a:pt x="200021" y="244406"/>
                    </a:cubicBezTo>
                    <a:cubicBezTo>
                      <a:pt x="203525" y="245633"/>
                      <a:pt x="206846" y="246847"/>
                      <a:pt x="209318" y="247691"/>
                    </a:cubicBezTo>
                    <a:cubicBezTo>
                      <a:pt x="220630" y="251571"/>
                      <a:pt x="232386" y="255373"/>
                      <a:pt x="243929" y="258992"/>
                    </a:cubicBezTo>
                    <a:cubicBezTo>
                      <a:pt x="248617" y="260461"/>
                      <a:pt x="253226" y="261815"/>
                      <a:pt x="257659" y="263139"/>
                    </a:cubicBezTo>
                    <a:cubicBezTo>
                      <a:pt x="296521" y="274725"/>
                      <a:pt x="317785" y="279066"/>
                      <a:pt x="326736" y="273292"/>
                    </a:cubicBezTo>
                    <a:cubicBezTo>
                      <a:pt x="338400" y="265768"/>
                      <a:pt x="334490" y="249118"/>
                      <a:pt x="321587" y="218090"/>
                    </a:cubicBezTo>
                    <a:cubicBezTo>
                      <a:pt x="319996" y="214264"/>
                      <a:pt x="318265" y="210293"/>
                      <a:pt x="316437" y="206218"/>
                    </a:cubicBezTo>
                    <a:cubicBezTo>
                      <a:pt x="312873" y="198288"/>
                      <a:pt x="309096" y="190261"/>
                      <a:pt x="305283" y="182622"/>
                    </a:cubicBezTo>
                    <a:cubicBezTo>
                      <a:pt x="304706" y="181468"/>
                      <a:pt x="303947" y="180193"/>
                      <a:pt x="302993" y="178329"/>
                    </a:cubicBezTo>
                    <a:cubicBezTo>
                      <a:pt x="305034" y="176040"/>
                      <a:pt x="306698" y="174242"/>
                      <a:pt x="307997" y="172755"/>
                    </a:cubicBezTo>
                    <a:cubicBezTo>
                      <a:pt x="314840" y="164927"/>
                      <a:pt x="321623" y="156930"/>
                      <a:pt x="328023" y="149012"/>
                    </a:cubicBezTo>
                    <a:cubicBezTo>
                      <a:pt x="330258" y="146243"/>
                      <a:pt x="332413" y="143493"/>
                      <a:pt x="334460" y="140863"/>
                    </a:cubicBezTo>
                    <a:cubicBezTo>
                      <a:pt x="354467" y="115117"/>
                      <a:pt x="362683" y="101145"/>
                      <a:pt x="357485" y="91090"/>
                    </a:cubicBezTo>
                    <a:cubicBezTo>
                      <a:pt x="352227" y="80925"/>
                      <a:pt x="331478" y="78593"/>
                      <a:pt x="287121" y="77646"/>
                    </a:cubicBezTo>
                    <a:cubicBezTo>
                      <a:pt x="270434" y="77294"/>
                      <a:pt x="252661" y="77324"/>
                      <a:pt x="235635" y="77646"/>
                    </a:cubicBezTo>
                    <a:cubicBezTo>
                      <a:pt x="233607" y="77688"/>
                      <a:pt x="230929" y="77725"/>
                      <a:pt x="228196" y="77792"/>
                    </a:cubicBezTo>
                    <a:cubicBezTo>
                      <a:pt x="225579" y="75102"/>
                      <a:pt x="221468" y="70936"/>
                      <a:pt x="219046" y="68495"/>
                    </a:cubicBezTo>
                    <a:cubicBezTo>
                      <a:pt x="209919" y="59290"/>
                      <a:pt x="200531" y="50072"/>
                      <a:pt x="191441" y="41468"/>
                    </a:cubicBezTo>
                    <a:cubicBezTo>
                      <a:pt x="189037" y="39185"/>
                      <a:pt x="186602" y="36877"/>
                      <a:pt x="184294" y="34746"/>
                    </a:cubicBezTo>
                    <a:cubicBezTo>
                      <a:pt x="156678" y="9194"/>
                      <a:pt x="141929" y="-1936"/>
                      <a:pt x="131806" y="274"/>
                    </a:cubicBezTo>
                    <a:close/>
                    <a:moveTo>
                      <a:pt x="136810" y="19729"/>
                    </a:moveTo>
                    <a:cubicBezTo>
                      <a:pt x="139099" y="21023"/>
                      <a:pt x="141923" y="22814"/>
                      <a:pt x="145390" y="25449"/>
                    </a:cubicBezTo>
                    <a:cubicBezTo>
                      <a:pt x="152482" y="30823"/>
                      <a:pt x="161445" y="38565"/>
                      <a:pt x="171846" y="48190"/>
                    </a:cubicBezTo>
                    <a:cubicBezTo>
                      <a:pt x="174105" y="50272"/>
                      <a:pt x="176498" y="52531"/>
                      <a:pt x="178860" y="54766"/>
                    </a:cubicBezTo>
                    <a:cubicBezTo>
                      <a:pt x="187792" y="63224"/>
                      <a:pt x="197028" y="72290"/>
                      <a:pt x="206033" y="81368"/>
                    </a:cubicBezTo>
                    <a:cubicBezTo>
                      <a:pt x="209178" y="84544"/>
                      <a:pt x="217187" y="92784"/>
                      <a:pt x="217758" y="93379"/>
                    </a:cubicBezTo>
                    <a:cubicBezTo>
                      <a:pt x="219550" y="95249"/>
                      <a:pt x="222173" y="96324"/>
                      <a:pt x="224766" y="96239"/>
                    </a:cubicBezTo>
                    <a:cubicBezTo>
                      <a:pt x="225294" y="96227"/>
                      <a:pt x="232987" y="96014"/>
                      <a:pt x="236066" y="95953"/>
                    </a:cubicBezTo>
                    <a:cubicBezTo>
                      <a:pt x="252862" y="95632"/>
                      <a:pt x="270428" y="95607"/>
                      <a:pt x="286835" y="95953"/>
                    </a:cubicBezTo>
                    <a:cubicBezTo>
                      <a:pt x="303157" y="96300"/>
                      <a:pt x="316929" y="97059"/>
                      <a:pt x="327161" y="98243"/>
                    </a:cubicBezTo>
                    <a:cubicBezTo>
                      <a:pt x="332462" y="98856"/>
                      <a:pt x="336482" y="99451"/>
                      <a:pt x="339463" y="100246"/>
                    </a:cubicBezTo>
                    <a:cubicBezTo>
                      <a:pt x="338747" y="101959"/>
                      <a:pt x="337927" y="103756"/>
                      <a:pt x="336457" y="106252"/>
                    </a:cubicBezTo>
                    <a:cubicBezTo>
                      <a:pt x="332802" y="112476"/>
                      <a:pt x="327197" y="120467"/>
                      <a:pt x="320014" y="129709"/>
                    </a:cubicBezTo>
                    <a:cubicBezTo>
                      <a:pt x="318040" y="132247"/>
                      <a:pt x="315885" y="134749"/>
                      <a:pt x="313723" y="137427"/>
                    </a:cubicBezTo>
                    <a:cubicBezTo>
                      <a:pt x="307487" y="145144"/>
                      <a:pt x="300820" y="153081"/>
                      <a:pt x="294128" y="160738"/>
                    </a:cubicBezTo>
                    <a:cubicBezTo>
                      <a:pt x="291784" y="163421"/>
                      <a:pt x="285694" y="170277"/>
                      <a:pt x="285263" y="170751"/>
                    </a:cubicBezTo>
                    <a:cubicBezTo>
                      <a:pt x="282664" y="173605"/>
                      <a:pt x="282172" y="177782"/>
                      <a:pt x="283975" y="181189"/>
                    </a:cubicBezTo>
                    <a:cubicBezTo>
                      <a:pt x="284212" y="181638"/>
                      <a:pt x="287540" y="188317"/>
                      <a:pt x="288833" y="190916"/>
                    </a:cubicBezTo>
                    <a:cubicBezTo>
                      <a:pt x="292543" y="198349"/>
                      <a:pt x="296253" y="206115"/>
                      <a:pt x="299702" y="213796"/>
                    </a:cubicBezTo>
                    <a:cubicBezTo>
                      <a:pt x="301469" y="217719"/>
                      <a:pt x="303188" y="221435"/>
                      <a:pt x="304712" y="225097"/>
                    </a:cubicBezTo>
                    <a:cubicBezTo>
                      <a:pt x="309169" y="235814"/>
                      <a:pt x="312278" y="244904"/>
                      <a:pt x="313863" y="251699"/>
                    </a:cubicBezTo>
                    <a:cubicBezTo>
                      <a:pt x="314464" y="254286"/>
                      <a:pt x="314628" y="255943"/>
                      <a:pt x="314719" y="257559"/>
                    </a:cubicBezTo>
                    <a:cubicBezTo>
                      <a:pt x="314446" y="257553"/>
                      <a:pt x="314312" y="257577"/>
                      <a:pt x="314009" y="257559"/>
                    </a:cubicBezTo>
                    <a:cubicBezTo>
                      <a:pt x="310760" y="257377"/>
                      <a:pt x="306388" y="256642"/>
                      <a:pt x="300990" y="255561"/>
                    </a:cubicBezTo>
                    <a:cubicBezTo>
                      <a:pt x="291025" y="253557"/>
                      <a:pt x="277958" y="250205"/>
                      <a:pt x="262808" y="245694"/>
                    </a:cubicBezTo>
                    <a:cubicBezTo>
                      <a:pt x="258460" y="244394"/>
                      <a:pt x="253973" y="242991"/>
                      <a:pt x="249364" y="241546"/>
                    </a:cubicBezTo>
                    <a:cubicBezTo>
                      <a:pt x="237985" y="237976"/>
                      <a:pt x="226496" y="234217"/>
                      <a:pt x="215323" y="230392"/>
                    </a:cubicBezTo>
                    <a:cubicBezTo>
                      <a:pt x="211419" y="229050"/>
                      <a:pt x="201436" y="225491"/>
                      <a:pt x="200738" y="225242"/>
                    </a:cubicBezTo>
                    <a:cubicBezTo>
                      <a:pt x="197410" y="224046"/>
                      <a:pt x="193664" y="224890"/>
                      <a:pt x="191156" y="227386"/>
                    </a:cubicBezTo>
                    <a:cubicBezTo>
                      <a:pt x="190579" y="227957"/>
                      <a:pt x="182339" y="235905"/>
                      <a:pt x="179145" y="238972"/>
                    </a:cubicBezTo>
                    <a:cubicBezTo>
                      <a:pt x="170013" y="247728"/>
                      <a:pt x="160649" y="256551"/>
                      <a:pt x="151541" y="264712"/>
                    </a:cubicBezTo>
                    <a:cubicBezTo>
                      <a:pt x="148881" y="267098"/>
                      <a:pt x="146355" y="269369"/>
                      <a:pt x="143817" y="271579"/>
                    </a:cubicBezTo>
                    <a:cubicBezTo>
                      <a:pt x="132912" y="281082"/>
                      <a:pt x="123415" y="288666"/>
                      <a:pt x="116073" y="293743"/>
                    </a:cubicBezTo>
                    <a:cubicBezTo>
                      <a:pt x="112867" y="295965"/>
                      <a:pt x="110523" y="297216"/>
                      <a:pt x="108350" y="298321"/>
                    </a:cubicBezTo>
                    <a:cubicBezTo>
                      <a:pt x="107791" y="295929"/>
                      <a:pt x="107269" y="293227"/>
                      <a:pt x="106923" y="289310"/>
                    </a:cubicBezTo>
                    <a:cubicBezTo>
                      <a:pt x="106133" y="280427"/>
                      <a:pt x="106079" y="268513"/>
                      <a:pt x="106491" y="254274"/>
                    </a:cubicBezTo>
                    <a:cubicBezTo>
                      <a:pt x="106783" y="244267"/>
                      <a:pt x="107329" y="233580"/>
                      <a:pt x="108064" y="222668"/>
                    </a:cubicBezTo>
                    <a:cubicBezTo>
                      <a:pt x="108459" y="216784"/>
                      <a:pt x="109752" y="199928"/>
                      <a:pt x="109783" y="199642"/>
                    </a:cubicBezTo>
                    <a:cubicBezTo>
                      <a:pt x="110129" y="195944"/>
                      <a:pt x="108204" y="192356"/>
                      <a:pt x="104919" y="190631"/>
                    </a:cubicBezTo>
                    <a:cubicBezTo>
                      <a:pt x="104220" y="190267"/>
                      <a:pt x="94487" y="185087"/>
                      <a:pt x="90758" y="183053"/>
                    </a:cubicBezTo>
                    <a:cubicBezTo>
                      <a:pt x="80108" y="177230"/>
                      <a:pt x="69506" y="171303"/>
                      <a:pt x="59584" y="165462"/>
                    </a:cubicBezTo>
                    <a:cubicBezTo>
                      <a:pt x="56347" y="163555"/>
                      <a:pt x="53257" y="161691"/>
                      <a:pt x="50287" y="159882"/>
                    </a:cubicBezTo>
                    <a:cubicBezTo>
                      <a:pt x="40232" y="153755"/>
                      <a:pt x="32010" y="148284"/>
                      <a:pt x="26114" y="143863"/>
                    </a:cubicBezTo>
                    <a:cubicBezTo>
                      <a:pt x="24225" y="142448"/>
                      <a:pt x="23157" y="141440"/>
                      <a:pt x="21827" y="140286"/>
                    </a:cubicBezTo>
                    <a:cubicBezTo>
                      <a:pt x="25531" y="138404"/>
                      <a:pt x="30383" y="136182"/>
                      <a:pt x="37129" y="133856"/>
                    </a:cubicBezTo>
                    <a:cubicBezTo>
                      <a:pt x="44816" y="131197"/>
                      <a:pt x="54046" y="128330"/>
                      <a:pt x="64587" y="125416"/>
                    </a:cubicBezTo>
                    <a:cubicBezTo>
                      <a:pt x="76058" y="122246"/>
                      <a:pt x="88451" y="119186"/>
                      <a:pt x="100771" y="116265"/>
                    </a:cubicBezTo>
                    <a:cubicBezTo>
                      <a:pt x="105083" y="115239"/>
                      <a:pt x="116268" y="112719"/>
                      <a:pt x="117075" y="112543"/>
                    </a:cubicBezTo>
                    <a:cubicBezTo>
                      <a:pt x="121089" y="111668"/>
                      <a:pt x="123985" y="108207"/>
                      <a:pt x="124222" y="104109"/>
                    </a:cubicBezTo>
                    <a:cubicBezTo>
                      <a:pt x="124265" y="103398"/>
                      <a:pt x="125054" y="93349"/>
                      <a:pt x="125370" y="89517"/>
                    </a:cubicBezTo>
                    <a:cubicBezTo>
                      <a:pt x="126275" y="78581"/>
                      <a:pt x="127325" y="67657"/>
                      <a:pt x="128661" y="57486"/>
                    </a:cubicBezTo>
                    <a:cubicBezTo>
                      <a:pt x="130288" y="45020"/>
                      <a:pt x="132213" y="34606"/>
                      <a:pt x="134235" y="27022"/>
                    </a:cubicBezTo>
                    <a:cubicBezTo>
                      <a:pt x="135110" y="23749"/>
                      <a:pt x="135972" y="21636"/>
                      <a:pt x="136810" y="19729"/>
                    </a:cubicBezTo>
                    <a:close/>
                  </a:path>
                </a:pathLst>
              </a:custGeom>
              <a:solidFill>
                <a:srgbClr val="F5F5F4"/>
              </a:solidFill>
              <a:ln>
                <a:noFill/>
              </a:ln>
              <a:effectLst>
                <a:outerShdw rotWithShape="0" algn="bl" dir="5400000" dist="19050">
                  <a:srgbClr val="000000">
                    <a:alpha val="2549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42" name="Google Shape;3642;p37"/>
            <p:cNvGrpSpPr/>
            <p:nvPr/>
          </p:nvGrpSpPr>
          <p:grpSpPr>
            <a:xfrm flipH="1">
              <a:off x="1621271" y="5124030"/>
              <a:ext cx="1159451" cy="1106858"/>
              <a:chOff x="477750" y="3952903"/>
              <a:chExt cx="1549654" cy="1479361"/>
            </a:xfrm>
          </p:grpSpPr>
          <p:sp>
            <p:nvSpPr>
              <p:cNvPr id="3643" name="Google Shape;3643;p37"/>
              <p:cNvSpPr/>
              <p:nvPr/>
            </p:nvSpPr>
            <p:spPr>
              <a:xfrm>
                <a:off x="482878" y="3954615"/>
                <a:ext cx="1544526" cy="1477649"/>
              </a:xfrm>
              <a:custGeom>
                <a:rect b="b" l="l" r="r" t="t"/>
                <a:pathLst>
                  <a:path extrusionOk="0" h="611230" w="638894">
                    <a:moveTo>
                      <a:pt x="257343" y="609074"/>
                    </a:moveTo>
                    <a:cubicBezTo>
                      <a:pt x="257343" y="609074"/>
                      <a:pt x="231511" y="618917"/>
                      <a:pt x="214102" y="596547"/>
                    </a:cubicBezTo>
                    <a:cubicBezTo>
                      <a:pt x="119659" y="475188"/>
                      <a:pt x="-148865" y="58029"/>
                      <a:pt x="108781" y="2432"/>
                    </a:cubicBezTo>
                    <a:cubicBezTo>
                      <a:pt x="233703" y="-24528"/>
                      <a:pt x="338679" y="181538"/>
                      <a:pt x="338679" y="181538"/>
                    </a:cubicBezTo>
                    <a:cubicBezTo>
                      <a:pt x="338679" y="181538"/>
                      <a:pt x="392321" y="117251"/>
                      <a:pt x="465102" y="100765"/>
                    </a:cubicBezTo>
                    <a:cubicBezTo>
                      <a:pt x="508962" y="90837"/>
                      <a:pt x="564565" y="100783"/>
                      <a:pt x="605995" y="145487"/>
                    </a:cubicBezTo>
                    <a:cubicBezTo>
                      <a:pt x="771736" y="324313"/>
                      <a:pt x="257343" y="609074"/>
                      <a:pt x="257343" y="609074"/>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4" name="Google Shape;3644;p37"/>
              <p:cNvSpPr/>
              <p:nvPr/>
            </p:nvSpPr>
            <p:spPr>
              <a:xfrm>
                <a:off x="477750" y="3952903"/>
                <a:ext cx="1468368" cy="1443922"/>
              </a:xfrm>
              <a:custGeom>
                <a:rect b="b" l="l" r="r" t="t"/>
                <a:pathLst>
                  <a:path extrusionOk="0" h="597279" w="607391">
                    <a:moveTo>
                      <a:pt x="216315" y="597279"/>
                    </a:moveTo>
                    <a:cubicBezTo>
                      <a:pt x="216315" y="597279"/>
                      <a:pt x="-191905" y="68094"/>
                      <a:pt x="113230" y="2247"/>
                    </a:cubicBezTo>
                    <a:cubicBezTo>
                      <a:pt x="238152" y="-24707"/>
                      <a:pt x="306763" y="199691"/>
                      <a:pt x="306763" y="199691"/>
                    </a:cubicBezTo>
                    <a:cubicBezTo>
                      <a:pt x="306763" y="199691"/>
                      <a:pt x="464825" y="23178"/>
                      <a:pt x="575011" y="142066"/>
                    </a:cubicBezTo>
                    <a:cubicBezTo>
                      <a:pt x="740751" y="320898"/>
                      <a:pt x="216315" y="597279"/>
                      <a:pt x="216315" y="597279"/>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5" name="Google Shape;3645;p37"/>
              <p:cNvSpPr/>
              <p:nvPr/>
            </p:nvSpPr>
            <p:spPr>
              <a:xfrm>
                <a:off x="617940" y="4220101"/>
                <a:ext cx="1139206" cy="1020905"/>
              </a:xfrm>
              <a:custGeom>
                <a:rect b="b" l="l" r="r" t="t"/>
                <a:pathLst>
                  <a:path extrusionOk="0" h="422298" w="471233">
                    <a:moveTo>
                      <a:pt x="92265" y="94"/>
                    </a:moveTo>
                    <a:cubicBezTo>
                      <a:pt x="87009" y="-197"/>
                      <a:pt x="81637" y="173"/>
                      <a:pt x="76247" y="1382"/>
                    </a:cubicBezTo>
                    <a:cubicBezTo>
                      <a:pt x="28239" y="12154"/>
                      <a:pt x="3282" y="40942"/>
                      <a:pt x="306" y="83757"/>
                    </a:cubicBezTo>
                    <a:cubicBezTo>
                      <a:pt x="-2140" y="118964"/>
                      <a:pt x="10153" y="162787"/>
                      <a:pt x="34630" y="213471"/>
                    </a:cubicBezTo>
                    <a:cubicBezTo>
                      <a:pt x="48370" y="241926"/>
                      <a:pt x="65733" y="271837"/>
                      <a:pt x="85686" y="302714"/>
                    </a:cubicBezTo>
                    <a:cubicBezTo>
                      <a:pt x="104252" y="331448"/>
                      <a:pt x="124016" y="359465"/>
                      <a:pt x="143894" y="385521"/>
                    </a:cubicBezTo>
                    <a:cubicBezTo>
                      <a:pt x="150853" y="394641"/>
                      <a:pt x="157395" y="402760"/>
                      <a:pt x="163201" y="409979"/>
                    </a:cubicBezTo>
                    <a:cubicBezTo>
                      <a:pt x="165237" y="412505"/>
                      <a:pt x="170147" y="418572"/>
                      <a:pt x="170495" y="418984"/>
                    </a:cubicBezTo>
                    <a:cubicBezTo>
                      <a:pt x="173176" y="422185"/>
                      <a:pt x="177740" y="423217"/>
                      <a:pt x="181507" y="421419"/>
                    </a:cubicBezTo>
                    <a:cubicBezTo>
                      <a:pt x="182092" y="421140"/>
                      <a:pt x="190511" y="417011"/>
                      <a:pt x="193949" y="415268"/>
                    </a:cubicBezTo>
                    <a:cubicBezTo>
                      <a:pt x="203756" y="410301"/>
                      <a:pt x="214657" y="404654"/>
                      <a:pt x="226414" y="398248"/>
                    </a:cubicBezTo>
                    <a:cubicBezTo>
                      <a:pt x="260009" y="379940"/>
                      <a:pt x="293552" y="359702"/>
                      <a:pt x="324951" y="338327"/>
                    </a:cubicBezTo>
                    <a:cubicBezTo>
                      <a:pt x="388904" y="294790"/>
                      <a:pt x="435423" y="251914"/>
                      <a:pt x="457386" y="210897"/>
                    </a:cubicBezTo>
                    <a:cubicBezTo>
                      <a:pt x="477800" y="172769"/>
                      <a:pt x="476179" y="137059"/>
                      <a:pt x="448945" y="106497"/>
                    </a:cubicBezTo>
                    <a:cubicBezTo>
                      <a:pt x="423837" y="78323"/>
                      <a:pt x="389517" y="74886"/>
                      <a:pt x="349981" y="91196"/>
                    </a:cubicBezTo>
                    <a:cubicBezTo>
                      <a:pt x="326075" y="101057"/>
                      <a:pt x="300924" y="117743"/>
                      <a:pt x="275323" y="139390"/>
                    </a:cubicBezTo>
                    <a:cubicBezTo>
                      <a:pt x="260623" y="151820"/>
                      <a:pt x="246754" y="165137"/>
                      <a:pt x="233994" y="178435"/>
                    </a:cubicBezTo>
                    <a:cubicBezTo>
                      <a:pt x="231862" y="180657"/>
                      <a:pt x="230188" y="182527"/>
                      <a:pt x="228273" y="184586"/>
                    </a:cubicBezTo>
                    <a:cubicBezTo>
                      <a:pt x="226533" y="179540"/>
                      <a:pt x="224951" y="174536"/>
                      <a:pt x="222838" y="168853"/>
                    </a:cubicBezTo>
                    <a:cubicBezTo>
                      <a:pt x="214320" y="145936"/>
                      <a:pt x="204494" y="123081"/>
                      <a:pt x="193663" y="101634"/>
                    </a:cubicBezTo>
                    <a:cubicBezTo>
                      <a:pt x="162572" y="40080"/>
                      <a:pt x="129059" y="2129"/>
                      <a:pt x="92265" y="94"/>
                    </a:cubicBezTo>
                    <a:close/>
                    <a:moveTo>
                      <a:pt x="92122" y="18542"/>
                    </a:moveTo>
                    <a:cubicBezTo>
                      <a:pt x="120043" y="21280"/>
                      <a:pt x="149451" y="54532"/>
                      <a:pt x="177359" y="109789"/>
                    </a:cubicBezTo>
                    <a:cubicBezTo>
                      <a:pt x="187852" y="130562"/>
                      <a:pt x="197379" y="152968"/>
                      <a:pt x="205676" y="175289"/>
                    </a:cubicBezTo>
                    <a:cubicBezTo>
                      <a:pt x="208581" y="183104"/>
                      <a:pt x="211087" y="190385"/>
                      <a:pt x="213256" y="196882"/>
                    </a:cubicBezTo>
                    <a:cubicBezTo>
                      <a:pt x="214013" y="199153"/>
                      <a:pt x="215726" y="204551"/>
                      <a:pt x="215830" y="204891"/>
                    </a:cubicBezTo>
                    <a:cubicBezTo>
                      <a:pt x="217943" y="211820"/>
                      <a:pt x="226878" y="213702"/>
                      <a:pt x="231562" y="208182"/>
                    </a:cubicBezTo>
                    <a:cubicBezTo>
                      <a:pt x="231722" y="207994"/>
                      <a:pt x="234400" y="204909"/>
                      <a:pt x="235566" y="203604"/>
                    </a:cubicBezTo>
                    <a:cubicBezTo>
                      <a:pt x="238917" y="199863"/>
                      <a:pt x="242832" y="195661"/>
                      <a:pt x="247151" y="191162"/>
                    </a:cubicBezTo>
                    <a:cubicBezTo>
                      <a:pt x="259499" y="178295"/>
                      <a:pt x="273022" y="165392"/>
                      <a:pt x="287194" y="153405"/>
                    </a:cubicBezTo>
                    <a:cubicBezTo>
                      <a:pt x="311471" y="132881"/>
                      <a:pt x="335110" y="117093"/>
                      <a:pt x="356988" y="108070"/>
                    </a:cubicBezTo>
                    <a:cubicBezTo>
                      <a:pt x="390009" y="94450"/>
                      <a:pt x="416149" y="97098"/>
                      <a:pt x="435362" y="118654"/>
                    </a:cubicBezTo>
                    <a:cubicBezTo>
                      <a:pt x="457094" y="143040"/>
                      <a:pt x="458382" y="170547"/>
                      <a:pt x="441367" y="202317"/>
                    </a:cubicBezTo>
                    <a:cubicBezTo>
                      <a:pt x="421153" y="240067"/>
                      <a:pt x="376352" y="281164"/>
                      <a:pt x="314653" y="323165"/>
                    </a:cubicBezTo>
                    <a:cubicBezTo>
                      <a:pt x="283800" y="344169"/>
                      <a:pt x="250792" y="364049"/>
                      <a:pt x="217690" y="382090"/>
                    </a:cubicBezTo>
                    <a:cubicBezTo>
                      <a:pt x="206102" y="388405"/>
                      <a:pt x="195300" y="394082"/>
                      <a:pt x="185654" y="398964"/>
                    </a:cubicBezTo>
                    <a:cubicBezTo>
                      <a:pt x="184098" y="399754"/>
                      <a:pt x="182448" y="400507"/>
                      <a:pt x="180077" y="401679"/>
                    </a:cubicBezTo>
                    <a:cubicBezTo>
                      <a:pt x="178959" y="400312"/>
                      <a:pt x="178227" y="399438"/>
                      <a:pt x="177502" y="398533"/>
                    </a:cubicBezTo>
                    <a:cubicBezTo>
                      <a:pt x="171792" y="391435"/>
                      <a:pt x="165342" y="383359"/>
                      <a:pt x="158481" y="374366"/>
                    </a:cubicBezTo>
                    <a:cubicBezTo>
                      <a:pt x="138875" y="348668"/>
                      <a:pt x="119275" y="321143"/>
                      <a:pt x="100989" y="292847"/>
                    </a:cubicBezTo>
                    <a:cubicBezTo>
                      <a:pt x="81420" y="262565"/>
                      <a:pt x="64601" y="233175"/>
                      <a:pt x="51219" y="205462"/>
                    </a:cubicBezTo>
                    <a:cubicBezTo>
                      <a:pt x="1018" y="101506"/>
                      <a:pt x="5506" y="36030"/>
                      <a:pt x="80252" y="19258"/>
                    </a:cubicBezTo>
                    <a:cubicBezTo>
                      <a:pt x="84173" y="18378"/>
                      <a:pt x="88134" y="18153"/>
                      <a:pt x="92122" y="18542"/>
                    </a:cubicBezTo>
                    <a:close/>
                  </a:path>
                </a:pathLst>
              </a:custGeom>
              <a:solidFill>
                <a:srgbClr val="F5F5F4"/>
              </a:solidFill>
              <a:ln>
                <a:noFill/>
              </a:ln>
              <a:effectLst>
                <a:outerShdw rotWithShape="0" algn="bl" dir="5400000" dist="19050">
                  <a:srgbClr val="000000">
                    <a:alpha val="2470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9" name="Shape 3649"/>
        <p:cNvGrpSpPr/>
        <p:nvPr/>
      </p:nvGrpSpPr>
      <p:grpSpPr>
        <a:xfrm>
          <a:off x="0" y="0"/>
          <a:ext cx="0" cy="0"/>
          <a:chOff x="0" y="0"/>
          <a:chExt cx="0" cy="0"/>
        </a:xfrm>
      </p:grpSpPr>
      <p:grpSp>
        <p:nvGrpSpPr>
          <p:cNvPr id="3650" name="Google Shape;3650;p38"/>
          <p:cNvGrpSpPr/>
          <p:nvPr/>
        </p:nvGrpSpPr>
        <p:grpSpPr>
          <a:xfrm>
            <a:off x="420517" y="1580898"/>
            <a:ext cx="3653850" cy="4820850"/>
            <a:chOff x="360750" y="1588950"/>
            <a:chExt cx="3653850" cy="4820850"/>
          </a:xfrm>
        </p:grpSpPr>
        <p:sp>
          <p:nvSpPr>
            <p:cNvPr id="3651" name="Google Shape;3651;p38"/>
            <p:cNvSpPr/>
            <p:nvPr/>
          </p:nvSpPr>
          <p:spPr>
            <a:xfrm>
              <a:off x="360750" y="1595700"/>
              <a:ext cx="3482400" cy="4814100"/>
            </a:xfrm>
            <a:prstGeom prst="roundRect">
              <a:avLst>
                <a:gd fmla="val 13534"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3652" name="Google Shape;3652;p38"/>
            <p:cNvSpPr/>
            <p:nvPr/>
          </p:nvSpPr>
          <p:spPr>
            <a:xfrm>
              <a:off x="532200" y="1595700"/>
              <a:ext cx="3482400" cy="4814100"/>
            </a:xfrm>
            <a:prstGeom prst="roundRect">
              <a:avLst>
                <a:gd fmla="val 13534" name="adj"/>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pic>
          <p:nvPicPr>
            <p:cNvPr id="3653" name="Google Shape;3653;p38"/>
            <p:cNvPicPr preferRelativeResize="0"/>
            <p:nvPr/>
          </p:nvPicPr>
          <p:blipFill rotWithShape="1">
            <a:blip r:embed="rId3">
              <a:alphaModFix amt="52000"/>
            </a:blip>
            <a:srcRect b="2120" l="959" r="4294" t="1934"/>
            <a:stretch/>
          </p:blipFill>
          <p:spPr>
            <a:xfrm rot="5400000">
              <a:off x="-219375" y="2169075"/>
              <a:ext cx="4814100" cy="3653850"/>
            </a:xfrm>
            <a:custGeom>
              <a:rect b="b" l="l" r="r" t="t"/>
              <a:pathLst>
                <a:path extrusionOk="0" h="3653850" w="4814100">
                  <a:moveTo>
                    <a:pt x="0" y="3182542"/>
                  </a:moveTo>
                  <a:lnTo>
                    <a:pt x="0" y="3011092"/>
                  </a:lnTo>
                  <a:lnTo>
                    <a:pt x="0" y="642758"/>
                  </a:lnTo>
                  <a:lnTo>
                    <a:pt x="0" y="471308"/>
                  </a:lnTo>
                  <a:cubicBezTo>
                    <a:pt x="0" y="211012"/>
                    <a:pt x="211012" y="0"/>
                    <a:pt x="471308" y="0"/>
                  </a:cubicBezTo>
                  <a:lnTo>
                    <a:pt x="4342792" y="0"/>
                  </a:lnTo>
                  <a:cubicBezTo>
                    <a:pt x="4603088" y="0"/>
                    <a:pt x="4814100" y="211012"/>
                    <a:pt x="4814100" y="471308"/>
                  </a:cubicBezTo>
                  <a:lnTo>
                    <a:pt x="4814100" y="642758"/>
                  </a:lnTo>
                  <a:lnTo>
                    <a:pt x="4814100" y="3011092"/>
                  </a:lnTo>
                  <a:lnTo>
                    <a:pt x="4814100" y="3182542"/>
                  </a:lnTo>
                  <a:cubicBezTo>
                    <a:pt x="4814100" y="3442838"/>
                    <a:pt x="4603088" y="3653850"/>
                    <a:pt x="4342792" y="3653850"/>
                  </a:cubicBezTo>
                  <a:lnTo>
                    <a:pt x="471308" y="3653850"/>
                  </a:lnTo>
                  <a:cubicBezTo>
                    <a:pt x="211012" y="3653850"/>
                    <a:pt x="0" y="3442838"/>
                    <a:pt x="0" y="3182542"/>
                  </a:cubicBezTo>
                  <a:close/>
                </a:path>
              </a:pathLst>
            </a:custGeom>
            <a:noFill/>
            <a:ln>
              <a:noFill/>
            </a:ln>
          </p:spPr>
        </p:pic>
      </p:grpSp>
      <p:grpSp>
        <p:nvGrpSpPr>
          <p:cNvPr id="3654" name="Google Shape;3654;p38"/>
          <p:cNvGrpSpPr/>
          <p:nvPr/>
        </p:nvGrpSpPr>
        <p:grpSpPr>
          <a:xfrm>
            <a:off x="4253173" y="1584273"/>
            <a:ext cx="3653850" cy="4820850"/>
            <a:chOff x="360750" y="1588950"/>
            <a:chExt cx="3653850" cy="4820850"/>
          </a:xfrm>
        </p:grpSpPr>
        <p:sp>
          <p:nvSpPr>
            <p:cNvPr id="3655" name="Google Shape;3655;p38"/>
            <p:cNvSpPr/>
            <p:nvPr/>
          </p:nvSpPr>
          <p:spPr>
            <a:xfrm>
              <a:off x="360750" y="1595700"/>
              <a:ext cx="3482400" cy="4814100"/>
            </a:xfrm>
            <a:prstGeom prst="roundRect">
              <a:avLst>
                <a:gd fmla="val 13534"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3656" name="Google Shape;3656;p38"/>
            <p:cNvSpPr/>
            <p:nvPr/>
          </p:nvSpPr>
          <p:spPr>
            <a:xfrm>
              <a:off x="532200" y="1595700"/>
              <a:ext cx="3482400" cy="4814100"/>
            </a:xfrm>
            <a:prstGeom prst="roundRect">
              <a:avLst>
                <a:gd fmla="val 13534" name="adj"/>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pic>
          <p:nvPicPr>
            <p:cNvPr id="3657" name="Google Shape;3657;p38"/>
            <p:cNvPicPr preferRelativeResize="0"/>
            <p:nvPr/>
          </p:nvPicPr>
          <p:blipFill rotWithShape="1">
            <a:blip r:embed="rId3">
              <a:alphaModFix amt="52000"/>
            </a:blip>
            <a:srcRect b="2120" l="959" r="4294" t="1934"/>
            <a:stretch/>
          </p:blipFill>
          <p:spPr>
            <a:xfrm rot="5400000">
              <a:off x="-219375" y="2169075"/>
              <a:ext cx="4814100" cy="3653850"/>
            </a:xfrm>
            <a:custGeom>
              <a:rect b="b" l="l" r="r" t="t"/>
              <a:pathLst>
                <a:path extrusionOk="0" h="3653850" w="4814100">
                  <a:moveTo>
                    <a:pt x="0" y="3182542"/>
                  </a:moveTo>
                  <a:lnTo>
                    <a:pt x="0" y="3011092"/>
                  </a:lnTo>
                  <a:lnTo>
                    <a:pt x="0" y="642758"/>
                  </a:lnTo>
                  <a:lnTo>
                    <a:pt x="0" y="471308"/>
                  </a:lnTo>
                  <a:cubicBezTo>
                    <a:pt x="0" y="211012"/>
                    <a:pt x="211012" y="0"/>
                    <a:pt x="471308" y="0"/>
                  </a:cubicBezTo>
                  <a:lnTo>
                    <a:pt x="4342792" y="0"/>
                  </a:lnTo>
                  <a:cubicBezTo>
                    <a:pt x="4603088" y="0"/>
                    <a:pt x="4814100" y="211012"/>
                    <a:pt x="4814100" y="471308"/>
                  </a:cubicBezTo>
                  <a:lnTo>
                    <a:pt x="4814100" y="642758"/>
                  </a:lnTo>
                  <a:lnTo>
                    <a:pt x="4814100" y="3011092"/>
                  </a:lnTo>
                  <a:lnTo>
                    <a:pt x="4814100" y="3182542"/>
                  </a:lnTo>
                  <a:cubicBezTo>
                    <a:pt x="4814100" y="3442838"/>
                    <a:pt x="4603088" y="3653850"/>
                    <a:pt x="4342792" y="3653850"/>
                  </a:cubicBezTo>
                  <a:lnTo>
                    <a:pt x="471308" y="3653850"/>
                  </a:lnTo>
                  <a:cubicBezTo>
                    <a:pt x="211012" y="3653850"/>
                    <a:pt x="0" y="3442838"/>
                    <a:pt x="0" y="3182542"/>
                  </a:cubicBezTo>
                  <a:close/>
                </a:path>
              </a:pathLst>
            </a:custGeom>
            <a:noFill/>
            <a:ln>
              <a:noFill/>
            </a:ln>
          </p:spPr>
        </p:pic>
      </p:grpSp>
      <p:grpSp>
        <p:nvGrpSpPr>
          <p:cNvPr id="3658" name="Google Shape;3658;p38"/>
          <p:cNvGrpSpPr/>
          <p:nvPr/>
        </p:nvGrpSpPr>
        <p:grpSpPr>
          <a:xfrm>
            <a:off x="8085829" y="1574148"/>
            <a:ext cx="3653850" cy="4820850"/>
            <a:chOff x="360750" y="1588950"/>
            <a:chExt cx="3653850" cy="4820850"/>
          </a:xfrm>
        </p:grpSpPr>
        <p:sp>
          <p:nvSpPr>
            <p:cNvPr id="3659" name="Google Shape;3659;p38"/>
            <p:cNvSpPr/>
            <p:nvPr/>
          </p:nvSpPr>
          <p:spPr>
            <a:xfrm>
              <a:off x="360750" y="1595700"/>
              <a:ext cx="3482400" cy="4814100"/>
            </a:xfrm>
            <a:prstGeom prst="roundRect">
              <a:avLst>
                <a:gd fmla="val 13534"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3660" name="Google Shape;3660;p38"/>
            <p:cNvSpPr/>
            <p:nvPr/>
          </p:nvSpPr>
          <p:spPr>
            <a:xfrm>
              <a:off x="532200" y="1595700"/>
              <a:ext cx="3482400" cy="4814100"/>
            </a:xfrm>
            <a:prstGeom prst="roundRect">
              <a:avLst>
                <a:gd fmla="val 13534" name="adj"/>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pic>
          <p:nvPicPr>
            <p:cNvPr id="3661" name="Google Shape;3661;p38"/>
            <p:cNvPicPr preferRelativeResize="0"/>
            <p:nvPr/>
          </p:nvPicPr>
          <p:blipFill rotWithShape="1">
            <a:blip r:embed="rId3">
              <a:alphaModFix amt="52000"/>
            </a:blip>
            <a:srcRect b="2120" l="959" r="4294" t="1934"/>
            <a:stretch/>
          </p:blipFill>
          <p:spPr>
            <a:xfrm rot="5400000">
              <a:off x="-219375" y="2169075"/>
              <a:ext cx="4814100" cy="3653850"/>
            </a:xfrm>
            <a:custGeom>
              <a:rect b="b" l="l" r="r" t="t"/>
              <a:pathLst>
                <a:path extrusionOk="0" h="3653850" w="4814100">
                  <a:moveTo>
                    <a:pt x="0" y="3182542"/>
                  </a:moveTo>
                  <a:lnTo>
                    <a:pt x="0" y="3011092"/>
                  </a:lnTo>
                  <a:lnTo>
                    <a:pt x="0" y="642758"/>
                  </a:lnTo>
                  <a:lnTo>
                    <a:pt x="0" y="471308"/>
                  </a:lnTo>
                  <a:cubicBezTo>
                    <a:pt x="0" y="211012"/>
                    <a:pt x="211012" y="0"/>
                    <a:pt x="471308" y="0"/>
                  </a:cubicBezTo>
                  <a:lnTo>
                    <a:pt x="4342792" y="0"/>
                  </a:lnTo>
                  <a:cubicBezTo>
                    <a:pt x="4603088" y="0"/>
                    <a:pt x="4814100" y="211012"/>
                    <a:pt x="4814100" y="471308"/>
                  </a:cubicBezTo>
                  <a:lnTo>
                    <a:pt x="4814100" y="642758"/>
                  </a:lnTo>
                  <a:lnTo>
                    <a:pt x="4814100" y="3011092"/>
                  </a:lnTo>
                  <a:lnTo>
                    <a:pt x="4814100" y="3182542"/>
                  </a:lnTo>
                  <a:cubicBezTo>
                    <a:pt x="4814100" y="3442838"/>
                    <a:pt x="4603088" y="3653850"/>
                    <a:pt x="4342792" y="3653850"/>
                  </a:cubicBezTo>
                  <a:lnTo>
                    <a:pt x="471308" y="3653850"/>
                  </a:lnTo>
                  <a:cubicBezTo>
                    <a:pt x="211012" y="3653850"/>
                    <a:pt x="0" y="3442838"/>
                    <a:pt x="0" y="3182542"/>
                  </a:cubicBezTo>
                  <a:close/>
                </a:path>
              </a:pathLst>
            </a:custGeom>
            <a:noFill/>
            <a:ln>
              <a:noFill/>
            </a:ln>
          </p:spPr>
        </p:pic>
      </p:grpSp>
      <p:sp>
        <p:nvSpPr>
          <p:cNvPr id="3662" name="Google Shape;3662;p38"/>
          <p:cNvSpPr txBox="1"/>
          <p:nvPr>
            <p:ph type="title"/>
          </p:nvPr>
        </p:nvSpPr>
        <p:spPr>
          <a:xfrm>
            <a:off x="766950" y="527400"/>
            <a:ext cx="106581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4500"/>
              <a:buNone/>
            </a:pPr>
            <a:r>
              <a:rPr lang="en"/>
              <a:t>Add your title here.</a:t>
            </a:r>
            <a:endParaRPr/>
          </a:p>
        </p:txBody>
      </p:sp>
      <p:sp>
        <p:nvSpPr>
          <p:cNvPr id="3663" name="Google Shape;3663;p38"/>
          <p:cNvSpPr txBox="1"/>
          <p:nvPr>
            <p:ph idx="1" type="body"/>
          </p:nvPr>
        </p:nvSpPr>
        <p:spPr>
          <a:xfrm>
            <a:off x="614025" y="3756152"/>
            <a:ext cx="3147300" cy="20160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rmAutofit fontScale="85000" lnSpcReduction="10000"/>
          </a:bodyPr>
          <a:lstStyle/>
          <a:p>
            <a:pPr indent="0" lvl="0" marL="0" rtl="0" algn="ctr">
              <a:lnSpc>
                <a:spcPct val="115000"/>
              </a:lnSpc>
              <a:spcBef>
                <a:spcPts val="0"/>
              </a:spcBef>
              <a:spcAft>
                <a:spcPts val="1600"/>
              </a:spcAft>
              <a:buSzPct val="102702"/>
              <a:buNone/>
            </a:pPr>
            <a:r>
              <a:rPr lang="en" sz="2000">
                <a:solidFill>
                  <a:schemeClr val="accent6"/>
                </a:solidFill>
              </a:rPr>
              <a:t>Far far away, behind the word mountains, far from the countries Vokalia and Consonantia, there live the blind texts.</a:t>
            </a:r>
            <a:endParaRPr sz="2000">
              <a:solidFill>
                <a:schemeClr val="accent6"/>
              </a:solidFill>
            </a:endParaRPr>
          </a:p>
        </p:txBody>
      </p:sp>
      <p:sp>
        <p:nvSpPr>
          <p:cNvPr id="3664" name="Google Shape;3664;p38"/>
          <p:cNvSpPr txBox="1"/>
          <p:nvPr>
            <p:ph idx="2" type="subTitle"/>
          </p:nvPr>
        </p:nvSpPr>
        <p:spPr>
          <a:xfrm>
            <a:off x="614025" y="2610075"/>
            <a:ext cx="3147300" cy="12135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rmAutofit lnSpcReduction="10000"/>
          </a:bodyPr>
          <a:lstStyle/>
          <a:p>
            <a:pPr indent="0" lvl="0" marL="0" rtl="0" algn="ctr">
              <a:lnSpc>
                <a:spcPct val="100000"/>
              </a:lnSpc>
              <a:spcBef>
                <a:spcPts val="0"/>
              </a:spcBef>
              <a:spcAft>
                <a:spcPts val="0"/>
              </a:spcAft>
              <a:buSzPts val="2800"/>
              <a:buNone/>
            </a:pPr>
            <a:r>
              <a:rPr lang="en">
                <a:solidFill>
                  <a:schemeClr val="accent6"/>
                </a:solidFill>
              </a:rPr>
              <a:t>Something about this.</a:t>
            </a:r>
            <a:endParaRPr>
              <a:solidFill>
                <a:schemeClr val="accent6"/>
              </a:solidFill>
            </a:endParaRPr>
          </a:p>
        </p:txBody>
      </p:sp>
      <p:sp>
        <p:nvSpPr>
          <p:cNvPr id="3665" name="Google Shape;3665;p38"/>
          <p:cNvSpPr txBox="1"/>
          <p:nvPr>
            <p:ph idx="3" type="body"/>
          </p:nvPr>
        </p:nvSpPr>
        <p:spPr>
          <a:xfrm>
            <a:off x="4617600" y="3756163"/>
            <a:ext cx="3147300" cy="20160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rmAutofit fontScale="85000" lnSpcReduction="10000"/>
          </a:bodyPr>
          <a:lstStyle/>
          <a:p>
            <a:pPr indent="0" lvl="0" marL="0" rtl="0" algn="ctr">
              <a:lnSpc>
                <a:spcPct val="115000"/>
              </a:lnSpc>
              <a:spcBef>
                <a:spcPts val="0"/>
              </a:spcBef>
              <a:spcAft>
                <a:spcPts val="1600"/>
              </a:spcAft>
              <a:buSzPct val="102702"/>
              <a:buNone/>
            </a:pPr>
            <a:r>
              <a:rPr lang="en" sz="2000">
                <a:solidFill>
                  <a:schemeClr val="accent6"/>
                </a:solidFill>
              </a:rPr>
              <a:t>Far far away, behind the word mountains, far from the countries Vokalia and Consonantia, there live the blind texts.</a:t>
            </a:r>
            <a:endParaRPr sz="2000">
              <a:solidFill>
                <a:schemeClr val="accent6"/>
              </a:solidFill>
            </a:endParaRPr>
          </a:p>
        </p:txBody>
      </p:sp>
      <p:sp>
        <p:nvSpPr>
          <p:cNvPr id="3666" name="Google Shape;3666;p38"/>
          <p:cNvSpPr txBox="1"/>
          <p:nvPr>
            <p:ph idx="4" type="subTitle"/>
          </p:nvPr>
        </p:nvSpPr>
        <p:spPr>
          <a:xfrm>
            <a:off x="4617600" y="2610085"/>
            <a:ext cx="3147300" cy="12135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rmAutofit lnSpcReduction="10000"/>
          </a:bodyPr>
          <a:lstStyle/>
          <a:p>
            <a:pPr indent="0" lvl="0" marL="0" rtl="0" algn="ctr">
              <a:lnSpc>
                <a:spcPct val="100000"/>
              </a:lnSpc>
              <a:spcBef>
                <a:spcPts val="0"/>
              </a:spcBef>
              <a:spcAft>
                <a:spcPts val="0"/>
              </a:spcAft>
              <a:buSzPts val="2800"/>
              <a:buNone/>
            </a:pPr>
            <a:r>
              <a:rPr lang="en">
                <a:solidFill>
                  <a:schemeClr val="accent6"/>
                </a:solidFill>
              </a:rPr>
              <a:t>Something about that.</a:t>
            </a:r>
            <a:endParaRPr>
              <a:solidFill>
                <a:schemeClr val="accent6"/>
              </a:solidFill>
            </a:endParaRPr>
          </a:p>
        </p:txBody>
      </p:sp>
      <p:sp>
        <p:nvSpPr>
          <p:cNvPr id="3667" name="Google Shape;3667;p38"/>
          <p:cNvSpPr txBox="1"/>
          <p:nvPr>
            <p:ph idx="5" type="body"/>
          </p:nvPr>
        </p:nvSpPr>
        <p:spPr>
          <a:xfrm>
            <a:off x="8430675" y="3756152"/>
            <a:ext cx="3147300" cy="20160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rmAutofit fontScale="85000" lnSpcReduction="10000"/>
          </a:bodyPr>
          <a:lstStyle/>
          <a:p>
            <a:pPr indent="0" lvl="0" marL="0" rtl="0" algn="ctr">
              <a:lnSpc>
                <a:spcPct val="115000"/>
              </a:lnSpc>
              <a:spcBef>
                <a:spcPts val="0"/>
              </a:spcBef>
              <a:spcAft>
                <a:spcPts val="1600"/>
              </a:spcAft>
              <a:buSzPct val="102702"/>
              <a:buNone/>
            </a:pPr>
            <a:r>
              <a:rPr lang="en" sz="2000">
                <a:solidFill>
                  <a:schemeClr val="accent6"/>
                </a:solidFill>
              </a:rPr>
              <a:t>Far far away, behind the word mountains, far from the countries Vokalia and Consonantia, there live the blind texts.</a:t>
            </a:r>
            <a:endParaRPr sz="2000">
              <a:solidFill>
                <a:schemeClr val="accent6"/>
              </a:solidFill>
            </a:endParaRPr>
          </a:p>
        </p:txBody>
      </p:sp>
      <p:sp>
        <p:nvSpPr>
          <p:cNvPr id="3668" name="Google Shape;3668;p38"/>
          <p:cNvSpPr txBox="1"/>
          <p:nvPr>
            <p:ph idx="6" type="subTitle"/>
          </p:nvPr>
        </p:nvSpPr>
        <p:spPr>
          <a:xfrm>
            <a:off x="8430675" y="2610075"/>
            <a:ext cx="3147300" cy="12135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rmAutofit lnSpcReduction="10000"/>
          </a:bodyPr>
          <a:lstStyle/>
          <a:p>
            <a:pPr indent="0" lvl="0" marL="0" rtl="0" algn="ctr">
              <a:lnSpc>
                <a:spcPct val="100000"/>
              </a:lnSpc>
              <a:spcBef>
                <a:spcPts val="0"/>
              </a:spcBef>
              <a:spcAft>
                <a:spcPts val="0"/>
              </a:spcAft>
              <a:buSzPts val="2800"/>
              <a:buNone/>
            </a:pPr>
            <a:r>
              <a:rPr lang="en">
                <a:solidFill>
                  <a:schemeClr val="accent6"/>
                </a:solidFill>
              </a:rPr>
              <a:t>Something about this.</a:t>
            </a:r>
            <a:endParaRPr>
              <a:solidFill>
                <a:schemeClr val="accent6"/>
              </a:solidFill>
            </a:endParaRPr>
          </a:p>
        </p:txBody>
      </p:sp>
      <p:grpSp>
        <p:nvGrpSpPr>
          <p:cNvPr id="3669" name="Google Shape;3669;p38"/>
          <p:cNvGrpSpPr/>
          <p:nvPr/>
        </p:nvGrpSpPr>
        <p:grpSpPr>
          <a:xfrm>
            <a:off x="766961" y="1928591"/>
            <a:ext cx="3134014" cy="289041"/>
            <a:chOff x="259366" y="5975914"/>
            <a:chExt cx="8645553" cy="735472"/>
          </a:xfrm>
        </p:grpSpPr>
        <p:grpSp>
          <p:nvGrpSpPr>
            <p:cNvPr id="3670" name="Google Shape;3670;p38"/>
            <p:cNvGrpSpPr/>
            <p:nvPr/>
          </p:nvGrpSpPr>
          <p:grpSpPr>
            <a:xfrm rot="5400000">
              <a:off x="1956982" y="4278298"/>
              <a:ext cx="735472" cy="4130706"/>
              <a:chOff x="241781" y="1363646"/>
              <a:chExt cx="735472" cy="4130706"/>
            </a:xfrm>
          </p:grpSpPr>
          <p:sp>
            <p:nvSpPr>
              <p:cNvPr id="3671" name="Google Shape;3671;p38"/>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2" name="Google Shape;3672;p38"/>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p38"/>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74" name="Google Shape;3674;p38"/>
            <p:cNvGrpSpPr/>
            <p:nvPr/>
          </p:nvGrpSpPr>
          <p:grpSpPr>
            <a:xfrm flipH="1" rot="-5400000">
              <a:off x="6471829" y="4278298"/>
              <a:ext cx="735472" cy="4130706"/>
              <a:chOff x="241781" y="1363646"/>
              <a:chExt cx="735472" cy="4130706"/>
            </a:xfrm>
          </p:grpSpPr>
          <p:sp>
            <p:nvSpPr>
              <p:cNvPr id="3675" name="Google Shape;3675;p38"/>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6" name="Google Shape;3676;p38"/>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7" name="Google Shape;3677;p38"/>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78" name="Google Shape;3678;p38"/>
          <p:cNvGrpSpPr/>
          <p:nvPr/>
        </p:nvGrpSpPr>
        <p:grpSpPr>
          <a:xfrm>
            <a:off x="4528998" y="1928603"/>
            <a:ext cx="3134014" cy="289041"/>
            <a:chOff x="259366" y="5975914"/>
            <a:chExt cx="8645553" cy="735472"/>
          </a:xfrm>
        </p:grpSpPr>
        <p:grpSp>
          <p:nvGrpSpPr>
            <p:cNvPr id="3679" name="Google Shape;3679;p38"/>
            <p:cNvGrpSpPr/>
            <p:nvPr/>
          </p:nvGrpSpPr>
          <p:grpSpPr>
            <a:xfrm rot="5400000">
              <a:off x="1956982" y="4278298"/>
              <a:ext cx="735472" cy="4130706"/>
              <a:chOff x="241781" y="1363646"/>
              <a:chExt cx="735472" cy="4130706"/>
            </a:xfrm>
          </p:grpSpPr>
          <p:sp>
            <p:nvSpPr>
              <p:cNvPr id="3680" name="Google Shape;3680;p38"/>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1" name="Google Shape;3681;p38"/>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2" name="Google Shape;3682;p38"/>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83" name="Google Shape;3683;p38"/>
            <p:cNvGrpSpPr/>
            <p:nvPr/>
          </p:nvGrpSpPr>
          <p:grpSpPr>
            <a:xfrm flipH="1" rot="-5400000">
              <a:off x="6471829" y="4278298"/>
              <a:ext cx="735472" cy="4130706"/>
              <a:chOff x="241781" y="1363646"/>
              <a:chExt cx="735472" cy="4130706"/>
            </a:xfrm>
          </p:grpSpPr>
          <p:sp>
            <p:nvSpPr>
              <p:cNvPr id="3684" name="Google Shape;3684;p38"/>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p38"/>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p38"/>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87" name="Google Shape;3687;p38"/>
          <p:cNvGrpSpPr/>
          <p:nvPr/>
        </p:nvGrpSpPr>
        <p:grpSpPr>
          <a:xfrm>
            <a:off x="8437323" y="1928603"/>
            <a:ext cx="3134014" cy="289041"/>
            <a:chOff x="259366" y="5975914"/>
            <a:chExt cx="8645553" cy="735472"/>
          </a:xfrm>
        </p:grpSpPr>
        <p:grpSp>
          <p:nvGrpSpPr>
            <p:cNvPr id="3688" name="Google Shape;3688;p38"/>
            <p:cNvGrpSpPr/>
            <p:nvPr/>
          </p:nvGrpSpPr>
          <p:grpSpPr>
            <a:xfrm rot="5400000">
              <a:off x="1956982" y="4278298"/>
              <a:ext cx="735472" cy="4130706"/>
              <a:chOff x="241781" y="1363646"/>
              <a:chExt cx="735472" cy="4130706"/>
            </a:xfrm>
          </p:grpSpPr>
          <p:sp>
            <p:nvSpPr>
              <p:cNvPr id="3689" name="Google Shape;3689;p38"/>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0" name="Google Shape;3690;p38"/>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1" name="Google Shape;3691;p38"/>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92" name="Google Shape;3692;p38"/>
            <p:cNvGrpSpPr/>
            <p:nvPr/>
          </p:nvGrpSpPr>
          <p:grpSpPr>
            <a:xfrm flipH="1" rot="-5400000">
              <a:off x="6471829" y="4278298"/>
              <a:ext cx="735472" cy="4130706"/>
              <a:chOff x="241781" y="1363646"/>
              <a:chExt cx="735472" cy="4130706"/>
            </a:xfrm>
          </p:grpSpPr>
          <p:sp>
            <p:nvSpPr>
              <p:cNvPr id="3693" name="Google Shape;3693;p38"/>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4" name="Google Shape;3694;p38"/>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p38"/>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96" name="Google Shape;3696;p38"/>
          <p:cNvGrpSpPr/>
          <p:nvPr/>
        </p:nvGrpSpPr>
        <p:grpSpPr>
          <a:xfrm rot="5400000">
            <a:off x="170988" y="131774"/>
            <a:ext cx="763513" cy="763513"/>
            <a:chOff x="10013655" y="6531100"/>
            <a:chExt cx="544200" cy="544200"/>
          </a:xfrm>
        </p:grpSpPr>
        <p:grpSp>
          <p:nvGrpSpPr>
            <p:cNvPr id="3697" name="Google Shape;3697;p38"/>
            <p:cNvGrpSpPr/>
            <p:nvPr/>
          </p:nvGrpSpPr>
          <p:grpSpPr>
            <a:xfrm>
              <a:off x="10014769" y="6531719"/>
              <a:ext cx="542938" cy="542929"/>
              <a:chOff x="6818398" y="1294347"/>
              <a:chExt cx="249020" cy="249050"/>
            </a:xfrm>
          </p:grpSpPr>
          <p:sp>
            <p:nvSpPr>
              <p:cNvPr id="3698" name="Google Shape;3698;p38"/>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99" name="Google Shape;3699;p38"/>
              <p:cNvGrpSpPr/>
              <p:nvPr/>
            </p:nvGrpSpPr>
            <p:grpSpPr>
              <a:xfrm>
                <a:off x="6818823" y="1295895"/>
                <a:ext cx="248352" cy="246154"/>
                <a:chOff x="6818823" y="1295895"/>
                <a:chExt cx="248352" cy="246154"/>
              </a:xfrm>
            </p:grpSpPr>
            <p:grpSp>
              <p:nvGrpSpPr>
                <p:cNvPr id="3700" name="Google Shape;3700;p38"/>
                <p:cNvGrpSpPr/>
                <p:nvPr/>
              </p:nvGrpSpPr>
              <p:grpSpPr>
                <a:xfrm>
                  <a:off x="6818823" y="1295895"/>
                  <a:ext cx="248352" cy="246154"/>
                  <a:chOff x="6818823" y="1295895"/>
                  <a:chExt cx="248352" cy="246154"/>
                </a:xfrm>
              </p:grpSpPr>
              <p:sp>
                <p:nvSpPr>
                  <p:cNvPr id="3701" name="Google Shape;3701;p38"/>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p38"/>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p38"/>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p38"/>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p38"/>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6" name="Google Shape;3706;p38"/>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7" name="Google Shape;3707;p38"/>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8" name="Google Shape;3708;p38"/>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09" name="Google Shape;3709;p38"/>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710" name="Google Shape;3710;p38"/>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3711" name="Google Shape;3711;p38"/>
          <p:cNvGrpSpPr/>
          <p:nvPr/>
        </p:nvGrpSpPr>
        <p:grpSpPr>
          <a:xfrm>
            <a:off x="934491" y="529678"/>
            <a:ext cx="758956" cy="758956"/>
            <a:chOff x="4416572" y="1642227"/>
            <a:chExt cx="256951" cy="256951"/>
          </a:xfrm>
        </p:grpSpPr>
        <p:grpSp>
          <p:nvGrpSpPr>
            <p:cNvPr id="3712" name="Google Shape;3712;p38"/>
            <p:cNvGrpSpPr/>
            <p:nvPr/>
          </p:nvGrpSpPr>
          <p:grpSpPr>
            <a:xfrm>
              <a:off x="4416572" y="1642227"/>
              <a:ext cx="256951" cy="256951"/>
              <a:chOff x="3025916" y="1405541"/>
              <a:chExt cx="163809" cy="163809"/>
            </a:xfrm>
          </p:grpSpPr>
          <p:sp>
            <p:nvSpPr>
              <p:cNvPr id="3713" name="Google Shape;3713;p38"/>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14" name="Google Shape;3714;p38"/>
              <p:cNvGrpSpPr/>
              <p:nvPr/>
            </p:nvGrpSpPr>
            <p:grpSpPr>
              <a:xfrm>
                <a:off x="3026226" y="1406561"/>
                <a:ext cx="163311" cy="161896"/>
                <a:chOff x="3026226" y="1406561"/>
                <a:chExt cx="163311" cy="161896"/>
              </a:xfrm>
            </p:grpSpPr>
            <p:sp>
              <p:nvSpPr>
                <p:cNvPr id="3715" name="Google Shape;3715;p38"/>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6" name="Google Shape;3716;p38"/>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7" name="Google Shape;3717;p38"/>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8" name="Google Shape;3718;p38"/>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9" name="Google Shape;3719;p38"/>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0" name="Google Shape;3720;p38"/>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1" name="Google Shape;3721;p38"/>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2" name="Google Shape;3722;p38"/>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23" name="Google Shape;3723;p38"/>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24" name="Google Shape;3724;p38"/>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3725" name="Google Shape;3725;p38"/>
          <p:cNvGrpSpPr/>
          <p:nvPr/>
        </p:nvGrpSpPr>
        <p:grpSpPr>
          <a:xfrm>
            <a:off x="739413" y="6005030"/>
            <a:ext cx="3134014" cy="289041"/>
            <a:chOff x="259366" y="5975914"/>
            <a:chExt cx="8645553" cy="735472"/>
          </a:xfrm>
        </p:grpSpPr>
        <p:grpSp>
          <p:nvGrpSpPr>
            <p:cNvPr id="3726" name="Google Shape;3726;p38"/>
            <p:cNvGrpSpPr/>
            <p:nvPr/>
          </p:nvGrpSpPr>
          <p:grpSpPr>
            <a:xfrm rot="5400000">
              <a:off x="1956982" y="4278298"/>
              <a:ext cx="735472" cy="4130706"/>
              <a:chOff x="241781" y="1363646"/>
              <a:chExt cx="735472" cy="4130706"/>
            </a:xfrm>
          </p:grpSpPr>
          <p:sp>
            <p:nvSpPr>
              <p:cNvPr id="3727" name="Google Shape;3727;p38"/>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8" name="Google Shape;3728;p38"/>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9" name="Google Shape;3729;p38"/>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30" name="Google Shape;3730;p38"/>
            <p:cNvGrpSpPr/>
            <p:nvPr/>
          </p:nvGrpSpPr>
          <p:grpSpPr>
            <a:xfrm flipH="1" rot="-5400000">
              <a:off x="6471829" y="4278298"/>
              <a:ext cx="735472" cy="4130706"/>
              <a:chOff x="241781" y="1363646"/>
              <a:chExt cx="735472" cy="4130706"/>
            </a:xfrm>
          </p:grpSpPr>
          <p:sp>
            <p:nvSpPr>
              <p:cNvPr id="3731" name="Google Shape;3731;p38"/>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2" name="Google Shape;3732;p38"/>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3" name="Google Shape;3733;p38"/>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34" name="Google Shape;3734;p38"/>
          <p:cNvGrpSpPr/>
          <p:nvPr/>
        </p:nvGrpSpPr>
        <p:grpSpPr>
          <a:xfrm>
            <a:off x="4501450" y="6005042"/>
            <a:ext cx="3134014" cy="289041"/>
            <a:chOff x="259366" y="5975914"/>
            <a:chExt cx="8645553" cy="735472"/>
          </a:xfrm>
        </p:grpSpPr>
        <p:grpSp>
          <p:nvGrpSpPr>
            <p:cNvPr id="3735" name="Google Shape;3735;p38"/>
            <p:cNvGrpSpPr/>
            <p:nvPr/>
          </p:nvGrpSpPr>
          <p:grpSpPr>
            <a:xfrm rot="5400000">
              <a:off x="1956982" y="4278298"/>
              <a:ext cx="735472" cy="4130706"/>
              <a:chOff x="241781" y="1363646"/>
              <a:chExt cx="735472" cy="4130706"/>
            </a:xfrm>
          </p:grpSpPr>
          <p:sp>
            <p:nvSpPr>
              <p:cNvPr id="3736" name="Google Shape;3736;p38"/>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7" name="Google Shape;3737;p38"/>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8" name="Google Shape;3738;p38"/>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39" name="Google Shape;3739;p38"/>
            <p:cNvGrpSpPr/>
            <p:nvPr/>
          </p:nvGrpSpPr>
          <p:grpSpPr>
            <a:xfrm flipH="1" rot="-5400000">
              <a:off x="6471829" y="4278298"/>
              <a:ext cx="735472" cy="4130706"/>
              <a:chOff x="241781" y="1363646"/>
              <a:chExt cx="735472" cy="4130706"/>
            </a:xfrm>
          </p:grpSpPr>
          <p:sp>
            <p:nvSpPr>
              <p:cNvPr id="3740" name="Google Shape;3740;p38"/>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1" name="Google Shape;3741;p38"/>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2" name="Google Shape;3742;p38"/>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43" name="Google Shape;3743;p38"/>
          <p:cNvGrpSpPr/>
          <p:nvPr/>
        </p:nvGrpSpPr>
        <p:grpSpPr>
          <a:xfrm>
            <a:off x="8409775" y="6005042"/>
            <a:ext cx="3134014" cy="289041"/>
            <a:chOff x="259366" y="5975914"/>
            <a:chExt cx="8645553" cy="735472"/>
          </a:xfrm>
        </p:grpSpPr>
        <p:grpSp>
          <p:nvGrpSpPr>
            <p:cNvPr id="3744" name="Google Shape;3744;p38"/>
            <p:cNvGrpSpPr/>
            <p:nvPr/>
          </p:nvGrpSpPr>
          <p:grpSpPr>
            <a:xfrm rot="5400000">
              <a:off x="1956982" y="4278298"/>
              <a:ext cx="735472" cy="4130706"/>
              <a:chOff x="241781" y="1363646"/>
              <a:chExt cx="735472" cy="4130706"/>
            </a:xfrm>
          </p:grpSpPr>
          <p:sp>
            <p:nvSpPr>
              <p:cNvPr id="3745" name="Google Shape;3745;p38"/>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6" name="Google Shape;3746;p38"/>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7" name="Google Shape;3747;p38"/>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48" name="Google Shape;3748;p38"/>
            <p:cNvGrpSpPr/>
            <p:nvPr/>
          </p:nvGrpSpPr>
          <p:grpSpPr>
            <a:xfrm flipH="1" rot="-5400000">
              <a:off x="6471829" y="4278298"/>
              <a:ext cx="735472" cy="4130706"/>
              <a:chOff x="241781" y="1363646"/>
              <a:chExt cx="735472" cy="4130706"/>
            </a:xfrm>
          </p:grpSpPr>
          <p:sp>
            <p:nvSpPr>
              <p:cNvPr id="3749" name="Google Shape;3749;p38"/>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0" name="Google Shape;3750;p38"/>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1" name="Google Shape;3751;p38"/>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5" name="Shape 3755"/>
        <p:cNvGrpSpPr/>
        <p:nvPr/>
      </p:nvGrpSpPr>
      <p:grpSpPr>
        <a:xfrm>
          <a:off x="0" y="0"/>
          <a:ext cx="0" cy="0"/>
          <a:chOff x="0" y="0"/>
          <a:chExt cx="0" cy="0"/>
        </a:xfrm>
      </p:grpSpPr>
      <p:sp>
        <p:nvSpPr>
          <p:cNvPr id="3756" name="Google Shape;3756;p39"/>
          <p:cNvSpPr/>
          <p:nvPr/>
        </p:nvSpPr>
        <p:spPr>
          <a:xfrm>
            <a:off x="609600" y="676050"/>
            <a:ext cx="10972800" cy="550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3757" name="Google Shape;3757;p39"/>
          <p:cNvSpPr txBox="1"/>
          <p:nvPr>
            <p:ph type="title"/>
          </p:nvPr>
        </p:nvSpPr>
        <p:spPr>
          <a:xfrm>
            <a:off x="924900" y="785875"/>
            <a:ext cx="10342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1111"/>
              <a:buNone/>
            </a:pPr>
            <a:r>
              <a:rPr lang="en"/>
              <a:t>This is our team.</a:t>
            </a:r>
            <a:endParaRPr/>
          </a:p>
        </p:txBody>
      </p:sp>
      <p:sp>
        <p:nvSpPr>
          <p:cNvPr id="3758" name="Google Shape;3758;p39"/>
          <p:cNvSpPr txBox="1"/>
          <p:nvPr>
            <p:ph idx="1" type="body"/>
          </p:nvPr>
        </p:nvSpPr>
        <p:spPr>
          <a:xfrm>
            <a:off x="934500" y="4677797"/>
            <a:ext cx="3147300" cy="12459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ctr">
              <a:lnSpc>
                <a:spcPct val="115000"/>
              </a:lnSpc>
              <a:spcBef>
                <a:spcPts val="0"/>
              </a:spcBef>
              <a:spcAft>
                <a:spcPts val="1600"/>
              </a:spcAft>
              <a:buSzPct val="108107"/>
              <a:buNone/>
            </a:pPr>
            <a:r>
              <a:rPr lang="en"/>
              <a:t>Lorem ipsum dolor sit amet, consectetuer adipiscing elit.</a:t>
            </a:r>
            <a:endParaRPr/>
          </a:p>
        </p:txBody>
      </p:sp>
      <p:sp>
        <p:nvSpPr>
          <p:cNvPr id="3759" name="Google Shape;3759;p39"/>
          <p:cNvSpPr txBox="1"/>
          <p:nvPr>
            <p:ph idx="2" type="subTitle"/>
          </p:nvPr>
        </p:nvSpPr>
        <p:spPr>
          <a:xfrm>
            <a:off x="934500" y="3954825"/>
            <a:ext cx="3147300" cy="7635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2800"/>
              <a:buNone/>
            </a:pPr>
            <a:r>
              <a:rPr lang="en"/>
              <a:t>Erika V.</a:t>
            </a:r>
            <a:endParaRPr/>
          </a:p>
        </p:txBody>
      </p:sp>
      <p:sp>
        <p:nvSpPr>
          <p:cNvPr id="3760" name="Google Shape;3760;p39"/>
          <p:cNvSpPr txBox="1"/>
          <p:nvPr>
            <p:ph idx="3" type="body"/>
          </p:nvPr>
        </p:nvSpPr>
        <p:spPr>
          <a:xfrm>
            <a:off x="4522350" y="4677803"/>
            <a:ext cx="3147300" cy="12459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ctr">
              <a:lnSpc>
                <a:spcPct val="115000"/>
              </a:lnSpc>
              <a:spcBef>
                <a:spcPts val="0"/>
              </a:spcBef>
              <a:spcAft>
                <a:spcPts val="1600"/>
              </a:spcAft>
              <a:buSzPct val="108107"/>
              <a:buNone/>
            </a:pPr>
            <a:r>
              <a:rPr lang="en"/>
              <a:t>Lorem ipsum dolor sit amet, consectetuer adipiscing elit. </a:t>
            </a:r>
            <a:endParaRPr/>
          </a:p>
        </p:txBody>
      </p:sp>
      <p:sp>
        <p:nvSpPr>
          <p:cNvPr id="3761" name="Google Shape;3761;p39"/>
          <p:cNvSpPr txBox="1"/>
          <p:nvPr>
            <p:ph idx="4" type="subTitle"/>
          </p:nvPr>
        </p:nvSpPr>
        <p:spPr>
          <a:xfrm>
            <a:off x="4522350" y="3954831"/>
            <a:ext cx="3147300" cy="7635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2800"/>
              <a:buNone/>
            </a:pPr>
            <a:r>
              <a:rPr lang="en"/>
              <a:t>John S.</a:t>
            </a:r>
            <a:endParaRPr/>
          </a:p>
        </p:txBody>
      </p:sp>
      <p:sp>
        <p:nvSpPr>
          <p:cNvPr id="3762" name="Google Shape;3762;p39"/>
          <p:cNvSpPr txBox="1"/>
          <p:nvPr>
            <p:ph idx="5" type="body"/>
          </p:nvPr>
        </p:nvSpPr>
        <p:spPr>
          <a:xfrm>
            <a:off x="8110200" y="4677797"/>
            <a:ext cx="3147300" cy="12459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ctr">
              <a:lnSpc>
                <a:spcPct val="115000"/>
              </a:lnSpc>
              <a:spcBef>
                <a:spcPts val="0"/>
              </a:spcBef>
              <a:spcAft>
                <a:spcPts val="1600"/>
              </a:spcAft>
              <a:buSzPct val="108107"/>
              <a:buNone/>
            </a:pPr>
            <a:r>
              <a:rPr lang="en"/>
              <a:t>Lorem ipsum dolor sit amet, consectetuer adipiscing elit. </a:t>
            </a:r>
            <a:endParaRPr/>
          </a:p>
        </p:txBody>
      </p:sp>
      <p:sp>
        <p:nvSpPr>
          <p:cNvPr id="3763" name="Google Shape;3763;p39"/>
          <p:cNvSpPr txBox="1"/>
          <p:nvPr>
            <p:ph idx="6" type="subTitle"/>
          </p:nvPr>
        </p:nvSpPr>
        <p:spPr>
          <a:xfrm>
            <a:off x="8110200" y="3954825"/>
            <a:ext cx="3147300" cy="7635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2800"/>
              <a:buNone/>
            </a:pPr>
            <a:r>
              <a:rPr lang="en"/>
              <a:t>Marie M.</a:t>
            </a:r>
            <a:endParaRPr/>
          </a:p>
        </p:txBody>
      </p:sp>
      <p:pic>
        <p:nvPicPr>
          <p:cNvPr id="3764" name="Google Shape;3764;p39"/>
          <p:cNvPicPr preferRelativeResize="0"/>
          <p:nvPr/>
        </p:nvPicPr>
        <p:blipFill rotWithShape="1">
          <a:blip r:embed="rId3">
            <a:alphaModFix/>
          </a:blip>
          <a:srcRect b="61742" l="33004" r="25212" t="8689"/>
          <a:stretch/>
        </p:blipFill>
        <p:spPr>
          <a:xfrm>
            <a:off x="1800300" y="1709250"/>
            <a:ext cx="1916700" cy="1917000"/>
          </a:xfrm>
          <a:prstGeom prst="ellipse">
            <a:avLst/>
          </a:prstGeom>
          <a:noFill/>
          <a:ln>
            <a:noFill/>
          </a:ln>
        </p:spPr>
      </p:pic>
      <p:pic>
        <p:nvPicPr>
          <p:cNvPr id="3765" name="Google Shape;3765;p39"/>
          <p:cNvPicPr preferRelativeResize="0"/>
          <p:nvPr/>
        </p:nvPicPr>
        <p:blipFill rotWithShape="1">
          <a:blip r:embed="rId4">
            <a:alphaModFix/>
          </a:blip>
          <a:srcRect b="14540" l="32896" r="25725" t="19488"/>
          <a:stretch/>
        </p:blipFill>
        <p:spPr>
          <a:xfrm>
            <a:off x="5137653" y="1709250"/>
            <a:ext cx="1916700" cy="1917000"/>
          </a:xfrm>
          <a:prstGeom prst="ellipse">
            <a:avLst/>
          </a:prstGeom>
          <a:noFill/>
          <a:ln>
            <a:noFill/>
          </a:ln>
        </p:spPr>
      </p:pic>
      <p:pic>
        <p:nvPicPr>
          <p:cNvPr id="3766" name="Google Shape;3766;p39"/>
          <p:cNvPicPr preferRelativeResize="0"/>
          <p:nvPr/>
        </p:nvPicPr>
        <p:blipFill rotWithShape="1">
          <a:blip r:embed="rId5">
            <a:alphaModFix/>
          </a:blip>
          <a:srcRect b="50920" l="24173" r="0" t="0"/>
          <a:stretch/>
        </p:blipFill>
        <p:spPr>
          <a:xfrm>
            <a:off x="8475005" y="1709250"/>
            <a:ext cx="1916700" cy="1917000"/>
          </a:xfrm>
          <a:prstGeom prst="ellipse">
            <a:avLst/>
          </a:prstGeom>
          <a:noFill/>
          <a:ln>
            <a:noFill/>
          </a:ln>
        </p:spPr>
      </p:pic>
      <p:grpSp>
        <p:nvGrpSpPr>
          <p:cNvPr id="3767" name="Google Shape;3767;p39"/>
          <p:cNvGrpSpPr/>
          <p:nvPr/>
        </p:nvGrpSpPr>
        <p:grpSpPr>
          <a:xfrm>
            <a:off x="1417203" y="2517181"/>
            <a:ext cx="1815963" cy="1558994"/>
            <a:chOff x="361534" y="4616082"/>
            <a:chExt cx="2426136" cy="2082824"/>
          </a:xfrm>
        </p:grpSpPr>
        <p:grpSp>
          <p:nvGrpSpPr>
            <p:cNvPr id="3768" name="Google Shape;3768;p39"/>
            <p:cNvGrpSpPr/>
            <p:nvPr/>
          </p:nvGrpSpPr>
          <p:grpSpPr>
            <a:xfrm rot="-4311650">
              <a:off x="883516" y="4542209"/>
              <a:ext cx="1183682" cy="1847904"/>
              <a:chOff x="8631124" y="1054389"/>
              <a:chExt cx="625337" cy="976245"/>
            </a:xfrm>
          </p:grpSpPr>
          <p:sp>
            <p:nvSpPr>
              <p:cNvPr id="3769" name="Google Shape;3769;p39"/>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70" name="Google Shape;3770;p39"/>
              <p:cNvGrpSpPr/>
              <p:nvPr/>
            </p:nvGrpSpPr>
            <p:grpSpPr>
              <a:xfrm>
                <a:off x="8631869" y="1055783"/>
                <a:ext cx="622678" cy="971853"/>
                <a:chOff x="3230151" y="1140520"/>
                <a:chExt cx="396964" cy="619567"/>
              </a:xfrm>
            </p:grpSpPr>
            <p:sp>
              <p:nvSpPr>
                <p:cNvPr id="3771" name="Google Shape;3771;p39"/>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2" name="Google Shape;3772;p39"/>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3" name="Google Shape;3773;p39"/>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4" name="Google Shape;3774;p39"/>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5" name="Google Shape;3775;p39"/>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6" name="Google Shape;3776;p39"/>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7" name="Google Shape;3777;p39"/>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8" name="Google Shape;3778;p39"/>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9" name="Google Shape;3779;p39"/>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0" name="Google Shape;3780;p39"/>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1" name="Google Shape;3781;p39"/>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2" name="Google Shape;3782;p39"/>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3" name="Google Shape;3783;p39"/>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4" name="Google Shape;3784;p39"/>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5" name="Google Shape;3785;p39"/>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6" name="Google Shape;3786;p39"/>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7" name="Google Shape;3787;p39"/>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88" name="Google Shape;3788;p39"/>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89" name="Google Shape;3789;p39"/>
            <p:cNvGrpSpPr/>
            <p:nvPr/>
          </p:nvGrpSpPr>
          <p:grpSpPr>
            <a:xfrm flipH="1">
              <a:off x="361534" y="5585258"/>
              <a:ext cx="2227650" cy="1113648"/>
              <a:chOff x="404598" y="1921373"/>
              <a:chExt cx="1231358" cy="615581"/>
            </a:xfrm>
          </p:grpSpPr>
          <p:sp>
            <p:nvSpPr>
              <p:cNvPr id="3790" name="Google Shape;3790;p39"/>
              <p:cNvSpPr/>
              <p:nvPr/>
            </p:nvSpPr>
            <p:spPr>
              <a:xfrm>
                <a:off x="406347" y="1921373"/>
                <a:ext cx="1229609" cy="615581"/>
              </a:xfrm>
              <a:custGeom>
                <a:rect b="b" l="l" r="r" t="t"/>
                <a:pathLst>
                  <a:path extrusionOk="0" h="615581" w="1229609">
                    <a:moveTo>
                      <a:pt x="1185276" y="23323"/>
                    </a:moveTo>
                    <a:cubicBezTo>
                      <a:pt x="1185276" y="23323"/>
                      <a:pt x="1214514" y="23305"/>
                      <a:pt x="1225856" y="44151"/>
                    </a:cubicBezTo>
                    <a:cubicBezTo>
                      <a:pt x="1237163" y="64936"/>
                      <a:pt x="1219323" y="88751"/>
                      <a:pt x="1219323" y="88751"/>
                    </a:cubicBezTo>
                    <a:lnTo>
                      <a:pt x="121310" y="612532"/>
                    </a:lnTo>
                    <a:cubicBezTo>
                      <a:pt x="121310" y="612532"/>
                      <a:pt x="63062" y="629066"/>
                      <a:pt x="25782" y="585140"/>
                    </a:cubicBezTo>
                    <a:cubicBezTo>
                      <a:pt x="15002" y="572437"/>
                      <a:pt x="-21974" y="512365"/>
                      <a:pt x="18494" y="486152"/>
                    </a:cubicBezTo>
                    <a:cubicBezTo>
                      <a:pt x="58962" y="459932"/>
                      <a:pt x="1163981" y="0"/>
                      <a:pt x="1163981" y="0"/>
                    </a:cubicBezTo>
                    <a:cubicBezTo>
                      <a:pt x="1163981" y="0"/>
                      <a:pt x="1173241" y="1658"/>
                      <a:pt x="1178858" y="7445"/>
                    </a:cubicBezTo>
                    <a:cubicBezTo>
                      <a:pt x="1184474" y="13237"/>
                      <a:pt x="1185276" y="23323"/>
                      <a:pt x="1185276" y="23323"/>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1" name="Google Shape;3791;p39"/>
              <p:cNvSpPr/>
              <p:nvPr/>
            </p:nvSpPr>
            <p:spPr>
              <a:xfrm>
                <a:off x="404598" y="2406512"/>
                <a:ext cx="148416" cy="129998"/>
              </a:xfrm>
              <a:custGeom>
                <a:rect b="b" l="l" r="r" t="t"/>
                <a:pathLst>
                  <a:path extrusionOk="0" h="129998" w="148416">
                    <a:moveTo>
                      <a:pt x="63586" y="25465"/>
                    </a:moveTo>
                    <a:lnTo>
                      <a:pt x="29290" y="46032"/>
                    </a:lnTo>
                    <a:cubicBezTo>
                      <a:pt x="29290" y="46032"/>
                      <a:pt x="41512" y="66526"/>
                      <a:pt x="57561" y="56762"/>
                    </a:cubicBezTo>
                    <a:cubicBezTo>
                      <a:pt x="89972" y="37051"/>
                      <a:pt x="40840" y="-22037"/>
                      <a:pt x="10910" y="8694"/>
                    </a:cubicBezTo>
                    <a:cubicBezTo>
                      <a:pt x="-19020" y="39425"/>
                      <a:pt x="19028" y="101720"/>
                      <a:pt x="48267" y="117927"/>
                    </a:cubicBezTo>
                    <a:cubicBezTo>
                      <a:pt x="90752" y="141475"/>
                      <a:pt x="158408" y="132020"/>
                      <a:pt x="147177" y="76721"/>
                    </a:cubicBezTo>
                    <a:cubicBezTo>
                      <a:pt x="135947" y="21415"/>
                      <a:pt x="107414" y="19041"/>
                      <a:pt x="91299" y="34240"/>
                    </a:cubicBezTo>
                    <a:cubicBezTo>
                      <a:pt x="72864" y="51624"/>
                      <a:pt x="91467" y="83406"/>
                      <a:pt x="91467" y="83406"/>
                    </a:cubicBezTo>
                    <a:lnTo>
                      <a:pt x="143574" y="6233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2" name="Google Shape;3792;p39"/>
              <p:cNvSpPr/>
              <p:nvPr/>
            </p:nvSpPr>
            <p:spPr>
              <a:xfrm>
                <a:off x="520823" y="1944041"/>
                <a:ext cx="1071874" cy="488331"/>
              </a:xfrm>
              <a:custGeom>
                <a:rect b="b" l="l" r="r" t="t"/>
                <a:pathLst>
                  <a:path extrusionOk="0" h="488331" w="1071874">
                    <a:moveTo>
                      <a:pt x="0" y="488331"/>
                    </a:moveTo>
                    <a:lnTo>
                      <a:pt x="1071875"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3" name="Google Shape;3793;p39"/>
              <p:cNvSpPr/>
              <p:nvPr/>
            </p:nvSpPr>
            <p:spPr>
              <a:xfrm>
                <a:off x="407819" y="2404996"/>
                <a:ext cx="143438" cy="130593"/>
              </a:xfrm>
              <a:custGeom>
                <a:rect b="b" l="l" r="r" t="t"/>
                <a:pathLst>
                  <a:path extrusionOk="0" h="130593" w="143438">
                    <a:moveTo>
                      <a:pt x="62737" y="126547"/>
                    </a:moveTo>
                    <a:cubicBezTo>
                      <a:pt x="32047" y="119789"/>
                      <a:pt x="0" y="75547"/>
                      <a:pt x="0" y="44615"/>
                    </a:cubicBezTo>
                    <a:cubicBezTo>
                      <a:pt x="0" y="28403"/>
                      <a:pt x="11548" y="-8170"/>
                      <a:pt x="36095" y="1648"/>
                    </a:cubicBezTo>
                    <a:cubicBezTo>
                      <a:pt x="67755" y="14309"/>
                      <a:pt x="70471" y="63524"/>
                      <a:pt x="70471" y="63524"/>
                    </a:cubicBezTo>
                    <a:cubicBezTo>
                      <a:pt x="70471" y="63524"/>
                      <a:pt x="91971" y="23241"/>
                      <a:pt x="116306" y="26283"/>
                    </a:cubicBezTo>
                    <a:cubicBezTo>
                      <a:pt x="135190" y="28645"/>
                      <a:pt x="150111" y="68339"/>
                      <a:pt x="140370" y="95033"/>
                    </a:cubicBezTo>
                    <a:cubicBezTo>
                      <a:pt x="124900" y="137435"/>
                      <a:pt x="91273" y="132832"/>
                      <a:pt x="62737" y="126547"/>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4" name="Google Shape;3794;p39"/>
              <p:cNvSpPr/>
              <p:nvPr/>
            </p:nvSpPr>
            <p:spPr>
              <a:xfrm>
                <a:off x="527616" y="1970430"/>
                <a:ext cx="1108035" cy="563480"/>
              </a:xfrm>
              <a:custGeom>
                <a:rect b="b" l="l" r="r" t="t"/>
                <a:pathLst>
                  <a:path extrusionOk="0" h="563480" w="1108035">
                    <a:moveTo>
                      <a:pt x="1106367" y="0"/>
                    </a:moveTo>
                    <a:lnTo>
                      <a:pt x="11742" y="486734"/>
                    </a:lnTo>
                    <a:cubicBezTo>
                      <a:pt x="53062" y="532136"/>
                      <a:pt x="0" y="563481"/>
                      <a:pt x="0" y="563481"/>
                    </a:cubicBezTo>
                    <a:lnTo>
                      <a:pt x="1098072" y="39755"/>
                    </a:lnTo>
                    <a:cubicBezTo>
                      <a:pt x="1098072" y="39761"/>
                      <a:pt x="1112918" y="19467"/>
                      <a:pt x="1106367"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95" name="Google Shape;3795;p39"/>
            <p:cNvGrpSpPr/>
            <p:nvPr/>
          </p:nvGrpSpPr>
          <p:grpSpPr>
            <a:xfrm flipH="1">
              <a:off x="465489" y="5472791"/>
              <a:ext cx="2322181" cy="843464"/>
              <a:chOff x="294883" y="1859206"/>
              <a:chExt cx="1283611" cy="466234"/>
            </a:xfrm>
          </p:grpSpPr>
          <p:sp>
            <p:nvSpPr>
              <p:cNvPr id="3796" name="Google Shape;3796;p39"/>
              <p:cNvSpPr/>
              <p:nvPr/>
            </p:nvSpPr>
            <p:spPr>
              <a:xfrm>
                <a:off x="296786" y="1859206"/>
                <a:ext cx="1281708" cy="466234"/>
              </a:xfrm>
              <a:custGeom>
                <a:rect b="b" l="l" r="r" t="t"/>
                <a:pathLst>
                  <a:path extrusionOk="0" h="466234" w="1281708">
                    <a:moveTo>
                      <a:pt x="1242337" y="25995"/>
                    </a:moveTo>
                    <a:cubicBezTo>
                      <a:pt x="1242337" y="25995"/>
                      <a:pt x="1271308" y="29942"/>
                      <a:pt x="1279724" y="52130"/>
                    </a:cubicBezTo>
                    <a:cubicBezTo>
                      <a:pt x="1288110" y="74251"/>
                      <a:pt x="1267209" y="95431"/>
                      <a:pt x="1267209" y="95431"/>
                    </a:cubicBezTo>
                    <a:lnTo>
                      <a:pt x="108372" y="465664"/>
                    </a:lnTo>
                    <a:cubicBezTo>
                      <a:pt x="108372" y="465664"/>
                      <a:pt x="48420" y="474159"/>
                      <a:pt x="17434" y="425588"/>
                    </a:cubicBezTo>
                    <a:cubicBezTo>
                      <a:pt x="8474" y="411543"/>
                      <a:pt x="-20025" y="347013"/>
                      <a:pt x="23621" y="326520"/>
                    </a:cubicBezTo>
                    <a:cubicBezTo>
                      <a:pt x="67267" y="306026"/>
                      <a:pt x="1224400" y="0"/>
                      <a:pt x="1224400" y="0"/>
                    </a:cubicBezTo>
                    <a:cubicBezTo>
                      <a:pt x="1224400" y="0"/>
                      <a:pt x="1233351" y="2897"/>
                      <a:pt x="1238136" y="9400"/>
                    </a:cubicBezTo>
                    <a:cubicBezTo>
                      <a:pt x="1242914" y="15897"/>
                      <a:pt x="1242337" y="25995"/>
                      <a:pt x="1242337" y="25995"/>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7" name="Google Shape;3797;p39"/>
              <p:cNvSpPr/>
              <p:nvPr/>
            </p:nvSpPr>
            <p:spPr>
              <a:xfrm>
                <a:off x="294883" y="2185856"/>
                <a:ext cx="141173" cy="138667"/>
              </a:xfrm>
              <a:custGeom>
                <a:rect b="b" l="l" r="r" t="t"/>
                <a:pathLst>
                  <a:path extrusionOk="0" h="138667" w="141173">
                    <a:moveTo>
                      <a:pt x="65155" y="29970"/>
                    </a:moveTo>
                    <a:lnTo>
                      <a:pt x="28389" y="45703"/>
                    </a:lnTo>
                    <a:cubicBezTo>
                      <a:pt x="28389" y="45703"/>
                      <a:pt x="37723" y="67660"/>
                      <a:pt x="54946" y="60161"/>
                    </a:cubicBezTo>
                    <a:cubicBezTo>
                      <a:pt x="89729" y="45023"/>
                      <a:pt x="49052" y="-20174"/>
                      <a:pt x="15236" y="6221"/>
                    </a:cubicBezTo>
                    <a:cubicBezTo>
                      <a:pt x="-18581" y="32617"/>
                      <a:pt x="10679" y="99490"/>
                      <a:pt x="37453" y="119504"/>
                    </a:cubicBezTo>
                    <a:cubicBezTo>
                      <a:pt x="76357" y="148590"/>
                      <a:pt x="144670" y="148389"/>
                      <a:pt x="141034" y="92076"/>
                    </a:cubicBezTo>
                    <a:cubicBezTo>
                      <a:pt x="137398" y="35757"/>
                      <a:pt x="109450" y="29545"/>
                      <a:pt x="91423" y="42418"/>
                    </a:cubicBezTo>
                    <a:cubicBezTo>
                      <a:pt x="70804" y="57149"/>
                      <a:pt x="84931" y="91153"/>
                      <a:pt x="84931" y="91153"/>
                    </a:cubicBezTo>
                    <a:lnTo>
                      <a:pt x="139413" y="77333"/>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8" name="Google Shape;3798;p39"/>
              <p:cNvSpPr/>
              <p:nvPr/>
            </p:nvSpPr>
            <p:spPr>
              <a:xfrm>
                <a:off x="412139" y="1884697"/>
                <a:ext cx="1128137" cy="338646"/>
              </a:xfrm>
              <a:custGeom>
                <a:rect b="b" l="l" r="r" t="t"/>
                <a:pathLst>
                  <a:path extrusionOk="0" h="338646" w="1128137">
                    <a:moveTo>
                      <a:pt x="0" y="338646"/>
                    </a:moveTo>
                    <a:lnTo>
                      <a:pt x="1128138"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9" name="Google Shape;3799;p39"/>
              <p:cNvSpPr/>
              <p:nvPr/>
            </p:nvSpPr>
            <p:spPr>
              <a:xfrm>
                <a:off x="297391" y="2184560"/>
                <a:ext cx="138916" cy="138896"/>
              </a:xfrm>
              <a:custGeom>
                <a:rect b="b" l="l" r="r" t="t"/>
                <a:pathLst>
                  <a:path extrusionOk="0" h="138896" w="138916">
                    <a:moveTo>
                      <a:pt x="51511" y="130236"/>
                    </a:moveTo>
                    <a:cubicBezTo>
                      <a:pt x="22020" y="119379"/>
                      <a:pt x="-3740" y="71208"/>
                      <a:pt x="449" y="40562"/>
                    </a:cubicBezTo>
                    <a:cubicBezTo>
                      <a:pt x="2645" y="24501"/>
                      <a:pt x="19041" y="-10177"/>
                      <a:pt x="42032" y="2878"/>
                    </a:cubicBezTo>
                    <a:cubicBezTo>
                      <a:pt x="71684" y="19710"/>
                      <a:pt x="67710" y="68840"/>
                      <a:pt x="67710" y="68840"/>
                    </a:cubicBezTo>
                    <a:cubicBezTo>
                      <a:pt x="67710" y="68840"/>
                      <a:pt x="94468" y="31842"/>
                      <a:pt x="118167" y="38151"/>
                    </a:cubicBezTo>
                    <a:cubicBezTo>
                      <a:pt x="136557" y="43045"/>
                      <a:pt x="145963" y="84397"/>
                      <a:pt x="132696" y="109530"/>
                    </a:cubicBezTo>
                    <a:cubicBezTo>
                      <a:pt x="111626" y="149442"/>
                      <a:pt x="78933" y="140328"/>
                      <a:pt x="51511" y="130236"/>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0" name="Google Shape;3800;p39"/>
              <p:cNvSpPr/>
              <p:nvPr/>
            </p:nvSpPr>
            <p:spPr>
              <a:xfrm>
                <a:off x="405116" y="1916437"/>
                <a:ext cx="1173048" cy="408433"/>
              </a:xfrm>
              <a:custGeom>
                <a:rect b="b" l="l" r="r" t="t"/>
                <a:pathLst>
                  <a:path extrusionOk="0" h="408433" w="1173048">
                    <a:moveTo>
                      <a:pt x="1172493" y="0"/>
                    </a:moveTo>
                    <a:lnTo>
                      <a:pt x="22029" y="333982"/>
                    </a:lnTo>
                    <a:cubicBezTo>
                      <a:pt x="56818" y="384564"/>
                      <a:pt x="0" y="408434"/>
                      <a:pt x="0" y="408434"/>
                    </a:cubicBezTo>
                    <a:lnTo>
                      <a:pt x="1158891" y="38267"/>
                    </a:lnTo>
                    <a:cubicBezTo>
                      <a:pt x="1158891" y="38267"/>
                      <a:pt x="1176349" y="20172"/>
                      <a:pt x="1172493"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01" name="Google Shape;3801;p39"/>
            <p:cNvGrpSpPr/>
            <p:nvPr/>
          </p:nvGrpSpPr>
          <p:grpSpPr>
            <a:xfrm flipH="1">
              <a:off x="484561" y="5365870"/>
              <a:ext cx="1286023" cy="1225755"/>
              <a:chOff x="1827841" y="4276132"/>
              <a:chExt cx="1718823" cy="1638272"/>
            </a:xfrm>
          </p:grpSpPr>
          <p:sp>
            <p:nvSpPr>
              <p:cNvPr id="3802" name="Google Shape;3802;p39"/>
              <p:cNvSpPr/>
              <p:nvPr/>
            </p:nvSpPr>
            <p:spPr>
              <a:xfrm>
                <a:off x="1827841" y="4336562"/>
                <a:ext cx="1718823" cy="1577842"/>
              </a:xfrm>
              <a:custGeom>
                <a:rect b="b" l="l" r="r" t="t"/>
                <a:pathLst>
                  <a:path extrusionOk="0" h="652675" w="710992">
                    <a:moveTo>
                      <a:pt x="257935" y="120"/>
                    </a:moveTo>
                    <a:cubicBezTo>
                      <a:pt x="284956" y="-5788"/>
                      <a:pt x="430221" y="208706"/>
                      <a:pt x="430221" y="208706"/>
                    </a:cubicBezTo>
                    <a:cubicBezTo>
                      <a:pt x="430221" y="208706"/>
                      <a:pt x="648225" y="121309"/>
                      <a:pt x="705801" y="149131"/>
                    </a:cubicBezTo>
                    <a:cubicBezTo>
                      <a:pt x="715140" y="153643"/>
                      <a:pt x="709493" y="209841"/>
                      <a:pt x="707143" y="220747"/>
                    </a:cubicBezTo>
                    <a:cubicBezTo>
                      <a:pt x="701326" y="247695"/>
                      <a:pt x="568710" y="392796"/>
                      <a:pt x="568710" y="392796"/>
                    </a:cubicBezTo>
                    <a:cubicBezTo>
                      <a:pt x="568710" y="392796"/>
                      <a:pt x="640386" y="445187"/>
                      <a:pt x="657576" y="495052"/>
                    </a:cubicBezTo>
                    <a:cubicBezTo>
                      <a:pt x="664911" y="516323"/>
                      <a:pt x="642493" y="555422"/>
                      <a:pt x="634666" y="560467"/>
                    </a:cubicBezTo>
                    <a:cubicBezTo>
                      <a:pt x="608488" y="577360"/>
                      <a:pt x="388554" y="499831"/>
                      <a:pt x="388554" y="499831"/>
                    </a:cubicBezTo>
                    <a:cubicBezTo>
                      <a:pt x="388554" y="499831"/>
                      <a:pt x="234448" y="661709"/>
                      <a:pt x="196430" y="652279"/>
                    </a:cubicBezTo>
                    <a:cubicBezTo>
                      <a:pt x="154793" y="641956"/>
                      <a:pt x="162426" y="415245"/>
                      <a:pt x="162426" y="415245"/>
                    </a:cubicBezTo>
                    <a:cubicBezTo>
                      <a:pt x="162426" y="415245"/>
                      <a:pt x="7894" y="340229"/>
                      <a:pt x="3668" y="314896"/>
                    </a:cubicBezTo>
                    <a:cubicBezTo>
                      <a:pt x="2606" y="308520"/>
                      <a:pt x="-7936" y="242103"/>
                      <a:pt x="12430" y="233972"/>
                    </a:cubicBezTo>
                    <a:cubicBezTo>
                      <a:pt x="73019" y="209786"/>
                      <a:pt x="206443" y="242485"/>
                      <a:pt x="206443" y="242485"/>
                    </a:cubicBezTo>
                    <a:cubicBezTo>
                      <a:pt x="206443" y="242485"/>
                      <a:pt x="230914" y="6034"/>
                      <a:pt x="257935" y="12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3" name="Google Shape;3803;p39"/>
              <p:cNvSpPr/>
              <p:nvPr/>
            </p:nvSpPr>
            <p:spPr>
              <a:xfrm>
                <a:off x="1854861" y="4276132"/>
                <a:ext cx="1686453" cy="1485977"/>
              </a:xfrm>
              <a:custGeom>
                <a:rect b="b" l="l" r="r" t="t"/>
                <a:pathLst>
                  <a:path extrusionOk="0" h="614675" w="697602">
                    <a:moveTo>
                      <a:pt x="255085" y="155"/>
                    </a:moveTo>
                    <a:cubicBezTo>
                      <a:pt x="282107" y="-5759"/>
                      <a:pt x="440864" y="159756"/>
                      <a:pt x="440864" y="159756"/>
                    </a:cubicBezTo>
                    <a:cubicBezTo>
                      <a:pt x="440864" y="159756"/>
                      <a:pt x="684067" y="152154"/>
                      <a:pt x="696734" y="176643"/>
                    </a:cubicBezTo>
                    <a:cubicBezTo>
                      <a:pt x="709400" y="201132"/>
                      <a:pt x="579358" y="343847"/>
                      <a:pt x="579358" y="343847"/>
                    </a:cubicBezTo>
                    <a:cubicBezTo>
                      <a:pt x="579358" y="343847"/>
                      <a:pt x="666336" y="508512"/>
                      <a:pt x="640159" y="525405"/>
                    </a:cubicBezTo>
                    <a:cubicBezTo>
                      <a:pt x="613976" y="542292"/>
                      <a:pt x="385977" y="460378"/>
                      <a:pt x="385977" y="460378"/>
                    </a:cubicBezTo>
                    <a:cubicBezTo>
                      <a:pt x="385977" y="460378"/>
                      <a:pt x="219618" y="625894"/>
                      <a:pt x="193441" y="614071"/>
                    </a:cubicBezTo>
                    <a:cubicBezTo>
                      <a:pt x="167263" y="602249"/>
                      <a:pt x="187532" y="388599"/>
                      <a:pt x="187532" y="388599"/>
                    </a:cubicBezTo>
                    <a:cubicBezTo>
                      <a:pt x="187532" y="388599"/>
                      <a:pt x="4286" y="292336"/>
                      <a:pt x="60" y="267003"/>
                    </a:cubicBezTo>
                    <a:cubicBezTo>
                      <a:pt x="-4161" y="241664"/>
                      <a:pt x="217086" y="193536"/>
                      <a:pt x="217086" y="193536"/>
                    </a:cubicBezTo>
                    <a:cubicBezTo>
                      <a:pt x="217086" y="193536"/>
                      <a:pt x="228064" y="6063"/>
                      <a:pt x="255085" y="155"/>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4" name="Google Shape;3804;p39"/>
              <p:cNvSpPr/>
              <p:nvPr/>
            </p:nvSpPr>
            <p:spPr>
              <a:xfrm>
                <a:off x="2012799" y="4403583"/>
                <a:ext cx="1372062" cy="1214127"/>
              </a:xfrm>
              <a:custGeom>
                <a:rect b="b" l="l" r="r" t="t"/>
                <a:pathLst>
                  <a:path extrusionOk="0" h="502224" w="567554">
                    <a:moveTo>
                      <a:pt x="208020" y="297"/>
                    </a:moveTo>
                    <a:cubicBezTo>
                      <a:pt x="192463" y="3698"/>
                      <a:pt x="185183" y="31284"/>
                      <a:pt x="178273" y="84106"/>
                    </a:cubicBezTo>
                    <a:cubicBezTo>
                      <a:pt x="176068" y="100932"/>
                      <a:pt x="174180" y="118887"/>
                      <a:pt x="172692" y="136879"/>
                    </a:cubicBezTo>
                    <a:cubicBezTo>
                      <a:pt x="172322" y="141409"/>
                      <a:pt x="171794" y="148653"/>
                      <a:pt x="171405" y="154179"/>
                    </a:cubicBezTo>
                    <a:cubicBezTo>
                      <a:pt x="165448" y="155533"/>
                      <a:pt x="156522" y="157506"/>
                      <a:pt x="151245" y="158757"/>
                    </a:cubicBezTo>
                    <a:cubicBezTo>
                      <a:pt x="131110" y="163530"/>
                      <a:pt x="110993" y="168576"/>
                      <a:pt x="92175" y="173774"/>
                    </a:cubicBezTo>
                    <a:cubicBezTo>
                      <a:pt x="74730" y="178595"/>
                      <a:pt x="59343" y="183325"/>
                      <a:pt x="46415" y="187788"/>
                    </a:cubicBezTo>
                    <a:cubicBezTo>
                      <a:pt x="12909" y="199362"/>
                      <a:pt x="-2017" y="207408"/>
                      <a:pt x="218" y="220827"/>
                    </a:cubicBezTo>
                    <a:cubicBezTo>
                      <a:pt x="2185" y="232619"/>
                      <a:pt x="22843" y="248116"/>
                      <a:pt x="63004" y="272599"/>
                    </a:cubicBezTo>
                    <a:cubicBezTo>
                      <a:pt x="67898" y="275580"/>
                      <a:pt x="72987" y="278762"/>
                      <a:pt x="78306" y="281895"/>
                    </a:cubicBezTo>
                    <a:cubicBezTo>
                      <a:pt x="94549" y="291465"/>
                      <a:pt x="111976" y="301278"/>
                      <a:pt x="129361" y="310781"/>
                    </a:cubicBezTo>
                    <a:cubicBezTo>
                      <a:pt x="134055" y="313349"/>
                      <a:pt x="142277" y="317709"/>
                      <a:pt x="147238" y="320363"/>
                    </a:cubicBezTo>
                    <a:cubicBezTo>
                      <a:pt x="147068" y="322281"/>
                      <a:pt x="146910" y="323575"/>
                      <a:pt x="146806" y="324801"/>
                    </a:cubicBezTo>
                    <a:cubicBezTo>
                      <a:pt x="146114" y="333114"/>
                      <a:pt x="145452" y="342204"/>
                      <a:pt x="144809" y="351828"/>
                    </a:cubicBezTo>
                    <a:cubicBezTo>
                      <a:pt x="143600" y="369717"/>
                      <a:pt x="142568" y="387278"/>
                      <a:pt x="142088" y="403746"/>
                    </a:cubicBezTo>
                    <a:cubicBezTo>
                      <a:pt x="140364" y="462950"/>
                      <a:pt x="143181" y="494446"/>
                      <a:pt x="157676" y="500992"/>
                    </a:cubicBezTo>
                    <a:cubicBezTo>
                      <a:pt x="171538" y="507252"/>
                      <a:pt x="197115" y="489552"/>
                      <a:pt x="241915" y="450508"/>
                    </a:cubicBezTo>
                    <a:cubicBezTo>
                      <a:pt x="246093" y="446870"/>
                      <a:pt x="250416" y="443124"/>
                      <a:pt x="254788" y="439213"/>
                    </a:cubicBezTo>
                    <a:cubicBezTo>
                      <a:pt x="269701" y="425848"/>
                      <a:pt x="285070" y="411470"/>
                      <a:pt x="299977" y="397163"/>
                    </a:cubicBezTo>
                    <a:cubicBezTo>
                      <a:pt x="304094" y="393217"/>
                      <a:pt x="311399" y="386082"/>
                      <a:pt x="315425" y="382147"/>
                    </a:cubicBezTo>
                    <a:cubicBezTo>
                      <a:pt x="320477" y="383920"/>
                      <a:pt x="328948" y="386895"/>
                      <a:pt x="333872" y="388583"/>
                    </a:cubicBezTo>
                    <a:cubicBezTo>
                      <a:pt x="352071" y="394820"/>
                      <a:pt x="370937" y="401068"/>
                      <a:pt x="389506" y="406891"/>
                    </a:cubicBezTo>
                    <a:cubicBezTo>
                      <a:pt x="397047" y="409253"/>
                      <a:pt x="404407" y="411488"/>
                      <a:pt x="411530" y="413613"/>
                    </a:cubicBezTo>
                    <a:cubicBezTo>
                      <a:pt x="471140" y="431380"/>
                      <a:pt x="506025" y="438351"/>
                      <a:pt x="518218" y="430488"/>
                    </a:cubicBezTo>
                    <a:cubicBezTo>
                      <a:pt x="533149" y="420851"/>
                      <a:pt x="526938" y="394461"/>
                      <a:pt x="507780" y="348398"/>
                    </a:cubicBezTo>
                    <a:cubicBezTo>
                      <a:pt x="505236" y="342277"/>
                      <a:pt x="502418" y="335895"/>
                      <a:pt x="499485" y="329374"/>
                    </a:cubicBezTo>
                    <a:cubicBezTo>
                      <a:pt x="493771" y="316658"/>
                      <a:pt x="487723" y="303870"/>
                      <a:pt x="481609" y="291617"/>
                    </a:cubicBezTo>
                    <a:cubicBezTo>
                      <a:pt x="480230" y="288854"/>
                      <a:pt x="478269" y="285132"/>
                      <a:pt x="476314" y="281324"/>
                    </a:cubicBezTo>
                    <a:cubicBezTo>
                      <a:pt x="479708" y="277523"/>
                      <a:pt x="484007" y="272599"/>
                      <a:pt x="486758" y="269453"/>
                    </a:cubicBezTo>
                    <a:cubicBezTo>
                      <a:pt x="497743" y="256884"/>
                      <a:pt x="508812" y="243974"/>
                      <a:pt x="519080" y="231265"/>
                    </a:cubicBezTo>
                    <a:cubicBezTo>
                      <a:pt x="522663" y="226826"/>
                      <a:pt x="526094" y="222473"/>
                      <a:pt x="529373" y="218253"/>
                    </a:cubicBezTo>
                    <a:cubicBezTo>
                      <a:pt x="559308" y="179737"/>
                      <a:pt x="572564" y="157021"/>
                      <a:pt x="565842" y="144026"/>
                    </a:cubicBezTo>
                    <a:cubicBezTo>
                      <a:pt x="558968" y="130734"/>
                      <a:pt x="524278" y="126714"/>
                      <a:pt x="457435" y="125293"/>
                    </a:cubicBezTo>
                    <a:cubicBezTo>
                      <a:pt x="430614" y="124723"/>
                      <a:pt x="402021" y="124765"/>
                      <a:pt x="374635" y="125293"/>
                    </a:cubicBezTo>
                    <a:cubicBezTo>
                      <a:pt x="370694" y="125366"/>
                      <a:pt x="363869" y="125482"/>
                      <a:pt x="360044" y="125579"/>
                    </a:cubicBezTo>
                    <a:cubicBezTo>
                      <a:pt x="356771" y="122215"/>
                      <a:pt x="347966" y="113246"/>
                      <a:pt x="343600" y="108844"/>
                    </a:cubicBezTo>
                    <a:cubicBezTo>
                      <a:pt x="328917" y="94040"/>
                      <a:pt x="313871" y="79199"/>
                      <a:pt x="299261" y="65367"/>
                    </a:cubicBezTo>
                    <a:cubicBezTo>
                      <a:pt x="295393" y="61705"/>
                      <a:pt x="291531" y="58214"/>
                      <a:pt x="287821" y="54783"/>
                    </a:cubicBezTo>
                    <a:cubicBezTo>
                      <a:pt x="245996" y="16085"/>
                      <a:pt x="221397" y="-2629"/>
                      <a:pt x="208020" y="297"/>
                    </a:cubicBezTo>
                    <a:close/>
                    <a:moveTo>
                      <a:pt x="212307" y="18745"/>
                    </a:moveTo>
                    <a:cubicBezTo>
                      <a:pt x="213425" y="19121"/>
                      <a:pt x="214876" y="19674"/>
                      <a:pt x="216600" y="20603"/>
                    </a:cubicBezTo>
                    <a:cubicBezTo>
                      <a:pt x="220711" y="22819"/>
                      <a:pt x="226030" y="26262"/>
                      <a:pt x="232333" y="31047"/>
                    </a:cubicBezTo>
                    <a:cubicBezTo>
                      <a:pt x="243937" y="39852"/>
                      <a:pt x="258480" y="52597"/>
                      <a:pt x="275379" y="68227"/>
                    </a:cubicBezTo>
                    <a:cubicBezTo>
                      <a:pt x="279034" y="71609"/>
                      <a:pt x="282860" y="75052"/>
                      <a:pt x="286679" y="78671"/>
                    </a:cubicBezTo>
                    <a:cubicBezTo>
                      <a:pt x="301131" y="92352"/>
                      <a:pt x="316032" y="107040"/>
                      <a:pt x="330581" y="121717"/>
                    </a:cubicBezTo>
                    <a:cubicBezTo>
                      <a:pt x="335676" y="126854"/>
                      <a:pt x="349520" y="141075"/>
                      <a:pt x="349745" y="141312"/>
                    </a:cubicBezTo>
                    <a:cubicBezTo>
                      <a:pt x="351543" y="143182"/>
                      <a:pt x="354020" y="144111"/>
                      <a:pt x="356613" y="144026"/>
                    </a:cubicBezTo>
                    <a:cubicBezTo>
                      <a:pt x="357475" y="144002"/>
                      <a:pt x="369941" y="143692"/>
                      <a:pt x="374920" y="143601"/>
                    </a:cubicBezTo>
                    <a:cubicBezTo>
                      <a:pt x="402075" y="143079"/>
                      <a:pt x="430469" y="143030"/>
                      <a:pt x="457010" y="143601"/>
                    </a:cubicBezTo>
                    <a:cubicBezTo>
                      <a:pt x="483497" y="144160"/>
                      <a:pt x="505794" y="145380"/>
                      <a:pt x="522511" y="147317"/>
                    </a:cubicBezTo>
                    <a:cubicBezTo>
                      <a:pt x="531722" y="148386"/>
                      <a:pt x="539082" y="149588"/>
                      <a:pt x="544249" y="151033"/>
                    </a:cubicBezTo>
                    <a:cubicBezTo>
                      <a:pt x="546350" y="151622"/>
                      <a:pt x="547796" y="152193"/>
                      <a:pt x="548967" y="152752"/>
                    </a:cubicBezTo>
                    <a:cubicBezTo>
                      <a:pt x="548840" y="153456"/>
                      <a:pt x="548749" y="154130"/>
                      <a:pt x="548397" y="155181"/>
                    </a:cubicBezTo>
                    <a:cubicBezTo>
                      <a:pt x="547231" y="158630"/>
                      <a:pt x="545039" y="163141"/>
                      <a:pt x="541814" y="168625"/>
                    </a:cubicBezTo>
                    <a:cubicBezTo>
                      <a:pt x="535773" y="178911"/>
                      <a:pt x="526652" y="191875"/>
                      <a:pt x="514933" y="206952"/>
                    </a:cubicBezTo>
                    <a:cubicBezTo>
                      <a:pt x="511727" y="211081"/>
                      <a:pt x="508290" y="215332"/>
                      <a:pt x="504774" y="219686"/>
                    </a:cubicBezTo>
                    <a:cubicBezTo>
                      <a:pt x="494676" y="232188"/>
                      <a:pt x="483868" y="245037"/>
                      <a:pt x="473029" y="257436"/>
                    </a:cubicBezTo>
                    <a:cubicBezTo>
                      <a:pt x="469234" y="261778"/>
                      <a:pt x="458753" y="273558"/>
                      <a:pt x="458583" y="273740"/>
                    </a:cubicBezTo>
                    <a:cubicBezTo>
                      <a:pt x="455984" y="276594"/>
                      <a:pt x="455492" y="280772"/>
                      <a:pt x="457296" y="284184"/>
                    </a:cubicBezTo>
                    <a:cubicBezTo>
                      <a:pt x="457684" y="284919"/>
                      <a:pt x="463058" y="295558"/>
                      <a:pt x="465159" y="299772"/>
                    </a:cubicBezTo>
                    <a:cubicBezTo>
                      <a:pt x="471171" y="311819"/>
                      <a:pt x="477291" y="324485"/>
                      <a:pt x="482896" y="336958"/>
                    </a:cubicBezTo>
                    <a:cubicBezTo>
                      <a:pt x="485756" y="343327"/>
                      <a:pt x="488428" y="349448"/>
                      <a:pt x="490905" y="355405"/>
                    </a:cubicBezTo>
                    <a:cubicBezTo>
                      <a:pt x="498204" y="372954"/>
                      <a:pt x="503426" y="387849"/>
                      <a:pt x="506061" y="399167"/>
                    </a:cubicBezTo>
                    <a:cubicBezTo>
                      <a:pt x="507452" y="405118"/>
                      <a:pt x="508077" y="409891"/>
                      <a:pt x="507926" y="413182"/>
                    </a:cubicBezTo>
                    <a:cubicBezTo>
                      <a:pt x="507877" y="414123"/>
                      <a:pt x="507762" y="414676"/>
                      <a:pt x="507634" y="415186"/>
                    </a:cubicBezTo>
                    <a:cubicBezTo>
                      <a:pt x="505485" y="416090"/>
                      <a:pt x="494676" y="415410"/>
                      <a:pt x="478603" y="412180"/>
                    </a:cubicBezTo>
                    <a:cubicBezTo>
                      <a:pt x="462330" y="408913"/>
                      <a:pt x="441265" y="403351"/>
                      <a:pt x="416679" y="396022"/>
                    </a:cubicBezTo>
                    <a:cubicBezTo>
                      <a:pt x="409641" y="393921"/>
                      <a:pt x="402403" y="391784"/>
                      <a:pt x="394940" y="389440"/>
                    </a:cubicBezTo>
                    <a:cubicBezTo>
                      <a:pt x="376542" y="383671"/>
                      <a:pt x="357797" y="377465"/>
                      <a:pt x="339738" y="371278"/>
                    </a:cubicBezTo>
                    <a:cubicBezTo>
                      <a:pt x="333417" y="369116"/>
                      <a:pt x="316415" y="363080"/>
                      <a:pt x="316142" y="362983"/>
                    </a:cubicBezTo>
                    <a:cubicBezTo>
                      <a:pt x="312814" y="361787"/>
                      <a:pt x="309061" y="362637"/>
                      <a:pt x="306560" y="365127"/>
                    </a:cubicBezTo>
                    <a:cubicBezTo>
                      <a:pt x="306329" y="365357"/>
                      <a:pt x="292418" y="379044"/>
                      <a:pt x="287250" y="384005"/>
                    </a:cubicBezTo>
                    <a:cubicBezTo>
                      <a:pt x="272483" y="398178"/>
                      <a:pt x="257229" y="412271"/>
                      <a:pt x="242486" y="425484"/>
                    </a:cubicBezTo>
                    <a:cubicBezTo>
                      <a:pt x="238175" y="429340"/>
                      <a:pt x="234009" y="433196"/>
                      <a:pt x="229898" y="436778"/>
                    </a:cubicBezTo>
                    <a:cubicBezTo>
                      <a:pt x="212168" y="452232"/>
                      <a:pt x="196896" y="464492"/>
                      <a:pt x="184849" y="472817"/>
                    </a:cubicBezTo>
                    <a:cubicBezTo>
                      <a:pt x="178345" y="477322"/>
                      <a:pt x="172959" y="480559"/>
                      <a:pt x="168830" y="482399"/>
                    </a:cubicBezTo>
                    <a:cubicBezTo>
                      <a:pt x="167470" y="483012"/>
                      <a:pt x="166462" y="483146"/>
                      <a:pt x="165545" y="483401"/>
                    </a:cubicBezTo>
                    <a:cubicBezTo>
                      <a:pt x="165132" y="482532"/>
                      <a:pt x="164677" y="481707"/>
                      <a:pt x="164258" y="480255"/>
                    </a:cubicBezTo>
                    <a:cubicBezTo>
                      <a:pt x="162983" y="475871"/>
                      <a:pt x="161957" y="469611"/>
                      <a:pt x="161252" y="461662"/>
                    </a:cubicBezTo>
                    <a:cubicBezTo>
                      <a:pt x="159965" y="447077"/>
                      <a:pt x="159722" y="427482"/>
                      <a:pt x="160396" y="404317"/>
                    </a:cubicBezTo>
                    <a:cubicBezTo>
                      <a:pt x="160870" y="388104"/>
                      <a:pt x="161781" y="370786"/>
                      <a:pt x="162971" y="353116"/>
                    </a:cubicBezTo>
                    <a:cubicBezTo>
                      <a:pt x="163608" y="343595"/>
                      <a:pt x="165485" y="320879"/>
                      <a:pt x="165685" y="318650"/>
                    </a:cubicBezTo>
                    <a:cubicBezTo>
                      <a:pt x="165806" y="317320"/>
                      <a:pt x="165928" y="316403"/>
                      <a:pt x="165970" y="315930"/>
                    </a:cubicBezTo>
                    <a:cubicBezTo>
                      <a:pt x="166323" y="312232"/>
                      <a:pt x="164398" y="308795"/>
                      <a:pt x="161113" y="307064"/>
                    </a:cubicBezTo>
                    <a:cubicBezTo>
                      <a:pt x="160833" y="306919"/>
                      <a:pt x="144117" y="297920"/>
                      <a:pt x="138087" y="294622"/>
                    </a:cubicBezTo>
                    <a:cubicBezTo>
                      <a:pt x="120860" y="285205"/>
                      <a:pt x="103658" y="275477"/>
                      <a:pt x="87603" y="266022"/>
                    </a:cubicBezTo>
                    <a:cubicBezTo>
                      <a:pt x="82356" y="262932"/>
                      <a:pt x="77395" y="259944"/>
                      <a:pt x="72586" y="257011"/>
                    </a:cubicBezTo>
                    <a:cubicBezTo>
                      <a:pt x="42766" y="238831"/>
                      <a:pt x="23049" y="224149"/>
                      <a:pt x="20098" y="219540"/>
                    </a:cubicBezTo>
                    <a:cubicBezTo>
                      <a:pt x="21276" y="218659"/>
                      <a:pt x="22211" y="217785"/>
                      <a:pt x="24246" y="216680"/>
                    </a:cubicBezTo>
                    <a:cubicBezTo>
                      <a:pt x="30548" y="213255"/>
                      <a:pt x="40039" y="209320"/>
                      <a:pt x="52275" y="205094"/>
                    </a:cubicBezTo>
                    <a:cubicBezTo>
                      <a:pt x="64796" y="200771"/>
                      <a:pt x="79933" y="196095"/>
                      <a:pt x="97039" y="191365"/>
                    </a:cubicBezTo>
                    <a:cubicBezTo>
                      <a:pt x="115614" y="186234"/>
                      <a:pt x="135603" y="181218"/>
                      <a:pt x="155532" y="176494"/>
                    </a:cubicBezTo>
                    <a:cubicBezTo>
                      <a:pt x="162509" y="174836"/>
                      <a:pt x="181667" y="170555"/>
                      <a:pt x="181989" y="170483"/>
                    </a:cubicBezTo>
                    <a:cubicBezTo>
                      <a:pt x="186002" y="169614"/>
                      <a:pt x="189045" y="166147"/>
                      <a:pt x="189288" y="162048"/>
                    </a:cubicBezTo>
                    <a:cubicBezTo>
                      <a:pt x="189300" y="161763"/>
                      <a:pt x="190490" y="144658"/>
                      <a:pt x="191000" y="138452"/>
                    </a:cubicBezTo>
                    <a:cubicBezTo>
                      <a:pt x="192463" y="120727"/>
                      <a:pt x="194279" y="103039"/>
                      <a:pt x="196435" y="86535"/>
                    </a:cubicBezTo>
                    <a:cubicBezTo>
                      <a:pt x="199094" y="66217"/>
                      <a:pt x="202112" y="49136"/>
                      <a:pt x="205446" y="36621"/>
                    </a:cubicBezTo>
                    <a:cubicBezTo>
                      <a:pt x="207249" y="29857"/>
                      <a:pt x="209065" y="24562"/>
                      <a:pt x="210880" y="21034"/>
                    </a:cubicBezTo>
                    <a:cubicBezTo>
                      <a:pt x="211445" y="19935"/>
                      <a:pt x="211852" y="19364"/>
                      <a:pt x="212307" y="18745"/>
                    </a:cubicBezTo>
                    <a:close/>
                  </a:path>
                </a:pathLst>
              </a:custGeom>
              <a:solidFill>
                <a:srgbClr val="F5F5F4"/>
              </a:solidFill>
              <a:ln>
                <a:noFill/>
              </a:ln>
              <a:effectLst>
                <a:outerShdw rotWithShape="0" algn="bl" dir="5400000" dist="19050">
                  <a:srgbClr val="000000">
                    <a:alpha val="2549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5" name="Google Shape;3805;p39"/>
              <p:cNvSpPr/>
              <p:nvPr/>
            </p:nvSpPr>
            <p:spPr>
              <a:xfrm>
                <a:off x="2288376" y="4618032"/>
                <a:ext cx="867899" cy="769572"/>
              </a:xfrm>
              <a:custGeom>
                <a:rect b="b" l="l" r="r" t="t"/>
                <a:pathLst>
                  <a:path extrusionOk="0" h="318334" w="359007">
                    <a:moveTo>
                      <a:pt x="131806" y="274"/>
                    </a:moveTo>
                    <a:cubicBezTo>
                      <a:pt x="119741" y="2915"/>
                      <a:pt x="115126" y="19784"/>
                      <a:pt x="110493" y="55197"/>
                    </a:cubicBezTo>
                    <a:cubicBezTo>
                      <a:pt x="109121" y="65690"/>
                      <a:pt x="107991" y="76881"/>
                      <a:pt x="107062" y="88090"/>
                    </a:cubicBezTo>
                    <a:cubicBezTo>
                      <a:pt x="106886" y="90239"/>
                      <a:pt x="106734" y="92881"/>
                      <a:pt x="106491" y="96239"/>
                    </a:cubicBezTo>
                    <a:cubicBezTo>
                      <a:pt x="102532" y="97144"/>
                      <a:pt x="99102" y="97909"/>
                      <a:pt x="96478" y="98528"/>
                    </a:cubicBezTo>
                    <a:cubicBezTo>
                      <a:pt x="83958" y="101497"/>
                      <a:pt x="71437" y="104588"/>
                      <a:pt x="59723" y="107825"/>
                    </a:cubicBezTo>
                    <a:cubicBezTo>
                      <a:pt x="48842" y="110830"/>
                      <a:pt x="39218" y="113751"/>
                      <a:pt x="31123" y="116550"/>
                    </a:cubicBezTo>
                    <a:cubicBezTo>
                      <a:pt x="7788" y="124608"/>
                      <a:pt x="-1630" y="129824"/>
                      <a:pt x="228" y="141003"/>
                    </a:cubicBezTo>
                    <a:cubicBezTo>
                      <a:pt x="1716" y="149923"/>
                      <a:pt x="14206" y="159317"/>
                      <a:pt x="40705" y="175469"/>
                    </a:cubicBezTo>
                    <a:cubicBezTo>
                      <a:pt x="43754" y="177333"/>
                      <a:pt x="46972" y="179240"/>
                      <a:pt x="50287" y="181189"/>
                    </a:cubicBezTo>
                    <a:cubicBezTo>
                      <a:pt x="60397" y="187146"/>
                      <a:pt x="71224" y="193157"/>
                      <a:pt x="82033" y="199071"/>
                    </a:cubicBezTo>
                    <a:cubicBezTo>
                      <a:pt x="84431" y="200377"/>
                      <a:pt x="87759" y="202235"/>
                      <a:pt x="91190" y="204075"/>
                    </a:cubicBezTo>
                    <a:cubicBezTo>
                      <a:pt x="90752" y="209394"/>
                      <a:pt x="90054" y="216960"/>
                      <a:pt x="89757" y="221381"/>
                    </a:cubicBezTo>
                    <a:cubicBezTo>
                      <a:pt x="89010" y="232511"/>
                      <a:pt x="88481" y="243441"/>
                      <a:pt x="88184" y="253703"/>
                    </a:cubicBezTo>
                    <a:cubicBezTo>
                      <a:pt x="87036" y="293172"/>
                      <a:pt x="88755" y="312160"/>
                      <a:pt x="99915" y="317200"/>
                    </a:cubicBezTo>
                    <a:cubicBezTo>
                      <a:pt x="110602" y="322027"/>
                      <a:pt x="125983" y="311461"/>
                      <a:pt x="155834" y="285448"/>
                    </a:cubicBezTo>
                    <a:cubicBezTo>
                      <a:pt x="158433" y="283183"/>
                      <a:pt x="161117" y="280736"/>
                      <a:pt x="163843" y="278301"/>
                    </a:cubicBezTo>
                    <a:cubicBezTo>
                      <a:pt x="173122" y="269982"/>
                      <a:pt x="182600" y="261166"/>
                      <a:pt x="191873" y="252270"/>
                    </a:cubicBezTo>
                    <a:cubicBezTo>
                      <a:pt x="194034" y="250193"/>
                      <a:pt x="197125" y="247236"/>
                      <a:pt x="200021" y="244406"/>
                    </a:cubicBezTo>
                    <a:cubicBezTo>
                      <a:pt x="203525" y="245633"/>
                      <a:pt x="206846" y="246847"/>
                      <a:pt x="209318" y="247691"/>
                    </a:cubicBezTo>
                    <a:cubicBezTo>
                      <a:pt x="220630" y="251571"/>
                      <a:pt x="232386" y="255373"/>
                      <a:pt x="243929" y="258992"/>
                    </a:cubicBezTo>
                    <a:cubicBezTo>
                      <a:pt x="248617" y="260461"/>
                      <a:pt x="253226" y="261815"/>
                      <a:pt x="257659" y="263139"/>
                    </a:cubicBezTo>
                    <a:cubicBezTo>
                      <a:pt x="296521" y="274725"/>
                      <a:pt x="317785" y="279066"/>
                      <a:pt x="326736" y="273292"/>
                    </a:cubicBezTo>
                    <a:cubicBezTo>
                      <a:pt x="338400" y="265768"/>
                      <a:pt x="334490" y="249118"/>
                      <a:pt x="321587" y="218090"/>
                    </a:cubicBezTo>
                    <a:cubicBezTo>
                      <a:pt x="319996" y="214264"/>
                      <a:pt x="318265" y="210293"/>
                      <a:pt x="316437" y="206218"/>
                    </a:cubicBezTo>
                    <a:cubicBezTo>
                      <a:pt x="312873" y="198288"/>
                      <a:pt x="309096" y="190261"/>
                      <a:pt x="305283" y="182622"/>
                    </a:cubicBezTo>
                    <a:cubicBezTo>
                      <a:pt x="304706" y="181468"/>
                      <a:pt x="303947" y="180193"/>
                      <a:pt x="302993" y="178329"/>
                    </a:cubicBezTo>
                    <a:cubicBezTo>
                      <a:pt x="305034" y="176040"/>
                      <a:pt x="306698" y="174242"/>
                      <a:pt x="307997" y="172755"/>
                    </a:cubicBezTo>
                    <a:cubicBezTo>
                      <a:pt x="314840" y="164927"/>
                      <a:pt x="321623" y="156930"/>
                      <a:pt x="328023" y="149012"/>
                    </a:cubicBezTo>
                    <a:cubicBezTo>
                      <a:pt x="330258" y="146243"/>
                      <a:pt x="332413" y="143493"/>
                      <a:pt x="334460" y="140863"/>
                    </a:cubicBezTo>
                    <a:cubicBezTo>
                      <a:pt x="354467" y="115117"/>
                      <a:pt x="362683" y="101145"/>
                      <a:pt x="357485" y="91090"/>
                    </a:cubicBezTo>
                    <a:cubicBezTo>
                      <a:pt x="352227" y="80925"/>
                      <a:pt x="331478" y="78593"/>
                      <a:pt x="287121" y="77646"/>
                    </a:cubicBezTo>
                    <a:cubicBezTo>
                      <a:pt x="270434" y="77294"/>
                      <a:pt x="252661" y="77324"/>
                      <a:pt x="235635" y="77646"/>
                    </a:cubicBezTo>
                    <a:cubicBezTo>
                      <a:pt x="233607" y="77688"/>
                      <a:pt x="230929" y="77725"/>
                      <a:pt x="228196" y="77792"/>
                    </a:cubicBezTo>
                    <a:cubicBezTo>
                      <a:pt x="225579" y="75102"/>
                      <a:pt x="221468" y="70936"/>
                      <a:pt x="219046" y="68495"/>
                    </a:cubicBezTo>
                    <a:cubicBezTo>
                      <a:pt x="209919" y="59290"/>
                      <a:pt x="200531" y="50072"/>
                      <a:pt x="191441" y="41468"/>
                    </a:cubicBezTo>
                    <a:cubicBezTo>
                      <a:pt x="189037" y="39185"/>
                      <a:pt x="186602" y="36877"/>
                      <a:pt x="184294" y="34746"/>
                    </a:cubicBezTo>
                    <a:cubicBezTo>
                      <a:pt x="156678" y="9194"/>
                      <a:pt x="141929" y="-1936"/>
                      <a:pt x="131806" y="274"/>
                    </a:cubicBezTo>
                    <a:close/>
                    <a:moveTo>
                      <a:pt x="136810" y="19729"/>
                    </a:moveTo>
                    <a:cubicBezTo>
                      <a:pt x="139099" y="21023"/>
                      <a:pt x="141923" y="22814"/>
                      <a:pt x="145390" y="25449"/>
                    </a:cubicBezTo>
                    <a:cubicBezTo>
                      <a:pt x="152482" y="30823"/>
                      <a:pt x="161445" y="38565"/>
                      <a:pt x="171846" y="48190"/>
                    </a:cubicBezTo>
                    <a:cubicBezTo>
                      <a:pt x="174105" y="50272"/>
                      <a:pt x="176498" y="52531"/>
                      <a:pt x="178860" y="54766"/>
                    </a:cubicBezTo>
                    <a:cubicBezTo>
                      <a:pt x="187792" y="63224"/>
                      <a:pt x="197028" y="72290"/>
                      <a:pt x="206033" y="81368"/>
                    </a:cubicBezTo>
                    <a:cubicBezTo>
                      <a:pt x="209178" y="84544"/>
                      <a:pt x="217187" y="92784"/>
                      <a:pt x="217758" y="93379"/>
                    </a:cubicBezTo>
                    <a:cubicBezTo>
                      <a:pt x="219550" y="95249"/>
                      <a:pt x="222173" y="96324"/>
                      <a:pt x="224766" y="96239"/>
                    </a:cubicBezTo>
                    <a:cubicBezTo>
                      <a:pt x="225294" y="96227"/>
                      <a:pt x="232987" y="96014"/>
                      <a:pt x="236066" y="95953"/>
                    </a:cubicBezTo>
                    <a:cubicBezTo>
                      <a:pt x="252862" y="95632"/>
                      <a:pt x="270428" y="95607"/>
                      <a:pt x="286835" y="95953"/>
                    </a:cubicBezTo>
                    <a:cubicBezTo>
                      <a:pt x="303157" y="96300"/>
                      <a:pt x="316929" y="97059"/>
                      <a:pt x="327161" y="98243"/>
                    </a:cubicBezTo>
                    <a:cubicBezTo>
                      <a:pt x="332462" y="98856"/>
                      <a:pt x="336482" y="99451"/>
                      <a:pt x="339463" y="100246"/>
                    </a:cubicBezTo>
                    <a:cubicBezTo>
                      <a:pt x="338747" y="101959"/>
                      <a:pt x="337927" y="103756"/>
                      <a:pt x="336457" y="106252"/>
                    </a:cubicBezTo>
                    <a:cubicBezTo>
                      <a:pt x="332802" y="112476"/>
                      <a:pt x="327197" y="120467"/>
                      <a:pt x="320014" y="129709"/>
                    </a:cubicBezTo>
                    <a:cubicBezTo>
                      <a:pt x="318040" y="132247"/>
                      <a:pt x="315885" y="134749"/>
                      <a:pt x="313723" y="137427"/>
                    </a:cubicBezTo>
                    <a:cubicBezTo>
                      <a:pt x="307487" y="145144"/>
                      <a:pt x="300820" y="153081"/>
                      <a:pt x="294128" y="160738"/>
                    </a:cubicBezTo>
                    <a:cubicBezTo>
                      <a:pt x="291784" y="163421"/>
                      <a:pt x="285694" y="170277"/>
                      <a:pt x="285263" y="170751"/>
                    </a:cubicBezTo>
                    <a:cubicBezTo>
                      <a:pt x="282664" y="173605"/>
                      <a:pt x="282172" y="177782"/>
                      <a:pt x="283975" y="181189"/>
                    </a:cubicBezTo>
                    <a:cubicBezTo>
                      <a:pt x="284212" y="181638"/>
                      <a:pt x="287540" y="188317"/>
                      <a:pt x="288833" y="190916"/>
                    </a:cubicBezTo>
                    <a:cubicBezTo>
                      <a:pt x="292543" y="198349"/>
                      <a:pt x="296253" y="206115"/>
                      <a:pt x="299702" y="213796"/>
                    </a:cubicBezTo>
                    <a:cubicBezTo>
                      <a:pt x="301469" y="217719"/>
                      <a:pt x="303188" y="221435"/>
                      <a:pt x="304712" y="225097"/>
                    </a:cubicBezTo>
                    <a:cubicBezTo>
                      <a:pt x="309169" y="235814"/>
                      <a:pt x="312278" y="244904"/>
                      <a:pt x="313863" y="251699"/>
                    </a:cubicBezTo>
                    <a:cubicBezTo>
                      <a:pt x="314464" y="254286"/>
                      <a:pt x="314628" y="255943"/>
                      <a:pt x="314719" y="257559"/>
                    </a:cubicBezTo>
                    <a:cubicBezTo>
                      <a:pt x="314446" y="257553"/>
                      <a:pt x="314312" y="257577"/>
                      <a:pt x="314009" y="257559"/>
                    </a:cubicBezTo>
                    <a:cubicBezTo>
                      <a:pt x="310760" y="257377"/>
                      <a:pt x="306388" y="256642"/>
                      <a:pt x="300990" y="255561"/>
                    </a:cubicBezTo>
                    <a:cubicBezTo>
                      <a:pt x="291025" y="253557"/>
                      <a:pt x="277958" y="250205"/>
                      <a:pt x="262808" y="245694"/>
                    </a:cubicBezTo>
                    <a:cubicBezTo>
                      <a:pt x="258460" y="244394"/>
                      <a:pt x="253973" y="242991"/>
                      <a:pt x="249364" y="241546"/>
                    </a:cubicBezTo>
                    <a:cubicBezTo>
                      <a:pt x="237985" y="237976"/>
                      <a:pt x="226496" y="234217"/>
                      <a:pt x="215323" y="230392"/>
                    </a:cubicBezTo>
                    <a:cubicBezTo>
                      <a:pt x="211419" y="229050"/>
                      <a:pt x="201436" y="225491"/>
                      <a:pt x="200738" y="225242"/>
                    </a:cubicBezTo>
                    <a:cubicBezTo>
                      <a:pt x="197410" y="224046"/>
                      <a:pt x="193664" y="224890"/>
                      <a:pt x="191156" y="227386"/>
                    </a:cubicBezTo>
                    <a:cubicBezTo>
                      <a:pt x="190579" y="227957"/>
                      <a:pt x="182339" y="235905"/>
                      <a:pt x="179145" y="238972"/>
                    </a:cubicBezTo>
                    <a:cubicBezTo>
                      <a:pt x="170013" y="247728"/>
                      <a:pt x="160649" y="256551"/>
                      <a:pt x="151541" y="264712"/>
                    </a:cubicBezTo>
                    <a:cubicBezTo>
                      <a:pt x="148881" y="267098"/>
                      <a:pt x="146355" y="269369"/>
                      <a:pt x="143817" y="271579"/>
                    </a:cubicBezTo>
                    <a:cubicBezTo>
                      <a:pt x="132912" y="281082"/>
                      <a:pt x="123415" y="288666"/>
                      <a:pt x="116073" y="293743"/>
                    </a:cubicBezTo>
                    <a:cubicBezTo>
                      <a:pt x="112867" y="295965"/>
                      <a:pt x="110523" y="297216"/>
                      <a:pt x="108350" y="298321"/>
                    </a:cubicBezTo>
                    <a:cubicBezTo>
                      <a:pt x="107791" y="295929"/>
                      <a:pt x="107269" y="293227"/>
                      <a:pt x="106923" y="289310"/>
                    </a:cubicBezTo>
                    <a:cubicBezTo>
                      <a:pt x="106133" y="280427"/>
                      <a:pt x="106079" y="268513"/>
                      <a:pt x="106491" y="254274"/>
                    </a:cubicBezTo>
                    <a:cubicBezTo>
                      <a:pt x="106783" y="244267"/>
                      <a:pt x="107329" y="233580"/>
                      <a:pt x="108064" y="222668"/>
                    </a:cubicBezTo>
                    <a:cubicBezTo>
                      <a:pt x="108459" y="216784"/>
                      <a:pt x="109752" y="199928"/>
                      <a:pt x="109783" y="199642"/>
                    </a:cubicBezTo>
                    <a:cubicBezTo>
                      <a:pt x="110129" y="195944"/>
                      <a:pt x="108204" y="192356"/>
                      <a:pt x="104919" y="190631"/>
                    </a:cubicBezTo>
                    <a:cubicBezTo>
                      <a:pt x="104220" y="190267"/>
                      <a:pt x="94487" y="185087"/>
                      <a:pt x="90758" y="183053"/>
                    </a:cubicBezTo>
                    <a:cubicBezTo>
                      <a:pt x="80108" y="177230"/>
                      <a:pt x="69506" y="171303"/>
                      <a:pt x="59584" y="165462"/>
                    </a:cubicBezTo>
                    <a:cubicBezTo>
                      <a:pt x="56347" y="163555"/>
                      <a:pt x="53257" y="161691"/>
                      <a:pt x="50287" y="159882"/>
                    </a:cubicBezTo>
                    <a:cubicBezTo>
                      <a:pt x="40232" y="153755"/>
                      <a:pt x="32010" y="148284"/>
                      <a:pt x="26114" y="143863"/>
                    </a:cubicBezTo>
                    <a:cubicBezTo>
                      <a:pt x="24225" y="142448"/>
                      <a:pt x="23157" y="141440"/>
                      <a:pt x="21827" y="140286"/>
                    </a:cubicBezTo>
                    <a:cubicBezTo>
                      <a:pt x="25531" y="138404"/>
                      <a:pt x="30383" y="136182"/>
                      <a:pt x="37129" y="133856"/>
                    </a:cubicBezTo>
                    <a:cubicBezTo>
                      <a:pt x="44816" y="131197"/>
                      <a:pt x="54046" y="128330"/>
                      <a:pt x="64587" y="125416"/>
                    </a:cubicBezTo>
                    <a:cubicBezTo>
                      <a:pt x="76058" y="122246"/>
                      <a:pt x="88451" y="119186"/>
                      <a:pt x="100771" y="116265"/>
                    </a:cubicBezTo>
                    <a:cubicBezTo>
                      <a:pt x="105083" y="115239"/>
                      <a:pt x="116268" y="112719"/>
                      <a:pt x="117075" y="112543"/>
                    </a:cubicBezTo>
                    <a:cubicBezTo>
                      <a:pt x="121089" y="111668"/>
                      <a:pt x="123985" y="108207"/>
                      <a:pt x="124222" y="104109"/>
                    </a:cubicBezTo>
                    <a:cubicBezTo>
                      <a:pt x="124265" y="103398"/>
                      <a:pt x="125054" y="93349"/>
                      <a:pt x="125370" y="89517"/>
                    </a:cubicBezTo>
                    <a:cubicBezTo>
                      <a:pt x="126275" y="78581"/>
                      <a:pt x="127325" y="67657"/>
                      <a:pt x="128661" y="57486"/>
                    </a:cubicBezTo>
                    <a:cubicBezTo>
                      <a:pt x="130288" y="45020"/>
                      <a:pt x="132213" y="34606"/>
                      <a:pt x="134235" y="27022"/>
                    </a:cubicBezTo>
                    <a:cubicBezTo>
                      <a:pt x="135110" y="23749"/>
                      <a:pt x="135972" y="21636"/>
                      <a:pt x="136810" y="19729"/>
                    </a:cubicBezTo>
                    <a:close/>
                  </a:path>
                </a:pathLst>
              </a:custGeom>
              <a:solidFill>
                <a:srgbClr val="F5F5F4"/>
              </a:solidFill>
              <a:ln>
                <a:noFill/>
              </a:ln>
              <a:effectLst>
                <a:outerShdw rotWithShape="0" algn="bl" dir="5400000" dist="19050">
                  <a:srgbClr val="000000">
                    <a:alpha val="2549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06" name="Google Shape;3806;p39"/>
            <p:cNvGrpSpPr/>
            <p:nvPr/>
          </p:nvGrpSpPr>
          <p:grpSpPr>
            <a:xfrm flipH="1">
              <a:off x="1621271" y="5124030"/>
              <a:ext cx="1159451" cy="1106858"/>
              <a:chOff x="477750" y="3952903"/>
              <a:chExt cx="1549654" cy="1479361"/>
            </a:xfrm>
          </p:grpSpPr>
          <p:sp>
            <p:nvSpPr>
              <p:cNvPr id="3807" name="Google Shape;3807;p39"/>
              <p:cNvSpPr/>
              <p:nvPr/>
            </p:nvSpPr>
            <p:spPr>
              <a:xfrm>
                <a:off x="482878" y="3954615"/>
                <a:ext cx="1544526" cy="1477649"/>
              </a:xfrm>
              <a:custGeom>
                <a:rect b="b" l="l" r="r" t="t"/>
                <a:pathLst>
                  <a:path extrusionOk="0" h="611230" w="638894">
                    <a:moveTo>
                      <a:pt x="257343" y="609074"/>
                    </a:moveTo>
                    <a:cubicBezTo>
                      <a:pt x="257343" y="609074"/>
                      <a:pt x="231511" y="618917"/>
                      <a:pt x="214102" y="596547"/>
                    </a:cubicBezTo>
                    <a:cubicBezTo>
                      <a:pt x="119659" y="475188"/>
                      <a:pt x="-148865" y="58029"/>
                      <a:pt x="108781" y="2432"/>
                    </a:cubicBezTo>
                    <a:cubicBezTo>
                      <a:pt x="233703" y="-24528"/>
                      <a:pt x="338679" y="181538"/>
                      <a:pt x="338679" y="181538"/>
                    </a:cubicBezTo>
                    <a:cubicBezTo>
                      <a:pt x="338679" y="181538"/>
                      <a:pt x="392321" y="117251"/>
                      <a:pt x="465102" y="100765"/>
                    </a:cubicBezTo>
                    <a:cubicBezTo>
                      <a:pt x="508962" y="90837"/>
                      <a:pt x="564565" y="100783"/>
                      <a:pt x="605995" y="145487"/>
                    </a:cubicBezTo>
                    <a:cubicBezTo>
                      <a:pt x="771736" y="324313"/>
                      <a:pt x="257343" y="609074"/>
                      <a:pt x="257343" y="609074"/>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8" name="Google Shape;3808;p39"/>
              <p:cNvSpPr/>
              <p:nvPr/>
            </p:nvSpPr>
            <p:spPr>
              <a:xfrm>
                <a:off x="477750" y="3952903"/>
                <a:ext cx="1468368" cy="1443922"/>
              </a:xfrm>
              <a:custGeom>
                <a:rect b="b" l="l" r="r" t="t"/>
                <a:pathLst>
                  <a:path extrusionOk="0" h="597279" w="607391">
                    <a:moveTo>
                      <a:pt x="216315" y="597279"/>
                    </a:moveTo>
                    <a:cubicBezTo>
                      <a:pt x="216315" y="597279"/>
                      <a:pt x="-191905" y="68094"/>
                      <a:pt x="113230" y="2247"/>
                    </a:cubicBezTo>
                    <a:cubicBezTo>
                      <a:pt x="238152" y="-24707"/>
                      <a:pt x="306763" y="199691"/>
                      <a:pt x="306763" y="199691"/>
                    </a:cubicBezTo>
                    <a:cubicBezTo>
                      <a:pt x="306763" y="199691"/>
                      <a:pt x="464825" y="23178"/>
                      <a:pt x="575011" y="142066"/>
                    </a:cubicBezTo>
                    <a:cubicBezTo>
                      <a:pt x="740751" y="320898"/>
                      <a:pt x="216315" y="597279"/>
                      <a:pt x="216315" y="597279"/>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9" name="Google Shape;3809;p39"/>
              <p:cNvSpPr/>
              <p:nvPr/>
            </p:nvSpPr>
            <p:spPr>
              <a:xfrm>
                <a:off x="617940" y="4220101"/>
                <a:ext cx="1139206" cy="1020905"/>
              </a:xfrm>
              <a:custGeom>
                <a:rect b="b" l="l" r="r" t="t"/>
                <a:pathLst>
                  <a:path extrusionOk="0" h="422298" w="471233">
                    <a:moveTo>
                      <a:pt x="92265" y="94"/>
                    </a:moveTo>
                    <a:cubicBezTo>
                      <a:pt x="87009" y="-197"/>
                      <a:pt x="81637" y="173"/>
                      <a:pt x="76247" y="1382"/>
                    </a:cubicBezTo>
                    <a:cubicBezTo>
                      <a:pt x="28239" y="12154"/>
                      <a:pt x="3282" y="40942"/>
                      <a:pt x="306" y="83757"/>
                    </a:cubicBezTo>
                    <a:cubicBezTo>
                      <a:pt x="-2140" y="118964"/>
                      <a:pt x="10153" y="162787"/>
                      <a:pt x="34630" y="213471"/>
                    </a:cubicBezTo>
                    <a:cubicBezTo>
                      <a:pt x="48370" y="241926"/>
                      <a:pt x="65733" y="271837"/>
                      <a:pt x="85686" y="302714"/>
                    </a:cubicBezTo>
                    <a:cubicBezTo>
                      <a:pt x="104252" y="331448"/>
                      <a:pt x="124016" y="359465"/>
                      <a:pt x="143894" y="385521"/>
                    </a:cubicBezTo>
                    <a:cubicBezTo>
                      <a:pt x="150853" y="394641"/>
                      <a:pt x="157395" y="402760"/>
                      <a:pt x="163201" y="409979"/>
                    </a:cubicBezTo>
                    <a:cubicBezTo>
                      <a:pt x="165237" y="412505"/>
                      <a:pt x="170147" y="418572"/>
                      <a:pt x="170495" y="418984"/>
                    </a:cubicBezTo>
                    <a:cubicBezTo>
                      <a:pt x="173176" y="422185"/>
                      <a:pt x="177740" y="423217"/>
                      <a:pt x="181507" y="421419"/>
                    </a:cubicBezTo>
                    <a:cubicBezTo>
                      <a:pt x="182092" y="421140"/>
                      <a:pt x="190511" y="417011"/>
                      <a:pt x="193949" y="415268"/>
                    </a:cubicBezTo>
                    <a:cubicBezTo>
                      <a:pt x="203756" y="410301"/>
                      <a:pt x="214657" y="404654"/>
                      <a:pt x="226414" y="398248"/>
                    </a:cubicBezTo>
                    <a:cubicBezTo>
                      <a:pt x="260009" y="379940"/>
                      <a:pt x="293552" y="359702"/>
                      <a:pt x="324951" y="338327"/>
                    </a:cubicBezTo>
                    <a:cubicBezTo>
                      <a:pt x="388904" y="294790"/>
                      <a:pt x="435423" y="251914"/>
                      <a:pt x="457386" y="210897"/>
                    </a:cubicBezTo>
                    <a:cubicBezTo>
                      <a:pt x="477800" y="172769"/>
                      <a:pt x="476179" y="137059"/>
                      <a:pt x="448945" y="106497"/>
                    </a:cubicBezTo>
                    <a:cubicBezTo>
                      <a:pt x="423837" y="78323"/>
                      <a:pt x="389517" y="74886"/>
                      <a:pt x="349981" y="91196"/>
                    </a:cubicBezTo>
                    <a:cubicBezTo>
                      <a:pt x="326075" y="101057"/>
                      <a:pt x="300924" y="117743"/>
                      <a:pt x="275323" y="139390"/>
                    </a:cubicBezTo>
                    <a:cubicBezTo>
                      <a:pt x="260623" y="151820"/>
                      <a:pt x="246754" y="165137"/>
                      <a:pt x="233994" y="178435"/>
                    </a:cubicBezTo>
                    <a:cubicBezTo>
                      <a:pt x="231862" y="180657"/>
                      <a:pt x="230188" y="182527"/>
                      <a:pt x="228273" y="184586"/>
                    </a:cubicBezTo>
                    <a:cubicBezTo>
                      <a:pt x="226533" y="179540"/>
                      <a:pt x="224951" y="174536"/>
                      <a:pt x="222838" y="168853"/>
                    </a:cubicBezTo>
                    <a:cubicBezTo>
                      <a:pt x="214320" y="145936"/>
                      <a:pt x="204494" y="123081"/>
                      <a:pt x="193663" y="101634"/>
                    </a:cubicBezTo>
                    <a:cubicBezTo>
                      <a:pt x="162572" y="40080"/>
                      <a:pt x="129059" y="2129"/>
                      <a:pt x="92265" y="94"/>
                    </a:cubicBezTo>
                    <a:close/>
                    <a:moveTo>
                      <a:pt x="92122" y="18542"/>
                    </a:moveTo>
                    <a:cubicBezTo>
                      <a:pt x="120043" y="21280"/>
                      <a:pt x="149451" y="54532"/>
                      <a:pt x="177359" y="109789"/>
                    </a:cubicBezTo>
                    <a:cubicBezTo>
                      <a:pt x="187852" y="130562"/>
                      <a:pt x="197379" y="152968"/>
                      <a:pt x="205676" y="175289"/>
                    </a:cubicBezTo>
                    <a:cubicBezTo>
                      <a:pt x="208581" y="183104"/>
                      <a:pt x="211087" y="190385"/>
                      <a:pt x="213256" y="196882"/>
                    </a:cubicBezTo>
                    <a:cubicBezTo>
                      <a:pt x="214013" y="199153"/>
                      <a:pt x="215726" y="204551"/>
                      <a:pt x="215830" y="204891"/>
                    </a:cubicBezTo>
                    <a:cubicBezTo>
                      <a:pt x="217943" y="211820"/>
                      <a:pt x="226878" y="213702"/>
                      <a:pt x="231562" y="208182"/>
                    </a:cubicBezTo>
                    <a:cubicBezTo>
                      <a:pt x="231722" y="207994"/>
                      <a:pt x="234400" y="204909"/>
                      <a:pt x="235566" y="203604"/>
                    </a:cubicBezTo>
                    <a:cubicBezTo>
                      <a:pt x="238917" y="199863"/>
                      <a:pt x="242832" y="195661"/>
                      <a:pt x="247151" y="191162"/>
                    </a:cubicBezTo>
                    <a:cubicBezTo>
                      <a:pt x="259499" y="178295"/>
                      <a:pt x="273022" y="165392"/>
                      <a:pt x="287194" y="153405"/>
                    </a:cubicBezTo>
                    <a:cubicBezTo>
                      <a:pt x="311471" y="132881"/>
                      <a:pt x="335110" y="117093"/>
                      <a:pt x="356988" y="108070"/>
                    </a:cubicBezTo>
                    <a:cubicBezTo>
                      <a:pt x="390009" y="94450"/>
                      <a:pt x="416149" y="97098"/>
                      <a:pt x="435362" y="118654"/>
                    </a:cubicBezTo>
                    <a:cubicBezTo>
                      <a:pt x="457094" y="143040"/>
                      <a:pt x="458382" y="170547"/>
                      <a:pt x="441367" y="202317"/>
                    </a:cubicBezTo>
                    <a:cubicBezTo>
                      <a:pt x="421153" y="240067"/>
                      <a:pt x="376352" y="281164"/>
                      <a:pt x="314653" y="323165"/>
                    </a:cubicBezTo>
                    <a:cubicBezTo>
                      <a:pt x="283800" y="344169"/>
                      <a:pt x="250792" y="364049"/>
                      <a:pt x="217690" y="382090"/>
                    </a:cubicBezTo>
                    <a:cubicBezTo>
                      <a:pt x="206102" y="388405"/>
                      <a:pt x="195300" y="394082"/>
                      <a:pt x="185654" y="398964"/>
                    </a:cubicBezTo>
                    <a:cubicBezTo>
                      <a:pt x="184098" y="399754"/>
                      <a:pt x="182448" y="400507"/>
                      <a:pt x="180077" y="401679"/>
                    </a:cubicBezTo>
                    <a:cubicBezTo>
                      <a:pt x="178959" y="400312"/>
                      <a:pt x="178227" y="399438"/>
                      <a:pt x="177502" y="398533"/>
                    </a:cubicBezTo>
                    <a:cubicBezTo>
                      <a:pt x="171792" y="391435"/>
                      <a:pt x="165342" y="383359"/>
                      <a:pt x="158481" y="374366"/>
                    </a:cubicBezTo>
                    <a:cubicBezTo>
                      <a:pt x="138875" y="348668"/>
                      <a:pt x="119275" y="321143"/>
                      <a:pt x="100989" y="292847"/>
                    </a:cubicBezTo>
                    <a:cubicBezTo>
                      <a:pt x="81420" y="262565"/>
                      <a:pt x="64601" y="233175"/>
                      <a:pt x="51219" y="205462"/>
                    </a:cubicBezTo>
                    <a:cubicBezTo>
                      <a:pt x="1018" y="101506"/>
                      <a:pt x="5506" y="36030"/>
                      <a:pt x="80252" y="19258"/>
                    </a:cubicBezTo>
                    <a:cubicBezTo>
                      <a:pt x="84173" y="18378"/>
                      <a:pt x="88134" y="18153"/>
                      <a:pt x="92122" y="18542"/>
                    </a:cubicBezTo>
                    <a:close/>
                  </a:path>
                </a:pathLst>
              </a:custGeom>
              <a:solidFill>
                <a:srgbClr val="F5F5F4"/>
              </a:solidFill>
              <a:ln>
                <a:noFill/>
              </a:ln>
              <a:effectLst>
                <a:outerShdw rotWithShape="0" algn="bl" dir="5400000" dist="19050">
                  <a:srgbClr val="000000">
                    <a:alpha val="24313"/>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10" name="Google Shape;3810;p39"/>
          <p:cNvGrpSpPr/>
          <p:nvPr/>
        </p:nvGrpSpPr>
        <p:grpSpPr>
          <a:xfrm>
            <a:off x="4697886" y="2517181"/>
            <a:ext cx="1815963" cy="1558994"/>
            <a:chOff x="361534" y="4616082"/>
            <a:chExt cx="2426136" cy="2082824"/>
          </a:xfrm>
        </p:grpSpPr>
        <p:grpSp>
          <p:nvGrpSpPr>
            <p:cNvPr id="3811" name="Google Shape;3811;p39"/>
            <p:cNvGrpSpPr/>
            <p:nvPr/>
          </p:nvGrpSpPr>
          <p:grpSpPr>
            <a:xfrm rot="-4311650">
              <a:off x="883516" y="4542209"/>
              <a:ext cx="1183682" cy="1847904"/>
              <a:chOff x="8631124" y="1054389"/>
              <a:chExt cx="625337" cy="976245"/>
            </a:xfrm>
          </p:grpSpPr>
          <p:sp>
            <p:nvSpPr>
              <p:cNvPr id="3812" name="Google Shape;3812;p39"/>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13" name="Google Shape;3813;p39"/>
              <p:cNvGrpSpPr/>
              <p:nvPr/>
            </p:nvGrpSpPr>
            <p:grpSpPr>
              <a:xfrm>
                <a:off x="8631869" y="1055783"/>
                <a:ext cx="622678" cy="971853"/>
                <a:chOff x="3230151" y="1140520"/>
                <a:chExt cx="396964" cy="619567"/>
              </a:xfrm>
            </p:grpSpPr>
            <p:sp>
              <p:nvSpPr>
                <p:cNvPr id="3814" name="Google Shape;3814;p39"/>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5" name="Google Shape;3815;p39"/>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6" name="Google Shape;3816;p39"/>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7" name="Google Shape;3817;p39"/>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8" name="Google Shape;3818;p39"/>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9" name="Google Shape;3819;p39"/>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0" name="Google Shape;3820;p39"/>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1" name="Google Shape;3821;p39"/>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2" name="Google Shape;3822;p39"/>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3" name="Google Shape;3823;p39"/>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4" name="Google Shape;3824;p39"/>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5" name="Google Shape;3825;p39"/>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6" name="Google Shape;3826;p39"/>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7" name="Google Shape;3827;p39"/>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8" name="Google Shape;3828;p39"/>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p39"/>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0" name="Google Shape;3830;p39"/>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31" name="Google Shape;3831;p39"/>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32" name="Google Shape;3832;p39"/>
            <p:cNvGrpSpPr/>
            <p:nvPr/>
          </p:nvGrpSpPr>
          <p:grpSpPr>
            <a:xfrm flipH="1">
              <a:off x="361534" y="5585258"/>
              <a:ext cx="2227650" cy="1113648"/>
              <a:chOff x="404598" y="1921373"/>
              <a:chExt cx="1231358" cy="615581"/>
            </a:xfrm>
          </p:grpSpPr>
          <p:sp>
            <p:nvSpPr>
              <p:cNvPr id="3833" name="Google Shape;3833;p39"/>
              <p:cNvSpPr/>
              <p:nvPr/>
            </p:nvSpPr>
            <p:spPr>
              <a:xfrm>
                <a:off x="406347" y="1921373"/>
                <a:ext cx="1229609" cy="615581"/>
              </a:xfrm>
              <a:custGeom>
                <a:rect b="b" l="l" r="r" t="t"/>
                <a:pathLst>
                  <a:path extrusionOk="0" h="615581" w="1229609">
                    <a:moveTo>
                      <a:pt x="1185276" y="23323"/>
                    </a:moveTo>
                    <a:cubicBezTo>
                      <a:pt x="1185276" y="23323"/>
                      <a:pt x="1214514" y="23305"/>
                      <a:pt x="1225856" y="44151"/>
                    </a:cubicBezTo>
                    <a:cubicBezTo>
                      <a:pt x="1237163" y="64936"/>
                      <a:pt x="1219323" y="88751"/>
                      <a:pt x="1219323" y="88751"/>
                    </a:cubicBezTo>
                    <a:lnTo>
                      <a:pt x="121310" y="612532"/>
                    </a:lnTo>
                    <a:cubicBezTo>
                      <a:pt x="121310" y="612532"/>
                      <a:pt x="63062" y="629066"/>
                      <a:pt x="25782" y="585140"/>
                    </a:cubicBezTo>
                    <a:cubicBezTo>
                      <a:pt x="15002" y="572437"/>
                      <a:pt x="-21974" y="512365"/>
                      <a:pt x="18494" y="486152"/>
                    </a:cubicBezTo>
                    <a:cubicBezTo>
                      <a:pt x="58962" y="459932"/>
                      <a:pt x="1163981" y="0"/>
                      <a:pt x="1163981" y="0"/>
                    </a:cubicBezTo>
                    <a:cubicBezTo>
                      <a:pt x="1163981" y="0"/>
                      <a:pt x="1173241" y="1658"/>
                      <a:pt x="1178858" y="7445"/>
                    </a:cubicBezTo>
                    <a:cubicBezTo>
                      <a:pt x="1184474" y="13237"/>
                      <a:pt x="1185276" y="23323"/>
                      <a:pt x="1185276" y="23323"/>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4" name="Google Shape;3834;p39"/>
              <p:cNvSpPr/>
              <p:nvPr/>
            </p:nvSpPr>
            <p:spPr>
              <a:xfrm>
                <a:off x="404598" y="2406512"/>
                <a:ext cx="148416" cy="129998"/>
              </a:xfrm>
              <a:custGeom>
                <a:rect b="b" l="l" r="r" t="t"/>
                <a:pathLst>
                  <a:path extrusionOk="0" h="129998" w="148416">
                    <a:moveTo>
                      <a:pt x="63586" y="25465"/>
                    </a:moveTo>
                    <a:lnTo>
                      <a:pt x="29290" y="46032"/>
                    </a:lnTo>
                    <a:cubicBezTo>
                      <a:pt x="29290" y="46032"/>
                      <a:pt x="41512" y="66526"/>
                      <a:pt x="57561" y="56762"/>
                    </a:cubicBezTo>
                    <a:cubicBezTo>
                      <a:pt x="89972" y="37051"/>
                      <a:pt x="40840" y="-22037"/>
                      <a:pt x="10910" y="8694"/>
                    </a:cubicBezTo>
                    <a:cubicBezTo>
                      <a:pt x="-19020" y="39425"/>
                      <a:pt x="19028" y="101720"/>
                      <a:pt x="48267" y="117927"/>
                    </a:cubicBezTo>
                    <a:cubicBezTo>
                      <a:pt x="90752" y="141475"/>
                      <a:pt x="158408" y="132020"/>
                      <a:pt x="147177" y="76721"/>
                    </a:cubicBezTo>
                    <a:cubicBezTo>
                      <a:pt x="135947" y="21415"/>
                      <a:pt x="107414" y="19041"/>
                      <a:pt x="91299" y="34240"/>
                    </a:cubicBezTo>
                    <a:cubicBezTo>
                      <a:pt x="72864" y="51624"/>
                      <a:pt x="91467" y="83406"/>
                      <a:pt x="91467" y="83406"/>
                    </a:cubicBezTo>
                    <a:lnTo>
                      <a:pt x="143574" y="6233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5" name="Google Shape;3835;p39"/>
              <p:cNvSpPr/>
              <p:nvPr/>
            </p:nvSpPr>
            <p:spPr>
              <a:xfrm>
                <a:off x="520823" y="1944041"/>
                <a:ext cx="1071874" cy="488331"/>
              </a:xfrm>
              <a:custGeom>
                <a:rect b="b" l="l" r="r" t="t"/>
                <a:pathLst>
                  <a:path extrusionOk="0" h="488331" w="1071874">
                    <a:moveTo>
                      <a:pt x="0" y="488331"/>
                    </a:moveTo>
                    <a:lnTo>
                      <a:pt x="1071875"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6" name="Google Shape;3836;p39"/>
              <p:cNvSpPr/>
              <p:nvPr/>
            </p:nvSpPr>
            <p:spPr>
              <a:xfrm>
                <a:off x="407819" y="2404996"/>
                <a:ext cx="143438" cy="130593"/>
              </a:xfrm>
              <a:custGeom>
                <a:rect b="b" l="l" r="r" t="t"/>
                <a:pathLst>
                  <a:path extrusionOk="0" h="130593" w="143438">
                    <a:moveTo>
                      <a:pt x="62737" y="126547"/>
                    </a:moveTo>
                    <a:cubicBezTo>
                      <a:pt x="32047" y="119789"/>
                      <a:pt x="0" y="75547"/>
                      <a:pt x="0" y="44615"/>
                    </a:cubicBezTo>
                    <a:cubicBezTo>
                      <a:pt x="0" y="28403"/>
                      <a:pt x="11548" y="-8170"/>
                      <a:pt x="36095" y="1648"/>
                    </a:cubicBezTo>
                    <a:cubicBezTo>
                      <a:pt x="67755" y="14309"/>
                      <a:pt x="70471" y="63524"/>
                      <a:pt x="70471" y="63524"/>
                    </a:cubicBezTo>
                    <a:cubicBezTo>
                      <a:pt x="70471" y="63524"/>
                      <a:pt x="91971" y="23241"/>
                      <a:pt x="116306" y="26283"/>
                    </a:cubicBezTo>
                    <a:cubicBezTo>
                      <a:pt x="135190" y="28645"/>
                      <a:pt x="150111" y="68339"/>
                      <a:pt x="140370" y="95033"/>
                    </a:cubicBezTo>
                    <a:cubicBezTo>
                      <a:pt x="124900" y="137435"/>
                      <a:pt x="91273" y="132832"/>
                      <a:pt x="62737" y="126547"/>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7" name="Google Shape;3837;p39"/>
              <p:cNvSpPr/>
              <p:nvPr/>
            </p:nvSpPr>
            <p:spPr>
              <a:xfrm>
                <a:off x="527616" y="1970430"/>
                <a:ext cx="1108035" cy="563480"/>
              </a:xfrm>
              <a:custGeom>
                <a:rect b="b" l="l" r="r" t="t"/>
                <a:pathLst>
                  <a:path extrusionOk="0" h="563480" w="1108035">
                    <a:moveTo>
                      <a:pt x="1106367" y="0"/>
                    </a:moveTo>
                    <a:lnTo>
                      <a:pt x="11742" y="486734"/>
                    </a:lnTo>
                    <a:cubicBezTo>
                      <a:pt x="53062" y="532136"/>
                      <a:pt x="0" y="563481"/>
                      <a:pt x="0" y="563481"/>
                    </a:cubicBezTo>
                    <a:lnTo>
                      <a:pt x="1098072" y="39755"/>
                    </a:lnTo>
                    <a:cubicBezTo>
                      <a:pt x="1098072" y="39761"/>
                      <a:pt x="1112918" y="19467"/>
                      <a:pt x="1106367"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38" name="Google Shape;3838;p39"/>
            <p:cNvGrpSpPr/>
            <p:nvPr/>
          </p:nvGrpSpPr>
          <p:grpSpPr>
            <a:xfrm flipH="1">
              <a:off x="465489" y="5472791"/>
              <a:ext cx="2322181" cy="843464"/>
              <a:chOff x="294883" y="1859206"/>
              <a:chExt cx="1283611" cy="466234"/>
            </a:xfrm>
          </p:grpSpPr>
          <p:sp>
            <p:nvSpPr>
              <p:cNvPr id="3839" name="Google Shape;3839;p39"/>
              <p:cNvSpPr/>
              <p:nvPr/>
            </p:nvSpPr>
            <p:spPr>
              <a:xfrm>
                <a:off x="296786" y="1859206"/>
                <a:ext cx="1281708" cy="466234"/>
              </a:xfrm>
              <a:custGeom>
                <a:rect b="b" l="l" r="r" t="t"/>
                <a:pathLst>
                  <a:path extrusionOk="0" h="466234" w="1281708">
                    <a:moveTo>
                      <a:pt x="1242337" y="25995"/>
                    </a:moveTo>
                    <a:cubicBezTo>
                      <a:pt x="1242337" y="25995"/>
                      <a:pt x="1271308" y="29942"/>
                      <a:pt x="1279724" y="52130"/>
                    </a:cubicBezTo>
                    <a:cubicBezTo>
                      <a:pt x="1288110" y="74251"/>
                      <a:pt x="1267209" y="95431"/>
                      <a:pt x="1267209" y="95431"/>
                    </a:cubicBezTo>
                    <a:lnTo>
                      <a:pt x="108372" y="465664"/>
                    </a:lnTo>
                    <a:cubicBezTo>
                      <a:pt x="108372" y="465664"/>
                      <a:pt x="48420" y="474159"/>
                      <a:pt x="17434" y="425588"/>
                    </a:cubicBezTo>
                    <a:cubicBezTo>
                      <a:pt x="8474" y="411543"/>
                      <a:pt x="-20025" y="347013"/>
                      <a:pt x="23621" y="326520"/>
                    </a:cubicBezTo>
                    <a:cubicBezTo>
                      <a:pt x="67267" y="306026"/>
                      <a:pt x="1224400" y="0"/>
                      <a:pt x="1224400" y="0"/>
                    </a:cubicBezTo>
                    <a:cubicBezTo>
                      <a:pt x="1224400" y="0"/>
                      <a:pt x="1233351" y="2897"/>
                      <a:pt x="1238136" y="9400"/>
                    </a:cubicBezTo>
                    <a:cubicBezTo>
                      <a:pt x="1242914" y="15897"/>
                      <a:pt x="1242337" y="25995"/>
                      <a:pt x="1242337" y="25995"/>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p39"/>
              <p:cNvSpPr/>
              <p:nvPr/>
            </p:nvSpPr>
            <p:spPr>
              <a:xfrm>
                <a:off x="294883" y="2185856"/>
                <a:ext cx="141173" cy="138667"/>
              </a:xfrm>
              <a:custGeom>
                <a:rect b="b" l="l" r="r" t="t"/>
                <a:pathLst>
                  <a:path extrusionOk="0" h="138667" w="141173">
                    <a:moveTo>
                      <a:pt x="65155" y="29970"/>
                    </a:moveTo>
                    <a:lnTo>
                      <a:pt x="28389" y="45703"/>
                    </a:lnTo>
                    <a:cubicBezTo>
                      <a:pt x="28389" y="45703"/>
                      <a:pt x="37723" y="67660"/>
                      <a:pt x="54946" y="60161"/>
                    </a:cubicBezTo>
                    <a:cubicBezTo>
                      <a:pt x="89729" y="45023"/>
                      <a:pt x="49052" y="-20174"/>
                      <a:pt x="15236" y="6221"/>
                    </a:cubicBezTo>
                    <a:cubicBezTo>
                      <a:pt x="-18581" y="32617"/>
                      <a:pt x="10679" y="99490"/>
                      <a:pt x="37453" y="119504"/>
                    </a:cubicBezTo>
                    <a:cubicBezTo>
                      <a:pt x="76357" y="148590"/>
                      <a:pt x="144670" y="148389"/>
                      <a:pt x="141034" y="92076"/>
                    </a:cubicBezTo>
                    <a:cubicBezTo>
                      <a:pt x="137398" y="35757"/>
                      <a:pt x="109450" y="29545"/>
                      <a:pt x="91423" y="42418"/>
                    </a:cubicBezTo>
                    <a:cubicBezTo>
                      <a:pt x="70804" y="57149"/>
                      <a:pt x="84931" y="91153"/>
                      <a:pt x="84931" y="91153"/>
                    </a:cubicBezTo>
                    <a:lnTo>
                      <a:pt x="139413" y="77333"/>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1" name="Google Shape;3841;p39"/>
              <p:cNvSpPr/>
              <p:nvPr/>
            </p:nvSpPr>
            <p:spPr>
              <a:xfrm>
                <a:off x="412139" y="1884697"/>
                <a:ext cx="1128137" cy="338646"/>
              </a:xfrm>
              <a:custGeom>
                <a:rect b="b" l="l" r="r" t="t"/>
                <a:pathLst>
                  <a:path extrusionOk="0" h="338646" w="1128137">
                    <a:moveTo>
                      <a:pt x="0" y="338646"/>
                    </a:moveTo>
                    <a:lnTo>
                      <a:pt x="1128138"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2" name="Google Shape;3842;p39"/>
              <p:cNvSpPr/>
              <p:nvPr/>
            </p:nvSpPr>
            <p:spPr>
              <a:xfrm>
                <a:off x="297391" y="2184560"/>
                <a:ext cx="138916" cy="138896"/>
              </a:xfrm>
              <a:custGeom>
                <a:rect b="b" l="l" r="r" t="t"/>
                <a:pathLst>
                  <a:path extrusionOk="0" h="138896" w="138916">
                    <a:moveTo>
                      <a:pt x="51511" y="130236"/>
                    </a:moveTo>
                    <a:cubicBezTo>
                      <a:pt x="22020" y="119379"/>
                      <a:pt x="-3740" y="71208"/>
                      <a:pt x="449" y="40562"/>
                    </a:cubicBezTo>
                    <a:cubicBezTo>
                      <a:pt x="2645" y="24501"/>
                      <a:pt x="19041" y="-10177"/>
                      <a:pt x="42032" y="2878"/>
                    </a:cubicBezTo>
                    <a:cubicBezTo>
                      <a:pt x="71684" y="19710"/>
                      <a:pt x="67710" y="68840"/>
                      <a:pt x="67710" y="68840"/>
                    </a:cubicBezTo>
                    <a:cubicBezTo>
                      <a:pt x="67710" y="68840"/>
                      <a:pt x="94468" y="31842"/>
                      <a:pt x="118167" y="38151"/>
                    </a:cubicBezTo>
                    <a:cubicBezTo>
                      <a:pt x="136557" y="43045"/>
                      <a:pt x="145963" y="84397"/>
                      <a:pt x="132696" y="109530"/>
                    </a:cubicBezTo>
                    <a:cubicBezTo>
                      <a:pt x="111626" y="149442"/>
                      <a:pt x="78933" y="140328"/>
                      <a:pt x="51511" y="130236"/>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3" name="Google Shape;3843;p39"/>
              <p:cNvSpPr/>
              <p:nvPr/>
            </p:nvSpPr>
            <p:spPr>
              <a:xfrm>
                <a:off x="405116" y="1916437"/>
                <a:ext cx="1173048" cy="408433"/>
              </a:xfrm>
              <a:custGeom>
                <a:rect b="b" l="l" r="r" t="t"/>
                <a:pathLst>
                  <a:path extrusionOk="0" h="408433" w="1173048">
                    <a:moveTo>
                      <a:pt x="1172493" y="0"/>
                    </a:moveTo>
                    <a:lnTo>
                      <a:pt x="22029" y="333982"/>
                    </a:lnTo>
                    <a:cubicBezTo>
                      <a:pt x="56818" y="384564"/>
                      <a:pt x="0" y="408434"/>
                      <a:pt x="0" y="408434"/>
                    </a:cubicBezTo>
                    <a:lnTo>
                      <a:pt x="1158891" y="38267"/>
                    </a:lnTo>
                    <a:cubicBezTo>
                      <a:pt x="1158891" y="38267"/>
                      <a:pt x="1176349" y="20172"/>
                      <a:pt x="1172493"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44" name="Google Shape;3844;p39"/>
            <p:cNvGrpSpPr/>
            <p:nvPr/>
          </p:nvGrpSpPr>
          <p:grpSpPr>
            <a:xfrm flipH="1">
              <a:off x="484561" y="5365870"/>
              <a:ext cx="1286023" cy="1225755"/>
              <a:chOff x="1827841" y="4276132"/>
              <a:chExt cx="1718823" cy="1638272"/>
            </a:xfrm>
          </p:grpSpPr>
          <p:sp>
            <p:nvSpPr>
              <p:cNvPr id="3845" name="Google Shape;3845;p39"/>
              <p:cNvSpPr/>
              <p:nvPr/>
            </p:nvSpPr>
            <p:spPr>
              <a:xfrm>
                <a:off x="1827841" y="4336562"/>
                <a:ext cx="1718823" cy="1577842"/>
              </a:xfrm>
              <a:custGeom>
                <a:rect b="b" l="l" r="r" t="t"/>
                <a:pathLst>
                  <a:path extrusionOk="0" h="652675" w="710992">
                    <a:moveTo>
                      <a:pt x="257935" y="120"/>
                    </a:moveTo>
                    <a:cubicBezTo>
                      <a:pt x="284956" y="-5788"/>
                      <a:pt x="430221" y="208706"/>
                      <a:pt x="430221" y="208706"/>
                    </a:cubicBezTo>
                    <a:cubicBezTo>
                      <a:pt x="430221" y="208706"/>
                      <a:pt x="648225" y="121309"/>
                      <a:pt x="705801" y="149131"/>
                    </a:cubicBezTo>
                    <a:cubicBezTo>
                      <a:pt x="715140" y="153643"/>
                      <a:pt x="709493" y="209841"/>
                      <a:pt x="707143" y="220747"/>
                    </a:cubicBezTo>
                    <a:cubicBezTo>
                      <a:pt x="701326" y="247695"/>
                      <a:pt x="568710" y="392796"/>
                      <a:pt x="568710" y="392796"/>
                    </a:cubicBezTo>
                    <a:cubicBezTo>
                      <a:pt x="568710" y="392796"/>
                      <a:pt x="640386" y="445187"/>
                      <a:pt x="657576" y="495052"/>
                    </a:cubicBezTo>
                    <a:cubicBezTo>
                      <a:pt x="664911" y="516323"/>
                      <a:pt x="642493" y="555422"/>
                      <a:pt x="634666" y="560467"/>
                    </a:cubicBezTo>
                    <a:cubicBezTo>
                      <a:pt x="608488" y="577360"/>
                      <a:pt x="388554" y="499831"/>
                      <a:pt x="388554" y="499831"/>
                    </a:cubicBezTo>
                    <a:cubicBezTo>
                      <a:pt x="388554" y="499831"/>
                      <a:pt x="234448" y="661709"/>
                      <a:pt x="196430" y="652279"/>
                    </a:cubicBezTo>
                    <a:cubicBezTo>
                      <a:pt x="154793" y="641956"/>
                      <a:pt x="162426" y="415245"/>
                      <a:pt x="162426" y="415245"/>
                    </a:cubicBezTo>
                    <a:cubicBezTo>
                      <a:pt x="162426" y="415245"/>
                      <a:pt x="7894" y="340229"/>
                      <a:pt x="3668" y="314896"/>
                    </a:cubicBezTo>
                    <a:cubicBezTo>
                      <a:pt x="2606" y="308520"/>
                      <a:pt x="-7936" y="242103"/>
                      <a:pt x="12430" y="233972"/>
                    </a:cubicBezTo>
                    <a:cubicBezTo>
                      <a:pt x="73019" y="209786"/>
                      <a:pt x="206443" y="242485"/>
                      <a:pt x="206443" y="242485"/>
                    </a:cubicBezTo>
                    <a:cubicBezTo>
                      <a:pt x="206443" y="242485"/>
                      <a:pt x="230914" y="6034"/>
                      <a:pt x="257935" y="12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6" name="Google Shape;3846;p39"/>
              <p:cNvSpPr/>
              <p:nvPr/>
            </p:nvSpPr>
            <p:spPr>
              <a:xfrm>
                <a:off x="1854861" y="4276132"/>
                <a:ext cx="1686453" cy="1485977"/>
              </a:xfrm>
              <a:custGeom>
                <a:rect b="b" l="l" r="r" t="t"/>
                <a:pathLst>
                  <a:path extrusionOk="0" h="614675" w="697602">
                    <a:moveTo>
                      <a:pt x="255085" y="155"/>
                    </a:moveTo>
                    <a:cubicBezTo>
                      <a:pt x="282107" y="-5759"/>
                      <a:pt x="440864" y="159756"/>
                      <a:pt x="440864" y="159756"/>
                    </a:cubicBezTo>
                    <a:cubicBezTo>
                      <a:pt x="440864" y="159756"/>
                      <a:pt x="684067" y="152154"/>
                      <a:pt x="696734" y="176643"/>
                    </a:cubicBezTo>
                    <a:cubicBezTo>
                      <a:pt x="709400" y="201132"/>
                      <a:pt x="579358" y="343847"/>
                      <a:pt x="579358" y="343847"/>
                    </a:cubicBezTo>
                    <a:cubicBezTo>
                      <a:pt x="579358" y="343847"/>
                      <a:pt x="666336" y="508512"/>
                      <a:pt x="640159" y="525405"/>
                    </a:cubicBezTo>
                    <a:cubicBezTo>
                      <a:pt x="613976" y="542292"/>
                      <a:pt x="385977" y="460378"/>
                      <a:pt x="385977" y="460378"/>
                    </a:cubicBezTo>
                    <a:cubicBezTo>
                      <a:pt x="385977" y="460378"/>
                      <a:pt x="219618" y="625894"/>
                      <a:pt x="193441" y="614071"/>
                    </a:cubicBezTo>
                    <a:cubicBezTo>
                      <a:pt x="167263" y="602249"/>
                      <a:pt x="187532" y="388599"/>
                      <a:pt x="187532" y="388599"/>
                    </a:cubicBezTo>
                    <a:cubicBezTo>
                      <a:pt x="187532" y="388599"/>
                      <a:pt x="4286" y="292336"/>
                      <a:pt x="60" y="267003"/>
                    </a:cubicBezTo>
                    <a:cubicBezTo>
                      <a:pt x="-4161" y="241664"/>
                      <a:pt x="217086" y="193536"/>
                      <a:pt x="217086" y="193536"/>
                    </a:cubicBezTo>
                    <a:cubicBezTo>
                      <a:pt x="217086" y="193536"/>
                      <a:pt x="228064" y="6063"/>
                      <a:pt x="255085" y="155"/>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7" name="Google Shape;3847;p39"/>
              <p:cNvSpPr/>
              <p:nvPr/>
            </p:nvSpPr>
            <p:spPr>
              <a:xfrm>
                <a:off x="2012799" y="4403583"/>
                <a:ext cx="1372062" cy="1214127"/>
              </a:xfrm>
              <a:custGeom>
                <a:rect b="b" l="l" r="r" t="t"/>
                <a:pathLst>
                  <a:path extrusionOk="0" h="502224" w="567554">
                    <a:moveTo>
                      <a:pt x="208020" y="297"/>
                    </a:moveTo>
                    <a:cubicBezTo>
                      <a:pt x="192463" y="3698"/>
                      <a:pt x="185183" y="31284"/>
                      <a:pt x="178273" y="84106"/>
                    </a:cubicBezTo>
                    <a:cubicBezTo>
                      <a:pt x="176068" y="100932"/>
                      <a:pt x="174180" y="118887"/>
                      <a:pt x="172692" y="136879"/>
                    </a:cubicBezTo>
                    <a:cubicBezTo>
                      <a:pt x="172322" y="141409"/>
                      <a:pt x="171794" y="148653"/>
                      <a:pt x="171405" y="154179"/>
                    </a:cubicBezTo>
                    <a:cubicBezTo>
                      <a:pt x="165448" y="155533"/>
                      <a:pt x="156522" y="157506"/>
                      <a:pt x="151245" y="158757"/>
                    </a:cubicBezTo>
                    <a:cubicBezTo>
                      <a:pt x="131110" y="163530"/>
                      <a:pt x="110993" y="168576"/>
                      <a:pt x="92175" y="173774"/>
                    </a:cubicBezTo>
                    <a:cubicBezTo>
                      <a:pt x="74730" y="178595"/>
                      <a:pt x="59343" y="183325"/>
                      <a:pt x="46415" y="187788"/>
                    </a:cubicBezTo>
                    <a:cubicBezTo>
                      <a:pt x="12909" y="199362"/>
                      <a:pt x="-2017" y="207408"/>
                      <a:pt x="218" y="220827"/>
                    </a:cubicBezTo>
                    <a:cubicBezTo>
                      <a:pt x="2185" y="232619"/>
                      <a:pt x="22843" y="248116"/>
                      <a:pt x="63004" y="272599"/>
                    </a:cubicBezTo>
                    <a:cubicBezTo>
                      <a:pt x="67898" y="275580"/>
                      <a:pt x="72987" y="278762"/>
                      <a:pt x="78306" y="281895"/>
                    </a:cubicBezTo>
                    <a:cubicBezTo>
                      <a:pt x="94549" y="291465"/>
                      <a:pt x="111976" y="301278"/>
                      <a:pt x="129361" y="310781"/>
                    </a:cubicBezTo>
                    <a:cubicBezTo>
                      <a:pt x="134055" y="313349"/>
                      <a:pt x="142277" y="317709"/>
                      <a:pt x="147238" y="320363"/>
                    </a:cubicBezTo>
                    <a:cubicBezTo>
                      <a:pt x="147068" y="322281"/>
                      <a:pt x="146910" y="323575"/>
                      <a:pt x="146806" y="324801"/>
                    </a:cubicBezTo>
                    <a:cubicBezTo>
                      <a:pt x="146114" y="333114"/>
                      <a:pt x="145452" y="342204"/>
                      <a:pt x="144809" y="351828"/>
                    </a:cubicBezTo>
                    <a:cubicBezTo>
                      <a:pt x="143600" y="369717"/>
                      <a:pt x="142568" y="387278"/>
                      <a:pt x="142088" y="403746"/>
                    </a:cubicBezTo>
                    <a:cubicBezTo>
                      <a:pt x="140364" y="462950"/>
                      <a:pt x="143181" y="494446"/>
                      <a:pt x="157676" y="500992"/>
                    </a:cubicBezTo>
                    <a:cubicBezTo>
                      <a:pt x="171538" y="507252"/>
                      <a:pt x="197115" y="489552"/>
                      <a:pt x="241915" y="450508"/>
                    </a:cubicBezTo>
                    <a:cubicBezTo>
                      <a:pt x="246093" y="446870"/>
                      <a:pt x="250416" y="443124"/>
                      <a:pt x="254788" y="439213"/>
                    </a:cubicBezTo>
                    <a:cubicBezTo>
                      <a:pt x="269701" y="425848"/>
                      <a:pt x="285070" y="411470"/>
                      <a:pt x="299977" y="397163"/>
                    </a:cubicBezTo>
                    <a:cubicBezTo>
                      <a:pt x="304094" y="393217"/>
                      <a:pt x="311399" y="386082"/>
                      <a:pt x="315425" y="382147"/>
                    </a:cubicBezTo>
                    <a:cubicBezTo>
                      <a:pt x="320477" y="383920"/>
                      <a:pt x="328948" y="386895"/>
                      <a:pt x="333872" y="388583"/>
                    </a:cubicBezTo>
                    <a:cubicBezTo>
                      <a:pt x="352071" y="394820"/>
                      <a:pt x="370937" y="401068"/>
                      <a:pt x="389506" y="406891"/>
                    </a:cubicBezTo>
                    <a:cubicBezTo>
                      <a:pt x="397047" y="409253"/>
                      <a:pt x="404407" y="411488"/>
                      <a:pt x="411530" y="413613"/>
                    </a:cubicBezTo>
                    <a:cubicBezTo>
                      <a:pt x="471140" y="431380"/>
                      <a:pt x="506025" y="438351"/>
                      <a:pt x="518218" y="430488"/>
                    </a:cubicBezTo>
                    <a:cubicBezTo>
                      <a:pt x="533149" y="420851"/>
                      <a:pt x="526938" y="394461"/>
                      <a:pt x="507780" y="348398"/>
                    </a:cubicBezTo>
                    <a:cubicBezTo>
                      <a:pt x="505236" y="342277"/>
                      <a:pt x="502418" y="335895"/>
                      <a:pt x="499485" y="329374"/>
                    </a:cubicBezTo>
                    <a:cubicBezTo>
                      <a:pt x="493771" y="316658"/>
                      <a:pt x="487723" y="303870"/>
                      <a:pt x="481609" y="291617"/>
                    </a:cubicBezTo>
                    <a:cubicBezTo>
                      <a:pt x="480230" y="288854"/>
                      <a:pt x="478269" y="285132"/>
                      <a:pt x="476314" y="281324"/>
                    </a:cubicBezTo>
                    <a:cubicBezTo>
                      <a:pt x="479708" y="277523"/>
                      <a:pt x="484007" y="272599"/>
                      <a:pt x="486758" y="269453"/>
                    </a:cubicBezTo>
                    <a:cubicBezTo>
                      <a:pt x="497743" y="256884"/>
                      <a:pt x="508812" y="243974"/>
                      <a:pt x="519080" y="231265"/>
                    </a:cubicBezTo>
                    <a:cubicBezTo>
                      <a:pt x="522663" y="226826"/>
                      <a:pt x="526094" y="222473"/>
                      <a:pt x="529373" y="218253"/>
                    </a:cubicBezTo>
                    <a:cubicBezTo>
                      <a:pt x="559308" y="179737"/>
                      <a:pt x="572564" y="157021"/>
                      <a:pt x="565842" y="144026"/>
                    </a:cubicBezTo>
                    <a:cubicBezTo>
                      <a:pt x="558968" y="130734"/>
                      <a:pt x="524278" y="126714"/>
                      <a:pt x="457435" y="125293"/>
                    </a:cubicBezTo>
                    <a:cubicBezTo>
                      <a:pt x="430614" y="124723"/>
                      <a:pt x="402021" y="124765"/>
                      <a:pt x="374635" y="125293"/>
                    </a:cubicBezTo>
                    <a:cubicBezTo>
                      <a:pt x="370694" y="125366"/>
                      <a:pt x="363869" y="125482"/>
                      <a:pt x="360044" y="125579"/>
                    </a:cubicBezTo>
                    <a:cubicBezTo>
                      <a:pt x="356771" y="122215"/>
                      <a:pt x="347966" y="113246"/>
                      <a:pt x="343600" y="108844"/>
                    </a:cubicBezTo>
                    <a:cubicBezTo>
                      <a:pt x="328917" y="94040"/>
                      <a:pt x="313871" y="79199"/>
                      <a:pt x="299261" y="65367"/>
                    </a:cubicBezTo>
                    <a:cubicBezTo>
                      <a:pt x="295393" y="61705"/>
                      <a:pt x="291531" y="58214"/>
                      <a:pt x="287821" y="54783"/>
                    </a:cubicBezTo>
                    <a:cubicBezTo>
                      <a:pt x="245996" y="16085"/>
                      <a:pt x="221397" y="-2629"/>
                      <a:pt x="208020" y="297"/>
                    </a:cubicBezTo>
                    <a:close/>
                    <a:moveTo>
                      <a:pt x="212307" y="18745"/>
                    </a:moveTo>
                    <a:cubicBezTo>
                      <a:pt x="213425" y="19121"/>
                      <a:pt x="214876" y="19674"/>
                      <a:pt x="216600" y="20603"/>
                    </a:cubicBezTo>
                    <a:cubicBezTo>
                      <a:pt x="220711" y="22819"/>
                      <a:pt x="226030" y="26262"/>
                      <a:pt x="232333" y="31047"/>
                    </a:cubicBezTo>
                    <a:cubicBezTo>
                      <a:pt x="243937" y="39852"/>
                      <a:pt x="258480" y="52597"/>
                      <a:pt x="275379" y="68227"/>
                    </a:cubicBezTo>
                    <a:cubicBezTo>
                      <a:pt x="279034" y="71609"/>
                      <a:pt x="282860" y="75052"/>
                      <a:pt x="286679" y="78671"/>
                    </a:cubicBezTo>
                    <a:cubicBezTo>
                      <a:pt x="301131" y="92352"/>
                      <a:pt x="316032" y="107040"/>
                      <a:pt x="330581" y="121717"/>
                    </a:cubicBezTo>
                    <a:cubicBezTo>
                      <a:pt x="335676" y="126854"/>
                      <a:pt x="349520" y="141075"/>
                      <a:pt x="349745" y="141312"/>
                    </a:cubicBezTo>
                    <a:cubicBezTo>
                      <a:pt x="351543" y="143182"/>
                      <a:pt x="354020" y="144111"/>
                      <a:pt x="356613" y="144026"/>
                    </a:cubicBezTo>
                    <a:cubicBezTo>
                      <a:pt x="357475" y="144002"/>
                      <a:pt x="369941" y="143692"/>
                      <a:pt x="374920" y="143601"/>
                    </a:cubicBezTo>
                    <a:cubicBezTo>
                      <a:pt x="402075" y="143079"/>
                      <a:pt x="430469" y="143030"/>
                      <a:pt x="457010" y="143601"/>
                    </a:cubicBezTo>
                    <a:cubicBezTo>
                      <a:pt x="483497" y="144160"/>
                      <a:pt x="505794" y="145380"/>
                      <a:pt x="522511" y="147317"/>
                    </a:cubicBezTo>
                    <a:cubicBezTo>
                      <a:pt x="531722" y="148386"/>
                      <a:pt x="539082" y="149588"/>
                      <a:pt x="544249" y="151033"/>
                    </a:cubicBezTo>
                    <a:cubicBezTo>
                      <a:pt x="546350" y="151622"/>
                      <a:pt x="547796" y="152193"/>
                      <a:pt x="548967" y="152752"/>
                    </a:cubicBezTo>
                    <a:cubicBezTo>
                      <a:pt x="548840" y="153456"/>
                      <a:pt x="548749" y="154130"/>
                      <a:pt x="548397" y="155181"/>
                    </a:cubicBezTo>
                    <a:cubicBezTo>
                      <a:pt x="547231" y="158630"/>
                      <a:pt x="545039" y="163141"/>
                      <a:pt x="541814" y="168625"/>
                    </a:cubicBezTo>
                    <a:cubicBezTo>
                      <a:pt x="535773" y="178911"/>
                      <a:pt x="526652" y="191875"/>
                      <a:pt x="514933" y="206952"/>
                    </a:cubicBezTo>
                    <a:cubicBezTo>
                      <a:pt x="511727" y="211081"/>
                      <a:pt x="508290" y="215332"/>
                      <a:pt x="504774" y="219686"/>
                    </a:cubicBezTo>
                    <a:cubicBezTo>
                      <a:pt x="494676" y="232188"/>
                      <a:pt x="483868" y="245037"/>
                      <a:pt x="473029" y="257436"/>
                    </a:cubicBezTo>
                    <a:cubicBezTo>
                      <a:pt x="469234" y="261778"/>
                      <a:pt x="458753" y="273558"/>
                      <a:pt x="458583" y="273740"/>
                    </a:cubicBezTo>
                    <a:cubicBezTo>
                      <a:pt x="455984" y="276594"/>
                      <a:pt x="455492" y="280772"/>
                      <a:pt x="457296" y="284184"/>
                    </a:cubicBezTo>
                    <a:cubicBezTo>
                      <a:pt x="457684" y="284919"/>
                      <a:pt x="463058" y="295558"/>
                      <a:pt x="465159" y="299772"/>
                    </a:cubicBezTo>
                    <a:cubicBezTo>
                      <a:pt x="471171" y="311819"/>
                      <a:pt x="477291" y="324485"/>
                      <a:pt x="482896" y="336958"/>
                    </a:cubicBezTo>
                    <a:cubicBezTo>
                      <a:pt x="485756" y="343327"/>
                      <a:pt x="488428" y="349448"/>
                      <a:pt x="490905" y="355405"/>
                    </a:cubicBezTo>
                    <a:cubicBezTo>
                      <a:pt x="498204" y="372954"/>
                      <a:pt x="503426" y="387849"/>
                      <a:pt x="506061" y="399167"/>
                    </a:cubicBezTo>
                    <a:cubicBezTo>
                      <a:pt x="507452" y="405118"/>
                      <a:pt x="508077" y="409891"/>
                      <a:pt x="507926" y="413182"/>
                    </a:cubicBezTo>
                    <a:cubicBezTo>
                      <a:pt x="507877" y="414123"/>
                      <a:pt x="507762" y="414676"/>
                      <a:pt x="507634" y="415186"/>
                    </a:cubicBezTo>
                    <a:cubicBezTo>
                      <a:pt x="505485" y="416090"/>
                      <a:pt x="494676" y="415410"/>
                      <a:pt x="478603" y="412180"/>
                    </a:cubicBezTo>
                    <a:cubicBezTo>
                      <a:pt x="462330" y="408913"/>
                      <a:pt x="441265" y="403351"/>
                      <a:pt x="416679" y="396022"/>
                    </a:cubicBezTo>
                    <a:cubicBezTo>
                      <a:pt x="409641" y="393921"/>
                      <a:pt x="402403" y="391784"/>
                      <a:pt x="394940" y="389440"/>
                    </a:cubicBezTo>
                    <a:cubicBezTo>
                      <a:pt x="376542" y="383671"/>
                      <a:pt x="357797" y="377465"/>
                      <a:pt x="339738" y="371278"/>
                    </a:cubicBezTo>
                    <a:cubicBezTo>
                      <a:pt x="333417" y="369116"/>
                      <a:pt x="316415" y="363080"/>
                      <a:pt x="316142" y="362983"/>
                    </a:cubicBezTo>
                    <a:cubicBezTo>
                      <a:pt x="312814" y="361787"/>
                      <a:pt x="309061" y="362637"/>
                      <a:pt x="306560" y="365127"/>
                    </a:cubicBezTo>
                    <a:cubicBezTo>
                      <a:pt x="306329" y="365357"/>
                      <a:pt x="292418" y="379044"/>
                      <a:pt x="287250" y="384005"/>
                    </a:cubicBezTo>
                    <a:cubicBezTo>
                      <a:pt x="272483" y="398178"/>
                      <a:pt x="257229" y="412271"/>
                      <a:pt x="242486" y="425484"/>
                    </a:cubicBezTo>
                    <a:cubicBezTo>
                      <a:pt x="238175" y="429340"/>
                      <a:pt x="234009" y="433196"/>
                      <a:pt x="229898" y="436778"/>
                    </a:cubicBezTo>
                    <a:cubicBezTo>
                      <a:pt x="212168" y="452232"/>
                      <a:pt x="196896" y="464492"/>
                      <a:pt x="184849" y="472817"/>
                    </a:cubicBezTo>
                    <a:cubicBezTo>
                      <a:pt x="178345" y="477322"/>
                      <a:pt x="172959" y="480559"/>
                      <a:pt x="168830" y="482399"/>
                    </a:cubicBezTo>
                    <a:cubicBezTo>
                      <a:pt x="167470" y="483012"/>
                      <a:pt x="166462" y="483146"/>
                      <a:pt x="165545" y="483401"/>
                    </a:cubicBezTo>
                    <a:cubicBezTo>
                      <a:pt x="165132" y="482532"/>
                      <a:pt x="164677" y="481707"/>
                      <a:pt x="164258" y="480255"/>
                    </a:cubicBezTo>
                    <a:cubicBezTo>
                      <a:pt x="162983" y="475871"/>
                      <a:pt x="161957" y="469611"/>
                      <a:pt x="161252" y="461662"/>
                    </a:cubicBezTo>
                    <a:cubicBezTo>
                      <a:pt x="159965" y="447077"/>
                      <a:pt x="159722" y="427482"/>
                      <a:pt x="160396" y="404317"/>
                    </a:cubicBezTo>
                    <a:cubicBezTo>
                      <a:pt x="160870" y="388104"/>
                      <a:pt x="161781" y="370786"/>
                      <a:pt x="162971" y="353116"/>
                    </a:cubicBezTo>
                    <a:cubicBezTo>
                      <a:pt x="163608" y="343595"/>
                      <a:pt x="165485" y="320879"/>
                      <a:pt x="165685" y="318650"/>
                    </a:cubicBezTo>
                    <a:cubicBezTo>
                      <a:pt x="165806" y="317320"/>
                      <a:pt x="165928" y="316403"/>
                      <a:pt x="165970" y="315930"/>
                    </a:cubicBezTo>
                    <a:cubicBezTo>
                      <a:pt x="166323" y="312232"/>
                      <a:pt x="164398" y="308795"/>
                      <a:pt x="161113" y="307064"/>
                    </a:cubicBezTo>
                    <a:cubicBezTo>
                      <a:pt x="160833" y="306919"/>
                      <a:pt x="144117" y="297920"/>
                      <a:pt x="138087" y="294622"/>
                    </a:cubicBezTo>
                    <a:cubicBezTo>
                      <a:pt x="120860" y="285205"/>
                      <a:pt x="103658" y="275477"/>
                      <a:pt x="87603" y="266022"/>
                    </a:cubicBezTo>
                    <a:cubicBezTo>
                      <a:pt x="82356" y="262932"/>
                      <a:pt x="77395" y="259944"/>
                      <a:pt x="72586" y="257011"/>
                    </a:cubicBezTo>
                    <a:cubicBezTo>
                      <a:pt x="42766" y="238831"/>
                      <a:pt x="23049" y="224149"/>
                      <a:pt x="20098" y="219540"/>
                    </a:cubicBezTo>
                    <a:cubicBezTo>
                      <a:pt x="21276" y="218659"/>
                      <a:pt x="22211" y="217785"/>
                      <a:pt x="24246" y="216680"/>
                    </a:cubicBezTo>
                    <a:cubicBezTo>
                      <a:pt x="30548" y="213255"/>
                      <a:pt x="40039" y="209320"/>
                      <a:pt x="52275" y="205094"/>
                    </a:cubicBezTo>
                    <a:cubicBezTo>
                      <a:pt x="64796" y="200771"/>
                      <a:pt x="79933" y="196095"/>
                      <a:pt x="97039" y="191365"/>
                    </a:cubicBezTo>
                    <a:cubicBezTo>
                      <a:pt x="115614" y="186234"/>
                      <a:pt x="135603" y="181218"/>
                      <a:pt x="155532" y="176494"/>
                    </a:cubicBezTo>
                    <a:cubicBezTo>
                      <a:pt x="162509" y="174836"/>
                      <a:pt x="181667" y="170555"/>
                      <a:pt x="181989" y="170483"/>
                    </a:cubicBezTo>
                    <a:cubicBezTo>
                      <a:pt x="186002" y="169614"/>
                      <a:pt x="189045" y="166147"/>
                      <a:pt x="189288" y="162048"/>
                    </a:cubicBezTo>
                    <a:cubicBezTo>
                      <a:pt x="189300" y="161763"/>
                      <a:pt x="190490" y="144658"/>
                      <a:pt x="191000" y="138452"/>
                    </a:cubicBezTo>
                    <a:cubicBezTo>
                      <a:pt x="192463" y="120727"/>
                      <a:pt x="194279" y="103039"/>
                      <a:pt x="196435" y="86535"/>
                    </a:cubicBezTo>
                    <a:cubicBezTo>
                      <a:pt x="199094" y="66217"/>
                      <a:pt x="202112" y="49136"/>
                      <a:pt x="205446" y="36621"/>
                    </a:cubicBezTo>
                    <a:cubicBezTo>
                      <a:pt x="207249" y="29857"/>
                      <a:pt x="209065" y="24562"/>
                      <a:pt x="210880" y="21034"/>
                    </a:cubicBezTo>
                    <a:cubicBezTo>
                      <a:pt x="211445" y="19935"/>
                      <a:pt x="211852" y="19364"/>
                      <a:pt x="212307" y="18745"/>
                    </a:cubicBezTo>
                    <a:close/>
                  </a:path>
                </a:pathLst>
              </a:custGeom>
              <a:solidFill>
                <a:srgbClr val="F5F5F4"/>
              </a:solidFill>
              <a:ln>
                <a:noFill/>
              </a:ln>
              <a:effectLst>
                <a:outerShdw rotWithShape="0" algn="bl" dir="5400000" dist="19050">
                  <a:srgbClr val="000000">
                    <a:alpha val="2549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8" name="Google Shape;3848;p39"/>
              <p:cNvSpPr/>
              <p:nvPr/>
            </p:nvSpPr>
            <p:spPr>
              <a:xfrm>
                <a:off x="2288376" y="4618032"/>
                <a:ext cx="867899" cy="769572"/>
              </a:xfrm>
              <a:custGeom>
                <a:rect b="b" l="l" r="r" t="t"/>
                <a:pathLst>
                  <a:path extrusionOk="0" h="318334" w="359007">
                    <a:moveTo>
                      <a:pt x="131806" y="274"/>
                    </a:moveTo>
                    <a:cubicBezTo>
                      <a:pt x="119741" y="2915"/>
                      <a:pt x="115126" y="19784"/>
                      <a:pt x="110493" y="55197"/>
                    </a:cubicBezTo>
                    <a:cubicBezTo>
                      <a:pt x="109121" y="65690"/>
                      <a:pt x="107991" y="76881"/>
                      <a:pt x="107062" y="88090"/>
                    </a:cubicBezTo>
                    <a:cubicBezTo>
                      <a:pt x="106886" y="90239"/>
                      <a:pt x="106734" y="92881"/>
                      <a:pt x="106491" y="96239"/>
                    </a:cubicBezTo>
                    <a:cubicBezTo>
                      <a:pt x="102532" y="97144"/>
                      <a:pt x="99102" y="97909"/>
                      <a:pt x="96478" y="98528"/>
                    </a:cubicBezTo>
                    <a:cubicBezTo>
                      <a:pt x="83958" y="101497"/>
                      <a:pt x="71437" y="104588"/>
                      <a:pt x="59723" y="107825"/>
                    </a:cubicBezTo>
                    <a:cubicBezTo>
                      <a:pt x="48842" y="110830"/>
                      <a:pt x="39218" y="113751"/>
                      <a:pt x="31123" y="116550"/>
                    </a:cubicBezTo>
                    <a:cubicBezTo>
                      <a:pt x="7788" y="124608"/>
                      <a:pt x="-1630" y="129824"/>
                      <a:pt x="228" y="141003"/>
                    </a:cubicBezTo>
                    <a:cubicBezTo>
                      <a:pt x="1716" y="149923"/>
                      <a:pt x="14206" y="159317"/>
                      <a:pt x="40705" y="175469"/>
                    </a:cubicBezTo>
                    <a:cubicBezTo>
                      <a:pt x="43754" y="177333"/>
                      <a:pt x="46972" y="179240"/>
                      <a:pt x="50287" y="181189"/>
                    </a:cubicBezTo>
                    <a:cubicBezTo>
                      <a:pt x="60397" y="187146"/>
                      <a:pt x="71224" y="193157"/>
                      <a:pt x="82033" y="199071"/>
                    </a:cubicBezTo>
                    <a:cubicBezTo>
                      <a:pt x="84431" y="200377"/>
                      <a:pt x="87759" y="202235"/>
                      <a:pt x="91190" y="204075"/>
                    </a:cubicBezTo>
                    <a:cubicBezTo>
                      <a:pt x="90752" y="209394"/>
                      <a:pt x="90054" y="216960"/>
                      <a:pt x="89757" y="221381"/>
                    </a:cubicBezTo>
                    <a:cubicBezTo>
                      <a:pt x="89010" y="232511"/>
                      <a:pt x="88481" y="243441"/>
                      <a:pt x="88184" y="253703"/>
                    </a:cubicBezTo>
                    <a:cubicBezTo>
                      <a:pt x="87036" y="293172"/>
                      <a:pt x="88755" y="312160"/>
                      <a:pt x="99915" y="317200"/>
                    </a:cubicBezTo>
                    <a:cubicBezTo>
                      <a:pt x="110602" y="322027"/>
                      <a:pt x="125983" y="311461"/>
                      <a:pt x="155834" y="285448"/>
                    </a:cubicBezTo>
                    <a:cubicBezTo>
                      <a:pt x="158433" y="283183"/>
                      <a:pt x="161117" y="280736"/>
                      <a:pt x="163843" y="278301"/>
                    </a:cubicBezTo>
                    <a:cubicBezTo>
                      <a:pt x="173122" y="269982"/>
                      <a:pt x="182600" y="261166"/>
                      <a:pt x="191873" y="252270"/>
                    </a:cubicBezTo>
                    <a:cubicBezTo>
                      <a:pt x="194034" y="250193"/>
                      <a:pt x="197125" y="247236"/>
                      <a:pt x="200021" y="244406"/>
                    </a:cubicBezTo>
                    <a:cubicBezTo>
                      <a:pt x="203525" y="245633"/>
                      <a:pt x="206846" y="246847"/>
                      <a:pt x="209318" y="247691"/>
                    </a:cubicBezTo>
                    <a:cubicBezTo>
                      <a:pt x="220630" y="251571"/>
                      <a:pt x="232386" y="255373"/>
                      <a:pt x="243929" y="258992"/>
                    </a:cubicBezTo>
                    <a:cubicBezTo>
                      <a:pt x="248617" y="260461"/>
                      <a:pt x="253226" y="261815"/>
                      <a:pt x="257659" y="263139"/>
                    </a:cubicBezTo>
                    <a:cubicBezTo>
                      <a:pt x="296521" y="274725"/>
                      <a:pt x="317785" y="279066"/>
                      <a:pt x="326736" y="273292"/>
                    </a:cubicBezTo>
                    <a:cubicBezTo>
                      <a:pt x="338400" y="265768"/>
                      <a:pt x="334490" y="249118"/>
                      <a:pt x="321587" y="218090"/>
                    </a:cubicBezTo>
                    <a:cubicBezTo>
                      <a:pt x="319996" y="214264"/>
                      <a:pt x="318265" y="210293"/>
                      <a:pt x="316437" y="206218"/>
                    </a:cubicBezTo>
                    <a:cubicBezTo>
                      <a:pt x="312873" y="198288"/>
                      <a:pt x="309096" y="190261"/>
                      <a:pt x="305283" y="182622"/>
                    </a:cubicBezTo>
                    <a:cubicBezTo>
                      <a:pt x="304706" y="181468"/>
                      <a:pt x="303947" y="180193"/>
                      <a:pt x="302993" y="178329"/>
                    </a:cubicBezTo>
                    <a:cubicBezTo>
                      <a:pt x="305034" y="176040"/>
                      <a:pt x="306698" y="174242"/>
                      <a:pt x="307997" y="172755"/>
                    </a:cubicBezTo>
                    <a:cubicBezTo>
                      <a:pt x="314840" y="164927"/>
                      <a:pt x="321623" y="156930"/>
                      <a:pt x="328023" y="149012"/>
                    </a:cubicBezTo>
                    <a:cubicBezTo>
                      <a:pt x="330258" y="146243"/>
                      <a:pt x="332413" y="143493"/>
                      <a:pt x="334460" y="140863"/>
                    </a:cubicBezTo>
                    <a:cubicBezTo>
                      <a:pt x="354467" y="115117"/>
                      <a:pt x="362683" y="101145"/>
                      <a:pt x="357485" y="91090"/>
                    </a:cubicBezTo>
                    <a:cubicBezTo>
                      <a:pt x="352227" y="80925"/>
                      <a:pt x="331478" y="78593"/>
                      <a:pt x="287121" y="77646"/>
                    </a:cubicBezTo>
                    <a:cubicBezTo>
                      <a:pt x="270434" y="77294"/>
                      <a:pt x="252661" y="77324"/>
                      <a:pt x="235635" y="77646"/>
                    </a:cubicBezTo>
                    <a:cubicBezTo>
                      <a:pt x="233607" y="77688"/>
                      <a:pt x="230929" y="77725"/>
                      <a:pt x="228196" y="77792"/>
                    </a:cubicBezTo>
                    <a:cubicBezTo>
                      <a:pt x="225579" y="75102"/>
                      <a:pt x="221468" y="70936"/>
                      <a:pt x="219046" y="68495"/>
                    </a:cubicBezTo>
                    <a:cubicBezTo>
                      <a:pt x="209919" y="59290"/>
                      <a:pt x="200531" y="50072"/>
                      <a:pt x="191441" y="41468"/>
                    </a:cubicBezTo>
                    <a:cubicBezTo>
                      <a:pt x="189037" y="39185"/>
                      <a:pt x="186602" y="36877"/>
                      <a:pt x="184294" y="34746"/>
                    </a:cubicBezTo>
                    <a:cubicBezTo>
                      <a:pt x="156678" y="9194"/>
                      <a:pt x="141929" y="-1936"/>
                      <a:pt x="131806" y="274"/>
                    </a:cubicBezTo>
                    <a:close/>
                    <a:moveTo>
                      <a:pt x="136810" y="19729"/>
                    </a:moveTo>
                    <a:cubicBezTo>
                      <a:pt x="139099" y="21023"/>
                      <a:pt x="141923" y="22814"/>
                      <a:pt x="145390" y="25449"/>
                    </a:cubicBezTo>
                    <a:cubicBezTo>
                      <a:pt x="152482" y="30823"/>
                      <a:pt x="161445" y="38565"/>
                      <a:pt x="171846" y="48190"/>
                    </a:cubicBezTo>
                    <a:cubicBezTo>
                      <a:pt x="174105" y="50272"/>
                      <a:pt x="176498" y="52531"/>
                      <a:pt x="178860" y="54766"/>
                    </a:cubicBezTo>
                    <a:cubicBezTo>
                      <a:pt x="187792" y="63224"/>
                      <a:pt x="197028" y="72290"/>
                      <a:pt x="206033" y="81368"/>
                    </a:cubicBezTo>
                    <a:cubicBezTo>
                      <a:pt x="209178" y="84544"/>
                      <a:pt x="217187" y="92784"/>
                      <a:pt x="217758" y="93379"/>
                    </a:cubicBezTo>
                    <a:cubicBezTo>
                      <a:pt x="219550" y="95249"/>
                      <a:pt x="222173" y="96324"/>
                      <a:pt x="224766" y="96239"/>
                    </a:cubicBezTo>
                    <a:cubicBezTo>
                      <a:pt x="225294" y="96227"/>
                      <a:pt x="232987" y="96014"/>
                      <a:pt x="236066" y="95953"/>
                    </a:cubicBezTo>
                    <a:cubicBezTo>
                      <a:pt x="252862" y="95632"/>
                      <a:pt x="270428" y="95607"/>
                      <a:pt x="286835" y="95953"/>
                    </a:cubicBezTo>
                    <a:cubicBezTo>
                      <a:pt x="303157" y="96300"/>
                      <a:pt x="316929" y="97059"/>
                      <a:pt x="327161" y="98243"/>
                    </a:cubicBezTo>
                    <a:cubicBezTo>
                      <a:pt x="332462" y="98856"/>
                      <a:pt x="336482" y="99451"/>
                      <a:pt x="339463" y="100246"/>
                    </a:cubicBezTo>
                    <a:cubicBezTo>
                      <a:pt x="338747" y="101959"/>
                      <a:pt x="337927" y="103756"/>
                      <a:pt x="336457" y="106252"/>
                    </a:cubicBezTo>
                    <a:cubicBezTo>
                      <a:pt x="332802" y="112476"/>
                      <a:pt x="327197" y="120467"/>
                      <a:pt x="320014" y="129709"/>
                    </a:cubicBezTo>
                    <a:cubicBezTo>
                      <a:pt x="318040" y="132247"/>
                      <a:pt x="315885" y="134749"/>
                      <a:pt x="313723" y="137427"/>
                    </a:cubicBezTo>
                    <a:cubicBezTo>
                      <a:pt x="307487" y="145144"/>
                      <a:pt x="300820" y="153081"/>
                      <a:pt x="294128" y="160738"/>
                    </a:cubicBezTo>
                    <a:cubicBezTo>
                      <a:pt x="291784" y="163421"/>
                      <a:pt x="285694" y="170277"/>
                      <a:pt x="285263" y="170751"/>
                    </a:cubicBezTo>
                    <a:cubicBezTo>
                      <a:pt x="282664" y="173605"/>
                      <a:pt x="282172" y="177782"/>
                      <a:pt x="283975" y="181189"/>
                    </a:cubicBezTo>
                    <a:cubicBezTo>
                      <a:pt x="284212" y="181638"/>
                      <a:pt x="287540" y="188317"/>
                      <a:pt x="288833" y="190916"/>
                    </a:cubicBezTo>
                    <a:cubicBezTo>
                      <a:pt x="292543" y="198349"/>
                      <a:pt x="296253" y="206115"/>
                      <a:pt x="299702" y="213796"/>
                    </a:cubicBezTo>
                    <a:cubicBezTo>
                      <a:pt x="301469" y="217719"/>
                      <a:pt x="303188" y="221435"/>
                      <a:pt x="304712" y="225097"/>
                    </a:cubicBezTo>
                    <a:cubicBezTo>
                      <a:pt x="309169" y="235814"/>
                      <a:pt x="312278" y="244904"/>
                      <a:pt x="313863" y="251699"/>
                    </a:cubicBezTo>
                    <a:cubicBezTo>
                      <a:pt x="314464" y="254286"/>
                      <a:pt x="314628" y="255943"/>
                      <a:pt x="314719" y="257559"/>
                    </a:cubicBezTo>
                    <a:cubicBezTo>
                      <a:pt x="314446" y="257553"/>
                      <a:pt x="314312" y="257577"/>
                      <a:pt x="314009" y="257559"/>
                    </a:cubicBezTo>
                    <a:cubicBezTo>
                      <a:pt x="310760" y="257377"/>
                      <a:pt x="306388" y="256642"/>
                      <a:pt x="300990" y="255561"/>
                    </a:cubicBezTo>
                    <a:cubicBezTo>
                      <a:pt x="291025" y="253557"/>
                      <a:pt x="277958" y="250205"/>
                      <a:pt x="262808" y="245694"/>
                    </a:cubicBezTo>
                    <a:cubicBezTo>
                      <a:pt x="258460" y="244394"/>
                      <a:pt x="253973" y="242991"/>
                      <a:pt x="249364" y="241546"/>
                    </a:cubicBezTo>
                    <a:cubicBezTo>
                      <a:pt x="237985" y="237976"/>
                      <a:pt x="226496" y="234217"/>
                      <a:pt x="215323" y="230392"/>
                    </a:cubicBezTo>
                    <a:cubicBezTo>
                      <a:pt x="211419" y="229050"/>
                      <a:pt x="201436" y="225491"/>
                      <a:pt x="200738" y="225242"/>
                    </a:cubicBezTo>
                    <a:cubicBezTo>
                      <a:pt x="197410" y="224046"/>
                      <a:pt x="193664" y="224890"/>
                      <a:pt x="191156" y="227386"/>
                    </a:cubicBezTo>
                    <a:cubicBezTo>
                      <a:pt x="190579" y="227957"/>
                      <a:pt x="182339" y="235905"/>
                      <a:pt x="179145" y="238972"/>
                    </a:cubicBezTo>
                    <a:cubicBezTo>
                      <a:pt x="170013" y="247728"/>
                      <a:pt x="160649" y="256551"/>
                      <a:pt x="151541" y="264712"/>
                    </a:cubicBezTo>
                    <a:cubicBezTo>
                      <a:pt x="148881" y="267098"/>
                      <a:pt x="146355" y="269369"/>
                      <a:pt x="143817" y="271579"/>
                    </a:cubicBezTo>
                    <a:cubicBezTo>
                      <a:pt x="132912" y="281082"/>
                      <a:pt x="123415" y="288666"/>
                      <a:pt x="116073" y="293743"/>
                    </a:cubicBezTo>
                    <a:cubicBezTo>
                      <a:pt x="112867" y="295965"/>
                      <a:pt x="110523" y="297216"/>
                      <a:pt x="108350" y="298321"/>
                    </a:cubicBezTo>
                    <a:cubicBezTo>
                      <a:pt x="107791" y="295929"/>
                      <a:pt x="107269" y="293227"/>
                      <a:pt x="106923" y="289310"/>
                    </a:cubicBezTo>
                    <a:cubicBezTo>
                      <a:pt x="106133" y="280427"/>
                      <a:pt x="106079" y="268513"/>
                      <a:pt x="106491" y="254274"/>
                    </a:cubicBezTo>
                    <a:cubicBezTo>
                      <a:pt x="106783" y="244267"/>
                      <a:pt x="107329" y="233580"/>
                      <a:pt x="108064" y="222668"/>
                    </a:cubicBezTo>
                    <a:cubicBezTo>
                      <a:pt x="108459" y="216784"/>
                      <a:pt x="109752" y="199928"/>
                      <a:pt x="109783" y="199642"/>
                    </a:cubicBezTo>
                    <a:cubicBezTo>
                      <a:pt x="110129" y="195944"/>
                      <a:pt x="108204" y="192356"/>
                      <a:pt x="104919" y="190631"/>
                    </a:cubicBezTo>
                    <a:cubicBezTo>
                      <a:pt x="104220" y="190267"/>
                      <a:pt x="94487" y="185087"/>
                      <a:pt x="90758" y="183053"/>
                    </a:cubicBezTo>
                    <a:cubicBezTo>
                      <a:pt x="80108" y="177230"/>
                      <a:pt x="69506" y="171303"/>
                      <a:pt x="59584" y="165462"/>
                    </a:cubicBezTo>
                    <a:cubicBezTo>
                      <a:pt x="56347" y="163555"/>
                      <a:pt x="53257" y="161691"/>
                      <a:pt x="50287" y="159882"/>
                    </a:cubicBezTo>
                    <a:cubicBezTo>
                      <a:pt x="40232" y="153755"/>
                      <a:pt x="32010" y="148284"/>
                      <a:pt x="26114" y="143863"/>
                    </a:cubicBezTo>
                    <a:cubicBezTo>
                      <a:pt x="24225" y="142448"/>
                      <a:pt x="23157" y="141440"/>
                      <a:pt x="21827" y="140286"/>
                    </a:cubicBezTo>
                    <a:cubicBezTo>
                      <a:pt x="25531" y="138404"/>
                      <a:pt x="30383" y="136182"/>
                      <a:pt x="37129" y="133856"/>
                    </a:cubicBezTo>
                    <a:cubicBezTo>
                      <a:pt x="44816" y="131197"/>
                      <a:pt x="54046" y="128330"/>
                      <a:pt x="64587" y="125416"/>
                    </a:cubicBezTo>
                    <a:cubicBezTo>
                      <a:pt x="76058" y="122246"/>
                      <a:pt x="88451" y="119186"/>
                      <a:pt x="100771" y="116265"/>
                    </a:cubicBezTo>
                    <a:cubicBezTo>
                      <a:pt x="105083" y="115239"/>
                      <a:pt x="116268" y="112719"/>
                      <a:pt x="117075" y="112543"/>
                    </a:cubicBezTo>
                    <a:cubicBezTo>
                      <a:pt x="121089" y="111668"/>
                      <a:pt x="123985" y="108207"/>
                      <a:pt x="124222" y="104109"/>
                    </a:cubicBezTo>
                    <a:cubicBezTo>
                      <a:pt x="124265" y="103398"/>
                      <a:pt x="125054" y="93349"/>
                      <a:pt x="125370" y="89517"/>
                    </a:cubicBezTo>
                    <a:cubicBezTo>
                      <a:pt x="126275" y="78581"/>
                      <a:pt x="127325" y="67657"/>
                      <a:pt x="128661" y="57486"/>
                    </a:cubicBezTo>
                    <a:cubicBezTo>
                      <a:pt x="130288" y="45020"/>
                      <a:pt x="132213" y="34606"/>
                      <a:pt x="134235" y="27022"/>
                    </a:cubicBezTo>
                    <a:cubicBezTo>
                      <a:pt x="135110" y="23749"/>
                      <a:pt x="135972" y="21636"/>
                      <a:pt x="136810" y="19729"/>
                    </a:cubicBezTo>
                    <a:close/>
                  </a:path>
                </a:pathLst>
              </a:custGeom>
              <a:solidFill>
                <a:srgbClr val="F5F5F4"/>
              </a:solidFill>
              <a:ln>
                <a:noFill/>
              </a:ln>
              <a:effectLst>
                <a:outerShdw rotWithShape="0" algn="bl" dir="5400000" dist="19050">
                  <a:srgbClr val="000000">
                    <a:alpha val="2549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49" name="Google Shape;3849;p39"/>
            <p:cNvGrpSpPr/>
            <p:nvPr/>
          </p:nvGrpSpPr>
          <p:grpSpPr>
            <a:xfrm flipH="1">
              <a:off x="1621271" y="5124030"/>
              <a:ext cx="1159451" cy="1106858"/>
              <a:chOff x="477750" y="3952903"/>
              <a:chExt cx="1549654" cy="1479361"/>
            </a:xfrm>
          </p:grpSpPr>
          <p:sp>
            <p:nvSpPr>
              <p:cNvPr id="3850" name="Google Shape;3850;p39"/>
              <p:cNvSpPr/>
              <p:nvPr/>
            </p:nvSpPr>
            <p:spPr>
              <a:xfrm>
                <a:off x="482878" y="3954615"/>
                <a:ext cx="1544526" cy="1477649"/>
              </a:xfrm>
              <a:custGeom>
                <a:rect b="b" l="l" r="r" t="t"/>
                <a:pathLst>
                  <a:path extrusionOk="0" h="611230" w="638894">
                    <a:moveTo>
                      <a:pt x="257343" y="609074"/>
                    </a:moveTo>
                    <a:cubicBezTo>
                      <a:pt x="257343" y="609074"/>
                      <a:pt x="231511" y="618917"/>
                      <a:pt x="214102" y="596547"/>
                    </a:cubicBezTo>
                    <a:cubicBezTo>
                      <a:pt x="119659" y="475188"/>
                      <a:pt x="-148865" y="58029"/>
                      <a:pt x="108781" y="2432"/>
                    </a:cubicBezTo>
                    <a:cubicBezTo>
                      <a:pt x="233703" y="-24528"/>
                      <a:pt x="338679" y="181538"/>
                      <a:pt x="338679" y="181538"/>
                    </a:cubicBezTo>
                    <a:cubicBezTo>
                      <a:pt x="338679" y="181538"/>
                      <a:pt x="392321" y="117251"/>
                      <a:pt x="465102" y="100765"/>
                    </a:cubicBezTo>
                    <a:cubicBezTo>
                      <a:pt x="508962" y="90837"/>
                      <a:pt x="564565" y="100783"/>
                      <a:pt x="605995" y="145487"/>
                    </a:cubicBezTo>
                    <a:cubicBezTo>
                      <a:pt x="771736" y="324313"/>
                      <a:pt x="257343" y="609074"/>
                      <a:pt x="257343" y="609074"/>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1" name="Google Shape;3851;p39"/>
              <p:cNvSpPr/>
              <p:nvPr/>
            </p:nvSpPr>
            <p:spPr>
              <a:xfrm>
                <a:off x="477750" y="3952903"/>
                <a:ext cx="1468368" cy="1443922"/>
              </a:xfrm>
              <a:custGeom>
                <a:rect b="b" l="l" r="r" t="t"/>
                <a:pathLst>
                  <a:path extrusionOk="0" h="597279" w="607391">
                    <a:moveTo>
                      <a:pt x="216315" y="597279"/>
                    </a:moveTo>
                    <a:cubicBezTo>
                      <a:pt x="216315" y="597279"/>
                      <a:pt x="-191905" y="68094"/>
                      <a:pt x="113230" y="2247"/>
                    </a:cubicBezTo>
                    <a:cubicBezTo>
                      <a:pt x="238152" y="-24707"/>
                      <a:pt x="306763" y="199691"/>
                      <a:pt x="306763" y="199691"/>
                    </a:cubicBezTo>
                    <a:cubicBezTo>
                      <a:pt x="306763" y="199691"/>
                      <a:pt x="464825" y="23178"/>
                      <a:pt x="575011" y="142066"/>
                    </a:cubicBezTo>
                    <a:cubicBezTo>
                      <a:pt x="740751" y="320898"/>
                      <a:pt x="216315" y="597279"/>
                      <a:pt x="216315" y="597279"/>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2" name="Google Shape;3852;p39"/>
              <p:cNvSpPr/>
              <p:nvPr/>
            </p:nvSpPr>
            <p:spPr>
              <a:xfrm>
                <a:off x="617940" y="4220101"/>
                <a:ext cx="1139206" cy="1020905"/>
              </a:xfrm>
              <a:custGeom>
                <a:rect b="b" l="l" r="r" t="t"/>
                <a:pathLst>
                  <a:path extrusionOk="0" h="422298" w="471233">
                    <a:moveTo>
                      <a:pt x="92265" y="94"/>
                    </a:moveTo>
                    <a:cubicBezTo>
                      <a:pt x="87009" y="-197"/>
                      <a:pt x="81637" y="173"/>
                      <a:pt x="76247" y="1382"/>
                    </a:cubicBezTo>
                    <a:cubicBezTo>
                      <a:pt x="28239" y="12154"/>
                      <a:pt x="3282" y="40942"/>
                      <a:pt x="306" y="83757"/>
                    </a:cubicBezTo>
                    <a:cubicBezTo>
                      <a:pt x="-2140" y="118964"/>
                      <a:pt x="10153" y="162787"/>
                      <a:pt x="34630" y="213471"/>
                    </a:cubicBezTo>
                    <a:cubicBezTo>
                      <a:pt x="48370" y="241926"/>
                      <a:pt x="65733" y="271837"/>
                      <a:pt x="85686" y="302714"/>
                    </a:cubicBezTo>
                    <a:cubicBezTo>
                      <a:pt x="104252" y="331448"/>
                      <a:pt x="124016" y="359465"/>
                      <a:pt x="143894" y="385521"/>
                    </a:cubicBezTo>
                    <a:cubicBezTo>
                      <a:pt x="150853" y="394641"/>
                      <a:pt x="157395" y="402760"/>
                      <a:pt x="163201" y="409979"/>
                    </a:cubicBezTo>
                    <a:cubicBezTo>
                      <a:pt x="165237" y="412505"/>
                      <a:pt x="170147" y="418572"/>
                      <a:pt x="170495" y="418984"/>
                    </a:cubicBezTo>
                    <a:cubicBezTo>
                      <a:pt x="173176" y="422185"/>
                      <a:pt x="177740" y="423217"/>
                      <a:pt x="181507" y="421419"/>
                    </a:cubicBezTo>
                    <a:cubicBezTo>
                      <a:pt x="182092" y="421140"/>
                      <a:pt x="190511" y="417011"/>
                      <a:pt x="193949" y="415268"/>
                    </a:cubicBezTo>
                    <a:cubicBezTo>
                      <a:pt x="203756" y="410301"/>
                      <a:pt x="214657" y="404654"/>
                      <a:pt x="226414" y="398248"/>
                    </a:cubicBezTo>
                    <a:cubicBezTo>
                      <a:pt x="260009" y="379940"/>
                      <a:pt x="293552" y="359702"/>
                      <a:pt x="324951" y="338327"/>
                    </a:cubicBezTo>
                    <a:cubicBezTo>
                      <a:pt x="388904" y="294790"/>
                      <a:pt x="435423" y="251914"/>
                      <a:pt x="457386" y="210897"/>
                    </a:cubicBezTo>
                    <a:cubicBezTo>
                      <a:pt x="477800" y="172769"/>
                      <a:pt x="476179" y="137059"/>
                      <a:pt x="448945" y="106497"/>
                    </a:cubicBezTo>
                    <a:cubicBezTo>
                      <a:pt x="423837" y="78323"/>
                      <a:pt x="389517" y="74886"/>
                      <a:pt x="349981" y="91196"/>
                    </a:cubicBezTo>
                    <a:cubicBezTo>
                      <a:pt x="326075" y="101057"/>
                      <a:pt x="300924" y="117743"/>
                      <a:pt x="275323" y="139390"/>
                    </a:cubicBezTo>
                    <a:cubicBezTo>
                      <a:pt x="260623" y="151820"/>
                      <a:pt x="246754" y="165137"/>
                      <a:pt x="233994" y="178435"/>
                    </a:cubicBezTo>
                    <a:cubicBezTo>
                      <a:pt x="231862" y="180657"/>
                      <a:pt x="230188" y="182527"/>
                      <a:pt x="228273" y="184586"/>
                    </a:cubicBezTo>
                    <a:cubicBezTo>
                      <a:pt x="226533" y="179540"/>
                      <a:pt x="224951" y="174536"/>
                      <a:pt x="222838" y="168853"/>
                    </a:cubicBezTo>
                    <a:cubicBezTo>
                      <a:pt x="214320" y="145936"/>
                      <a:pt x="204494" y="123081"/>
                      <a:pt x="193663" y="101634"/>
                    </a:cubicBezTo>
                    <a:cubicBezTo>
                      <a:pt x="162572" y="40080"/>
                      <a:pt x="129059" y="2129"/>
                      <a:pt x="92265" y="94"/>
                    </a:cubicBezTo>
                    <a:close/>
                    <a:moveTo>
                      <a:pt x="92122" y="18542"/>
                    </a:moveTo>
                    <a:cubicBezTo>
                      <a:pt x="120043" y="21280"/>
                      <a:pt x="149451" y="54532"/>
                      <a:pt x="177359" y="109789"/>
                    </a:cubicBezTo>
                    <a:cubicBezTo>
                      <a:pt x="187852" y="130562"/>
                      <a:pt x="197379" y="152968"/>
                      <a:pt x="205676" y="175289"/>
                    </a:cubicBezTo>
                    <a:cubicBezTo>
                      <a:pt x="208581" y="183104"/>
                      <a:pt x="211087" y="190385"/>
                      <a:pt x="213256" y="196882"/>
                    </a:cubicBezTo>
                    <a:cubicBezTo>
                      <a:pt x="214013" y="199153"/>
                      <a:pt x="215726" y="204551"/>
                      <a:pt x="215830" y="204891"/>
                    </a:cubicBezTo>
                    <a:cubicBezTo>
                      <a:pt x="217943" y="211820"/>
                      <a:pt x="226878" y="213702"/>
                      <a:pt x="231562" y="208182"/>
                    </a:cubicBezTo>
                    <a:cubicBezTo>
                      <a:pt x="231722" y="207994"/>
                      <a:pt x="234400" y="204909"/>
                      <a:pt x="235566" y="203604"/>
                    </a:cubicBezTo>
                    <a:cubicBezTo>
                      <a:pt x="238917" y="199863"/>
                      <a:pt x="242832" y="195661"/>
                      <a:pt x="247151" y="191162"/>
                    </a:cubicBezTo>
                    <a:cubicBezTo>
                      <a:pt x="259499" y="178295"/>
                      <a:pt x="273022" y="165392"/>
                      <a:pt x="287194" y="153405"/>
                    </a:cubicBezTo>
                    <a:cubicBezTo>
                      <a:pt x="311471" y="132881"/>
                      <a:pt x="335110" y="117093"/>
                      <a:pt x="356988" y="108070"/>
                    </a:cubicBezTo>
                    <a:cubicBezTo>
                      <a:pt x="390009" y="94450"/>
                      <a:pt x="416149" y="97098"/>
                      <a:pt x="435362" y="118654"/>
                    </a:cubicBezTo>
                    <a:cubicBezTo>
                      <a:pt x="457094" y="143040"/>
                      <a:pt x="458382" y="170547"/>
                      <a:pt x="441367" y="202317"/>
                    </a:cubicBezTo>
                    <a:cubicBezTo>
                      <a:pt x="421153" y="240067"/>
                      <a:pt x="376352" y="281164"/>
                      <a:pt x="314653" y="323165"/>
                    </a:cubicBezTo>
                    <a:cubicBezTo>
                      <a:pt x="283800" y="344169"/>
                      <a:pt x="250792" y="364049"/>
                      <a:pt x="217690" y="382090"/>
                    </a:cubicBezTo>
                    <a:cubicBezTo>
                      <a:pt x="206102" y="388405"/>
                      <a:pt x="195300" y="394082"/>
                      <a:pt x="185654" y="398964"/>
                    </a:cubicBezTo>
                    <a:cubicBezTo>
                      <a:pt x="184098" y="399754"/>
                      <a:pt x="182448" y="400507"/>
                      <a:pt x="180077" y="401679"/>
                    </a:cubicBezTo>
                    <a:cubicBezTo>
                      <a:pt x="178959" y="400312"/>
                      <a:pt x="178227" y="399438"/>
                      <a:pt x="177502" y="398533"/>
                    </a:cubicBezTo>
                    <a:cubicBezTo>
                      <a:pt x="171792" y="391435"/>
                      <a:pt x="165342" y="383359"/>
                      <a:pt x="158481" y="374366"/>
                    </a:cubicBezTo>
                    <a:cubicBezTo>
                      <a:pt x="138875" y="348668"/>
                      <a:pt x="119275" y="321143"/>
                      <a:pt x="100989" y="292847"/>
                    </a:cubicBezTo>
                    <a:cubicBezTo>
                      <a:pt x="81420" y="262565"/>
                      <a:pt x="64601" y="233175"/>
                      <a:pt x="51219" y="205462"/>
                    </a:cubicBezTo>
                    <a:cubicBezTo>
                      <a:pt x="1018" y="101506"/>
                      <a:pt x="5506" y="36030"/>
                      <a:pt x="80252" y="19258"/>
                    </a:cubicBezTo>
                    <a:cubicBezTo>
                      <a:pt x="84173" y="18378"/>
                      <a:pt x="88134" y="18153"/>
                      <a:pt x="92122" y="18542"/>
                    </a:cubicBezTo>
                    <a:close/>
                  </a:path>
                </a:pathLst>
              </a:custGeom>
              <a:solidFill>
                <a:srgbClr val="F5F5F4"/>
              </a:solidFill>
              <a:ln>
                <a:noFill/>
              </a:ln>
              <a:effectLst>
                <a:outerShdw rotWithShape="0" algn="bl" dir="5400000" dist="19050">
                  <a:srgbClr val="000000">
                    <a:alpha val="24313"/>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53" name="Google Shape;3853;p39"/>
          <p:cNvGrpSpPr/>
          <p:nvPr/>
        </p:nvGrpSpPr>
        <p:grpSpPr>
          <a:xfrm>
            <a:off x="7978569" y="2517181"/>
            <a:ext cx="1815963" cy="1558994"/>
            <a:chOff x="361534" y="4616082"/>
            <a:chExt cx="2426136" cy="2082824"/>
          </a:xfrm>
        </p:grpSpPr>
        <p:grpSp>
          <p:nvGrpSpPr>
            <p:cNvPr id="3854" name="Google Shape;3854;p39"/>
            <p:cNvGrpSpPr/>
            <p:nvPr/>
          </p:nvGrpSpPr>
          <p:grpSpPr>
            <a:xfrm rot="-4311650">
              <a:off x="883516" y="4542209"/>
              <a:ext cx="1183682" cy="1847904"/>
              <a:chOff x="8631124" y="1054389"/>
              <a:chExt cx="625337" cy="976245"/>
            </a:xfrm>
          </p:grpSpPr>
          <p:sp>
            <p:nvSpPr>
              <p:cNvPr id="3855" name="Google Shape;3855;p39"/>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56" name="Google Shape;3856;p39"/>
              <p:cNvGrpSpPr/>
              <p:nvPr/>
            </p:nvGrpSpPr>
            <p:grpSpPr>
              <a:xfrm>
                <a:off x="8631869" y="1055783"/>
                <a:ext cx="622678" cy="971853"/>
                <a:chOff x="3230151" y="1140520"/>
                <a:chExt cx="396964" cy="619567"/>
              </a:xfrm>
            </p:grpSpPr>
            <p:sp>
              <p:nvSpPr>
                <p:cNvPr id="3857" name="Google Shape;3857;p39"/>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8" name="Google Shape;3858;p39"/>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9" name="Google Shape;3859;p39"/>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0" name="Google Shape;3860;p39"/>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1" name="Google Shape;3861;p39"/>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2" name="Google Shape;3862;p39"/>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3" name="Google Shape;3863;p39"/>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4" name="Google Shape;3864;p39"/>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5" name="Google Shape;3865;p39"/>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6" name="Google Shape;3866;p39"/>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7" name="Google Shape;3867;p39"/>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8" name="Google Shape;3868;p39"/>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9" name="Google Shape;3869;p39"/>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0" name="Google Shape;3870;p39"/>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1" name="Google Shape;3871;p39"/>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2" name="Google Shape;3872;p39"/>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3" name="Google Shape;3873;p39"/>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74" name="Google Shape;3874;p39"/>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75" name="Google Shape;3875;p39"/>
            <p:cNvGrpSpPr/>
            <p:nvPr/>
          </p:nvGrpSpPr>
          <p:grpSpPr>
            <a:xfrm flipH="1">
              <a:off x="361534" y="5585258"/>
              <a:ext cx="2227650" cy="1113648"/>
              <a:chOff x="404598" y="1921373"/>
              <a:chExt cx="1231358" cy="615581"/>
            </a:xfrm>
          </p:grpSpPr>
          <p:sp>
            <p:nvSpPr>
              <p:cNvPr id="3876" name="Google Shape;3876;p39"/>
              <p:cNvSpPr/>
              <p:nvPr/>
            </p:nvSpPr>
            <p:spPr>
              <a:xfrm>
                <a:off x="406347" y="1921373"/>
                <a:ext cx="1229609" cy="615581"/>
              </a:xfrm>
              <a:custGeom>
                <a:rect b="b" l="l" r="r" t="t"/>
                <a:pathLst>
                  <a:path extrusionOk="0" h="615581" w="1229609">
                    <a:moveTo>
                      <a:pt x="1185276" y="23323"/>
                    </a:moveTo>
                    <a:cubicBezTo>
                      <a:pt x="1185276" y="23323"/>
                      <a:pt x="1214514" y="23305"/>
                      <a:pt x="1225856" y="44151"/>
                    </a:cubicBezTo>
                    <a:cubicBezTo>
                      <a:pt x="1237163" y="64936"/>
                      <a:pt x="1219323" y="88751"/>
                      <a:pt x="1219323" y="88751"/>
                    </a:cubicBezTo>
                    <a:lnTo>
                      <a:pt x="121310" y="612532"/>
                    </a:lnTo>
                    <a:cubicBezTo>
                      <a:pt x="121310" y="612532"/>
                      <a:pt x="63062" y="629066"/>
                      <a:pt x="25782" y="585140"/>
                    </a:cubicBezTo>
                    <a:cubicBezTo>
                      <a:pt x="15002" y="572437"/>
                      <a:pt x="-21974" y="512365"/>
                      <a:pt x="18494" y="486152"/>
                    </a:cubicBezTo>
                    <a:cubicBezTo>
                      <a:pt x="58962" y="459932"/>
                      <a:pt x="1163981" y="0"/>
                      <a:pt x="1163981" y="0"/>
                    </a:cubicBezTo>
                    <a:cubicBezTo>
                      <a:pt x="1163981" y="0"/>
                      <a:pt x="1173241" y="1658"/>
                      <a:pt x="1178858" y="7445"/>
                    </a:cubicBezTo>
                    <a:cubicBezTo>
                      <a:pt x="1184474" y="13237"/>
                      <a:pt x="1185276" y="23323"/>
                      <a:pt x="1185276" y="23323"/>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7" name="Google Shape;3877;p39"/>
              <p:cNvSpPr/>
              <p:nvPr/>
            </p:nvSpPr>
            <p:spPr>
              <a:xfrm>
                <a:off x="404598" y="2406512"/>
                <a:ext cx="148416" cy="129998"/>
              </a:xfrm>
              <a:custGeom>
                <a:rect b="b" l="l" r="r" t="t"/>
                <a:pathLst>
                  <a:path extrusionOk="0" h="129998" w="148416">
                    <a:moveTo>
                      <a:pt x="63586" y="25465"/>
                    </a:moveTo>
                    <a:lnTo>
                      <a:pt x="29290" y="46032"/>
                    </a:lnTo>
                    <a:cubicBezTo>
                      <a:pt x="29290" y="46032"/>
                      <a:pt x="41512" y="66526"/>
                      <a:pt x="57561" y="56762"/>
                    </a:cubicBezTo>
                    <a:cubicBezTo>
                      <a:pt x="89972" y="37051"/>
                      <a:pt x="40840" y="-22037"/>
                      <a:pt x="10910" y="8694"/>
                    </a:cubicBezTo>
                    <a:cubicBezTo>
                      <a:pt x="-19020" y="39425"/>
                      <a:pt x="19028" y="101720"/>
                      <a:pt x="48267" y="117927"/>
                    </a:cubicBezTo>
                    <a:cubicBezTo>
                      <a:pt x="90752" y="141475"/>
                      <a:pt x="158408" y="132020"/>
                      <a:pt x="147177" y="76721"/>
                    </a:cubicBezTo>
                    <a:cubicBezTo>
                      <a:pt x="135947" y="21415"/>
                      <a:pt x="107414" y="19041"/>
                      <a:pt x="91299" y="34240"/>
                    </a:cubicBezTo>
                    <a:cubicBezTo>
                      <a:pt x="72864" y="51624"/>
                      <a:pt x="91467" y="83406"/>
                      <a:pt x="91467" y="83406"/>
                    </a:cubicBezTo>
                    <a:lnTo>
                      <a:pt x="143574" y="6233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8" name="Google Shape;3878;p39"/>
              <p:cNvSpPr/>
              <p:nvPr/>
            </p:nvSpPr>
            <p:spPr>
              <a:xfrm>
                <a:off x="520823" y="1944041"/>
                <a:ext cx="1071874" cy="488331"/>
              </a:xfrm>
              <a:custGeom>
                <a:rect b="b" l="l" r="r" t="t"/>
                <a:pathLst>
                  <a:path extrusionOk="0" h="488331" w="1071874">
                    <a:moveTo>
                      <a:pt x="0" y="488331"/>
                    </a:moveTo>
                    <a:lnTo>
                      <a:pt x="1071875"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9" name="Google Shape;3879;p39"/>
              <p:cNvSpPr/>
              <p:nvPr/>
            </p:nvSpPr>
            <p:spPr>
              <a:xfrm>
                <a:off x="407819" y="2404996"/>
                <a:ext cx="143438" cy="130593"/>
              </a:xfrm>
              <a:custGeom>
                <a:rect b="b" l="l" r="r" t="t"/>
                <a:pathLst>
                  <a:path extrusionOk="0" h="130593" w="143438">
                    <a:moveTo>
                      <a:pt x="62737" y="126547"/>
                    </a:moveTo>
                    <a:cubicBezTo>
                      <a:pt x="32047" y="119789"/>
                      <a:pt x="0" y="75547"/>
                      <a:pt x="0" y="44615"/>
                    </a:cubicBezTo>
                    <a:cubicBezTo>
                      <a:pt x="0" y="28403"/>
                      <a:pt x="11548" y="-8170"/>
                      <a:pt x="36095" y="1648"/>
                    </a:cubicBezTo>
                    <a:cubicBezTo>
                      <a:pt x="67755" y="14309"/>
                      <a:pt x="70471" y="63524"/>
                      <a:pt x="70471" y="63524"/>
                    </a:cubicBezTo>
                    <a:cubicBezTo>
                      <a:pt x="70471" y="63524"/>
                      <a:pt x="91971" y="23241"/>
                      <a:pt x="116306" y="26283"/>
                    </a:cubicBezTo>
                    <a:cubicBezTo>
                      <a:pt x="135190" y="28645"/>
                      <a:pt x="150111" y="68339"/>
                      <a:pt x="140370" y="95033"/>
                    </a:cubicBezTo>
                    <a:cubicBezTo>
                      <a:pt x="124900" y="137435"/>
                      <a:pt x="91273" y="132832"/>
                      <a:pt x="62737" y="126547"/>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0" name="Google Shape;3880;p39"/>
              <p:cNvSpPr/>
              <p:nvPr/>
            </p:nvSpPr>
            <p:spPr>
              <a:xfrm>
                <a:off x="527616" y="1970430"/>
                <a:ext cx="1108035" cy="563480"/>
              </a:xfrm>
              <a:custGeom>
                <a:rect b="b" l="l" r="r" t="t"/>
                <a:pathLst>
                  <a:path extrusionOk="0" h="563480" w="1108035">
                    <a:moveTo>
                      <a:pt x="1106367" y="0"/>
                    </a:moveTo>
                    <a:lnTo>
                      <a:pt x="11742" y="486734"/>
                    </a:lnTo>
                    <a:cubicBezTo>
                      <a:pt x="53062" y="532136"/>
                      <a:pt x="0" y="563481"/>
                      <a:pt x="0" y="563481"/>
                    </a:cubicBezTo>
                    <a:lnTo>
                      <a:pt x="1098072" y="39755"/>
                    </a:lnTo>
                    <a:cubicBezTo>
                      <a:pt x="1098072" y="39761"/>
                      <a:pt x="1112918" y="19467"/>
                      <a:pt x="1106367"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81" name="Google Shape;3881;p39"/>
            <p:cNvGrpSpPr/>
            <p:nvPr/>
          </p:nvGrpSpPr>
          <p:grpSpPr>
            <a:xfrm flipH="1">
              <a:off x="465489" y="5472791"/>
              <a:ext cx="2322181" cy="843464"/>
              <a:chOff x="294883" y="1859206"/>
              <a:chExt cx="1283611" cy="466234"/>
            </a:xfrm>
          </p:grpSpPr>
          <p:sp>
            <p:nvSpPr>
              <p:cNvPr id="3882" name="Google Shape;3882;p39"/>
              <p:cNvSpPr/>
              <p:nvPr/>
            </p:nvSpPr>
            <p:spPr>
              <a:xfrm>
                <a:off x="296786" y="1859206"/>
                <a:ext cx="1281708" cy="466234"/>
              </a:xfrm>
              <a:custGeom>
                <a:rect b="b" l="l" r="r" t="t"/>
                <a:pathLst>
                  <a:path extrusionOk="0" h="466234" w="1281708">
                    <a:moveTo>
                      <a:pt x="1242337" y="25995"/>
                    </a:moveTo>
                    <a:cubicBezTo>
                      <a:pt x="1242337" y="25995"/>
                      <a:pt x="1271308" y="29942"/>
                      <a:pt x="1279724" y="52130"/>
                    </a:cubicBezTo>
                    <a:cubicBezTo>
                      <a:pt x="1288110" y="74251"/>
                      <a:pt x="1267209" y="95431"/>
                      <a:pt x="1267209" y="95431"/>
                    </a:cubicBezTo>
                    <a:lnTo>
                      <a:pt x="108372" y="465664"/>
                    </a:lnTo>
                    <a:cubicBezTo>
                      <a:pt x="108372" y="465664"/>
                      <a:pt x="48420" y="474159"/>
                      <a:pt x="17434" y="425588"/>
                    </a:cubicBezTo>
                    <a:cubicBezTo>
                      <a:pt x="8474" y="411543"/>
                      <a:pt x="-20025" y="347013"/>
                      <a:pt x="23621" y="326520"/>
                    </a:cubicBezTo>
                    <a:cubicBezTo>
                      <a:pt x="67267" y="306026"/>
                      <a:pt x="1224400" y="0"/>
                      <a:pt x="1224400" y="0"/>
                    </a:cubicBezTo>
                    <a:cubicBezTo>
                      <a:pt x="1224400" y="0"/>
                      <a:pt x="1233351" y="2897"/>
                      <a:pt x="1238136" y="9400"/>
                    </a:cubicBezTo>
                    <a:cubicBezTo>
                      <a:pt x="1242914" y="15897"/>
                      <a:pt x="1242337" y="25995"/>
                      <a:pt x="1242337" y="25995"/>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3" name="Google Shape;3883;p39"/>
              <p:cNvSpPr/>
              <p:nvPr/>
            </p:nvSpPr>
            <p:spPr>
              <a:xfrm>
                <a:off x="294883" y="2185856"/>
                <a:ext cx="141173" cy="138667"/>
              </a:xfrm>
              <a:custGeom>
                <a:rect b="b" l="l" r="r" t="t"/>
                <a:pathLst>
                  <a:path extrusionOk="0" h="138667" w="141173">
                    <a:moveTo>
                      <a:pt x="65155" y="29970"/>
                    </a:moveTo>
                    <a:lnTo>
                      <a:pt x="28389" y="45703"/>
                    </a:lnTo>
                    <a:cubicBezTo>
                      <a:pt x="28389" y="45703"/>
                      <a:pt x="37723" y="67660"/>
                      <a:pt x="54946" y="60161"/>
                    </a:cubicBezTo>
                    <a:cubicBezTo>
                      <a:pt x="89729" y="45023"/>
                      <a:pt x="49052" y="-20174"/>
                      <a:pt x="15236" y="6221"/>
                    </a:cubicBezTo>
                    <a:cubicBezTo>
                      <a:pt x="-18581" y="32617"/>
                      <a:pt x="10679" y="99490"/>
                      <a:pt x="37453" y="119504"/>
                    </a:cubicBezTo>
                    <a:cubicBezTo>
                      <a:pt x="76357" y="148590"/>
                      <a:pt x="144670" y="148389"/>
                      <a:pt x="141034" y="92076"/>
                    </a:cubicBezTo>
                    <a:cubicBezTo>
                      <a:pt x="137398" y="35757"/>
                      <a:pt x="109450" y="29545"/>
                      <a:pt x="91423" y="42418"/>
                    </a:cubicBezTo>
                    <a:cubicBezTo>
                      <a:pt x="70804" y="57149"/>
                      <a:pt x="84931" y="91153"/>
                      <a:pt x="84931" y="91153"/>
                    </a:cubicBezTo>
                    <a:lnTo>
                      <a:pt x="139413" y="77333"/>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4" name="Google Shape;3884;p39"/>
              <p:cNvSpPr/>
              <p:nvPr/>
            </p:nvSpPr>
            <p:spPr>
              <a:xfrm>
                <a:off x="412139" y="1884697"/>
                <a:ext cx="1128137" cy="338646"/>
              </a:xfrm>
              <a:custGeom>
                <a:rect b="b" l="l" r="r" t="t"/>
                <a:pathLst>
                  <a:path extrusionOk="0" h="338646" w="1128137">
                    <a:moveTo>
                      <a:pt x="0" y="338646"/>
                    </a:moveTo>
                    <a:lnTo>
                      <a:pt x="1128138"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5" name="Google Shape;3885;p39"/>
              <p:cNvSpPr/>
              <p:nvPr/>
            </p:nvSpPr>
            <p:spPr>
              <a:xfrm>
                <a:off x="297391" y="2184560"/>
                <a:ext cx="138916" cy="138896"/>
              </a:xfrm>
              <a:custGeom>
                <a:rect b="b" l="l" r="r" t="t"/>
                <a:pathLst>
                  <a:path extrusionOk="0" h="138896" w="138916">
                    <a:moveTo>
                      <a:pt x="51511" y="130236"/>
                    </a:moveTo>
                    <a:cubicBezTo>
                      <a:pt x="22020" y="119379"/>
                      <a:pt x="-3740" y="71208"/>
                      <a:pt x="449" y="40562"/>
                    </a:cubicBezTo>
                    <a:cubicBezTo>
                      <a:pt x="2645" y="24501"/>
                      <a:pt x="19041" y="-10177"/>
                      <a:pt x="42032" y="2878"/>
                    </a:cubicBezTo>
                    <a:cubicBezTo>
                      <a:pt x="71684" y="19710"/>
                      <a:pt x="67710" y="68840"/>
                      <a:pt x="67710" y="68840"/>
                    </a:cubicBezTo>
                    <a:cubicBezTo>
                      <a:pt x="67710" y="68840"/>
                      <a:pt x="94468" y="31842"/>
                      <a:pt x="118167" y="38151"/>
                    </a:cubicBezTo>
                    <a:cubicBezTo>
                      <a:pt x="136557" y="43045"/>
                      <a:pt x="145963" y="84397"/>
                      <a:pt x="132696" y="109530"/>
                    </a:cubicBezTo>
                    <a:cubicBezTo>
                      <a:pt x="111626" y="149442"/>
                      <a:pt x="78933" y="140328"/>
                      <a:pt x="51511" y="130236"/>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6" name="Google Shape;3886;p39"/>
              <p:cNvSpPr/>
              <p:nvPr/>
            </p:nvSpPr>
            <p:spPr>
              <a:xfrm>
                <a:off x="405116" y="1916437"/>
                <a:ext cx="1173048" cy="408433"/>
              </a:xfrm>
              <a:custGeom>
                <a:rect b="b" l="l" r="r" t="t"/>
                <a:pathLst>
                  <a:path extrusionOk="0" h="408433" w="1173048">
                    <a:moveTo>
                      <a:pt x="1172493" y="0"/>
                    </a:moveTo>
                    <a:lnTo>
                      <a:pt x="22029" y="333982"/>
                    </a:lnTo>
                    <a:cubicBezTo>
                      <a:pt x="56818" y="384564"/>
                      <a:pt x="0" y="408434"/>
                      <a:pt x="0" y="408434"/>
                    </a:cubicBezTo>
                    <a:lnTo>
                      <a:pt x="1158891" y="38267"/>
                    </a:lnTo>
                    <a:cubicBezTo>
                      <a:pt x="1158891" y="38267"/>
                      <a:pt x="1176349" y="20172"/>
                      <a:pt x="1172493"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87" name="Google Shape;3887;p39"/>
            <p:cNvGrpSpPr/>
            <p:nvPr/>
          </p:nvGrpSpPr>
          <p:grpSpPr>
            <a:xfrm flipH="1">
              <a:off x="484561" y="5365870"/>
              <a:ext cx="1286023" cy="1225755"/>
              <a:chOff x="1827841" y="4276132"/>
              <a:chExt cx="1718823" cy="1638272"/>
            </a:xfrm>
          </p:grpSpPr>
          <p:sp>
            <p:nvSpPr>
              <p:cNvPr id="3888" name="Google Shape;3888;p39"/>
              <p:cNvSpPr/>
              <p:nvPr/>
            </p:nvSpPr>
            <p:spPr>
              <a:xfrm>
                <a:off x="1827841" y="4336562"/>
                <a:ext cx="1718823" cy="1577842"/>
              </a:xfrm>
              <a:custGeom>
                <a:rect b="b" l="l" r="r" t="t"/>
                <a:pathLst>
                  <a:path extrusionOk="0" h="652675" w="710992">
                    <a:moveTo>
                      <a:pt x="257935" y="120"/>
                    </a:moveTo>
                    <a:cubicBezTo>
                      <a:pt x="284956" y="-5788"/>
                      <a:pt x="430221" y="208706"/>
                      <a:pt x="430221" y="208706"/>
                    </a:cubicBezTo>
                    <a:cubicBezTo>
                      <a:pt x="430221" y="208706"/>
                      <a:pt x="648225" y="121309"/>
                      <a:pt x="705801" y="149131"/>
                    </a:cubicBezTo>
                    <a:cubicBezTo>
                      <a:pt x="715140" y="153643"/>
                      <a:pt x="709493" y="209841"/>
                      <a:pt x="707143" y="220747"/>
                    </a:cubicBezTo>
                    <a:cubicBezTo>
                      <a:pt x="701326" y="247695"/>
                      <a:pt x="568710" y="392796"/>
                      <a:pt x="568710" y="392796"/>
                    </a:cubicBezTo>
                    <a:cubicBezTo>
                      <a:pt x="568710" y="392796"/>
                      <a:pt x="640386" y="445187"/>
                      <a:pt x="657576" y="495052"/>
                    </a:cubicBezTo>
                    <a:cubicBezTo>
                      <a:pt x="664911" y="516323"/>
                      <a:pt x="642493" y="555422"/>
                      <a:pt x="634666" y="560467"/>
                    </a:cubicBezTo>
                    <a:cubicBezTo>
                      <a:pt x="608488" y="577360"/>
                      <a:pt x="388554" y="499831"/>
                      <a:pt x="388554" y="499831"/>
                    </a:cubicBezTo>
                    <a:cubicBezTo>
                      <a:pt x="388554" y="499831"/>
                      <a:pt x="234448" y="661709"/>
                      <a:pt x="196430" y="652279"/>
                    </a:cubicBezTo>
                    <a:cubicBezTo>
                      <a:pt x="154793" y="641956"/>
                      <a:pt x="162426" y="415245"/>
                      <a:pt x="162426" y="415245"/>
                    </a:cubicBezTo>
                    <a:cubicBezTo>
                      <a:pt x="162426" y="415245"/>
                      <a:pt x="7894" y="340229"/>
                      <a:pt x="3668" y="314896"/>
                    </a:cubicBezTo>
                    <a:cubicBezTo>
                      <a:pt x="2606" y="308520"/>
                      <a:pt x="-7936" y="242103"/>
                      <a:pt x="12430" y="233972"/>
                    </a:cubicBezTo>
                    <a:cubicBezTo>
                      <a:pt x="73019" y="209786"/>
                      <a:pt x="206443" y="242485"/>
                      <a:pt x="206443" y="242485"/>
                    </a:cubicBezTo>
                    <a:cubicBezTo>
                      <a:pt x="206443" y="242485"/>
                      <a:pt x="230914" y="6034"/>
                      <a:pt x="257935" y="12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9" name="Google Shape;3889;p39"/>
              <p:cNvSpPr/>
              <p:nvPr/>
            </p:nvSpPr>
            <p:spPr>
              <a:xfrm>
                <a:off x="1854861" y="4276132"/>
                <a:ext cx="1686453" cy="1485977"/>
              </a:xfrm>
              <a:custGeom>
                <a:rect b="b" l="l" r="r" t="t"/>
                <a:pathLst>
                  <a:path extrusionOk="0" h="614675" w="697602">
                    <a:moveTo>
                      <a:pt x="255085" y="155"/>
                    </a:moveTo>
                    <a:cubicBezTo>
                      <a:pt x="282107" y="-5759"/>
                      <a:pt x="440864" y="159756"/>
                      <a:pt x="440864" y="159756"/>
                    </a:cubicBezTo>
                    <a:cubicBezTo>
                      <a:pt x="440864" y="159756"/>
                      <a:pt x="684067" y="152154"/>
                      <a:pt x="696734" y="176643"/>
                    </a:cubicBezTo>
                    <a:cubicBezTo>
                      <a:pt x="709400" y="201132"/>
                      <a:pt x="579358" y="343847"/>
                      <a:pt x="579358" y="343847"/>
                    </a:cubicBezTo>
                    <a:cubicBezTo>
                      <a:pt x="579358" y="343847"/>
                      <a:pt x="666336" y="508512"/>
                      <a:pt x="640159" y="525405"/>
                    </a:cubicBezTo>
                    <a:cubicBezTo>
                      <a:pt x="613976" y="542292"/>
                      <a:pt x="385977" y="460378"/>
                      <a:pt x="385977" y="460378"/>
                    </a:cubicBezTo>
                    <a:cubicBezTo>
                      <a:pt x="385977" y="460378"/>
                      <a:pt x="219618" y="625894"/>
                      <a:pt x="193441" y="614071"/>
                    </a:cubicBezTo>
                    <a:cubicBezTo>
                      <a:pt x="167263" y="602249"/>
                      <a:pt x="187532" y="388599"/>
                      <a:pt x="187532" y="388599"/>
                    </a:cubicBezTo>
                    <a:cubicBezTo>
                      <a:pt x="187532" y="388599"/>
                      <a:pt x="4286" y="292336"/>
                      <a:pt x="60" y="267003"/>
                    </a:cubicBezTo>
                    <a:cubicBezTo>
                      <a:pt x="-4161" y="241664"/>
                      <a:pt x="217086" y="193536"/>
                      <a:pt x="217086" y="193536"/>
                    </a:cubicBezTo>
                    <a:cubicBezTo>
                      <a:pt x="217086" y="193536"/>
                      <a:pt x="228064" y="6063"/>
                      <a:pt x="255085" y="155"/>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0" name="Google Shape;3890;p39"/>
              <p:cNvSpPr/>
              <p:nvPr/>
            </p:nvSpPr>
            <p:spPr>
              <a:xfrm>
                <a:off x="2012799" y="4403583"/>
                <a:ext cx="1372062" cy="1214127"/>
              </a:xfrm>
              <a:custGeom>
                <a:rect b="b" l="l" r="r" t="t"/>
                <a:pathLst>
                  <a:path extrusionOk="0" h="502224" w="567554">
                    <a:moveTo>
                      <a:pt x="208020" y="297"/>
                    </a:moveTo>
                    <a:cubicBezTo>
                      <a:pt x="192463" y="3698"/>
                      <a:pt x="185183" y="31284"/>
                      <a:pt x="178273" y="84106"/>
                    </a:cubicBezTo>
                    <a:cubicBezTo>
                      <a:pt x="176068" y="100932"/>
                      <a:pt x="174180" y="118887"/>
                      <a:pt x="172692" y="136879"/>
                    </a:cubicBezTo>
                    <a:cubicBezTo>
                      <a:pt x="172322" y="141409"/>
                      <a:pt x="171794" y="148653"/>
                      <a:pt x="171405" y="154179"/>
                    </a:cubicBezTo>
                    <a:cubicBezTo>
                      <a:pt x="165448" y="155533"/>
                      <a:pt x="156522" y="157506"/>
                      <a:pt x="151245" y="158757"/>
                    </a:cubicBezTo>
                    <a:cubicBezTo>
                      <a:pt x="131110" y="163530"/>
                      <a:pt x="110993" y="168576"/>
                      <a:pt x="92175" y="173774"/>
                    </a:cubicBezTo>
                    <a:cubicBezTo>
                      <a:pt x="74730" y="178595"/>
                      <a:pt x="59343" y="183325"/>
                      <a:pt x="46415" y="187788"/>
                    </a:cubicBezTo>
                    <a:cubicBezTo>
                      <a:pt x="12909" y="199362"/>
                      <a:pt x="-2017" y="207408"/>
                      <a:pt x="218" y="220827"/>
                    </a:cubicBezTo>
                    <a:cubicBezTo>
                      <a:pt x="2185" y="232619"/>
                      <a:pt x="22843" y="248116"/>
                      <a:pt x="63004" y="272599"/>
                    </a:cubicBezTo>
                    <a:cubicBezTo>
                      <a:pt x="67898" y="275580"/>
                      <a:pt x="72987" y="278762"/>
                      <a:pt x="78306" y="281895"/>
                    </a:cubicBezTo>
                    <a:cubicBezTo>
                      <a:pt x="94549" y="291465"/>
                      <a:pt x="111976" y="301278"/>
                      <a:pt x="129361" y="310781"/>
                    </a:cubicBezTo>
                    <a:cubicBezTo>
                      <a:pt x="134055" y="313349"/>
                      <a:pt x="142277" y="317709"/>
                      <a:pt x="147238" y="320363"/>
                    </a:cubicBezTo>
                    <a:cubicBezTo>
                      <a:pt x="147068" y="322281"/>
                      <a:pt x="146910" y="323575"/>
                      <a:pt x="146806" y="324801"/>
                    </a:cubicBezTo>
                    <a:cubicBezTo>
                      <a:pt x="146114" y="333114"/>
                      <a:pt x="145452" y="342204"/>
                      <a:pt x="144809" y="351828"/>
                    </a:cubicBezTo>
                    <a:cubicBezTo>
                      <a:pt x="143600" y="369717"/>
                      <a:pt x="142568" y="387278"/>
                      <a:pt x="142088" y="403746"/>
                    </a:cubicBezTo>
                    <a:cubicBezTo>
                      <a:pt x="140364" y="462950"/>
                      <a:pt x="143181" y="494446"/>
                      <a:pt x="157676" y="500992"/>
                    </a:cubicBezTo>
                    <a:cubicBezTo>
                      <a:pt x="171538" y="507252"/>
                      <a:pt x="197115" y="489552"/>
                      <a:pt x="241915" y="450508"/>
                    </a:cubicBezTo>
                    <a:cubicBezTo>
                      <a:pt x="246093" y="446870"/>
                      <a:pt x="250416" y="443124"/>
                      <a:pt x="254788" y="439213"/>
                    </a:cubicBezTo>
                    <a:cubicBezTo>
                      <a:pt x="269701" y="425848"/>
                      <a:pt x="285070" y="411470"/>
                      <a:pt x="299977" y="397163"/>
                    </a:cubicBezTo>
                    <a:cubicBezTo>
                      <a:pt x="304094" y="393217"/>
                      <a:pt x="311399" y="386082"/>
                      <a:pt x="315425" y="382147"/>
                    </a:cubicBezTo>
                    <a:cubicBezTo>
                      <a:pt x="320477" y="383920"/>
                      <a:pt x="328948" y="386895"/>
                      <a:pt x="333872" y="388583"/>
                    </a:cubicBezTo>
                    <a:cubicBezTo>
                      <a:pt x="352071" y="394820"/>
                      <a:pt x="370937" y="401068"/>
                      <a:pt x="389506" y="406891"/>
                    </a:cubicBezTo>
                    <a:cubicBezTo>
                      <a:pt x="397047" y="409253"/>
                      <a:pt x="404407" y="411488"/>
                      <a:pt x="411530" y="413613"/>
                    </a:cubicBezTo>
                    <a:cubicBezTo>
                      <a:pt x="471140" y="431380"/>
                      <a:pt x="506025" y="438351"/>
                      <a:pt x="518218" y="430488"/>
                    </a:cubicBezTo>
                    <a:cubicBezTo>
                      <a:pt x="533149" y="420851"/>
                      <a:pt x="526938" y="394461"/>
                      <a:pt x="507780" y="348398"/>
                    </a:cubicBezTo>
                    <a:cubicBezTo>
                      <a:pt x="505236" y="342277"/>
                      <a:pt x="502418" y="335895"/>
                      <a:pt x="499485" y="329374"/>
                    </a:cubicBezTo>
                    <a:cubicBezTo>
                      <a:pt x="493771" y="316658"/>
                      <a:pt x="487723" y="303870"/>
                      <a:pt x="481609" y="291617"/>
                    </a:cubicBezTo>
                    <a:cubicBezTo>
                      <a:pt x="480230" y="288854"/>
                      <a:pt x="478269" y="285132"/>
                      <a:pt x="476314" y="281324"/>
                    </a:cubicBezTo>
                    <a:cubicBezTo>
                      <a:pt x="479708" y="277523"/>
                      <a:pt x="484007" y="272599"/>
                      <a:pt x="486758" y="269453"/>
                    </a:cubicBezTo>
                    <a:cubicBezTo>
                      <a:pt x="497743" y="256884"/>
                      <a:pt x="508812" y="243974"/>
                      <a:pt x="519080" y="231265"/>
                    </a:cubicBezTo>
                    <a:cubicBezTo>
                      <a:pt x="522663" y="226826"/>
                      <a:pt x="526094" y="222473"/>
                      <a:pt x="529373" y="218253"/>
                    </a:cubicBezTo>
                    <a:cubicBezTo>
                      <a:pt x="559308" y="179737"/>
                      <a:pt x="572564" y="157021"/>
                      <a:pt x="565842" y="144026"/>
                    </a:cubicBezTo>
                    <a:cubicBezTo>
                      <a:pt x="558968" y="130734"/>
                      <a:pt x="524278" y="126714"/>
                      <a:pt x="457435" y="125293"/>
                    </a:cubicBezTo>
                    <a:cubicBezTo>
                      <a:pt x="430614" y="124723"/>
                      <a:pt x="402021" y="124765"/>
                      <a:pt x="374635" y="125293"/>
                    </a:cubicBezTo>
                    <a:cubicBezTo>
                      <a:pt x="370694" y="125366"/>
                      <a:pt x="363869" y="125482"/>
                      <a:pt x="360044" y="125579"/>
                    </a:cubicBezTo>
                    <a:cubicBezTo>
                      <a:pt x="356771" y="122215"/>
                      <a:pt x="347966" y="113246"/>
                      <a:pt x="343600" y="108844"/>
                    </a:cubicBezTo>
                    <a:cubicBezTo>
                      <a:pt x="328917" y="94040"/>
                      <a:pt x="313871" y="79199"/>
                      <a:pt x="299261" y="65367"/>
                    </a:cubicBezTo>
                    <a:cubicBezTo>
                      <a:pt x="295393" y="61705"/>
                      <a:pt x="291531" y="58214"/>
                      <a:pt x="287821" y="54783"/>
                    </a:cubicBezTo>
                    <a:cubicBezTo>
                      <a:pt x="245996" y="16085"/>
                      <a:pt x="221397" y="-2629"/>
                      <a:pt x="208020" y="297"/>
                    </a:cubicBezTo>
                    <a:close/>
                    <a:moveTo>
                      <a:pt x="212307" y="18745"/>
                    </a:moveTo>
                    <a:cubicBezTo>
                      <a:pt x="213425" y="19121"/>
                      <a:pt x="214876" y="19674"/>
                      <a:pt x="216600" y="20603"/>
                    </a:cubicBezTo>
                    <a:cubicBezTo>
                      <a:pt x="220711" y="22819"/>
                      <a:pt x="226030" y="26262"/>
                      <a:pt x="232333" y="31047"/>
                    </a:cubicBezTo>
                    <a:cubicBezTo>
                      <a:pt x="243937" y="39852"/>
                      <a:pt x="258480" y="52597"/>
                      <a:pt x="275379" y="68227"/>
                    </a:cubicBezTo>
                    <a:cubicBezTo>
                      <a:pt x="279034" y="71609"/>
                      <a:pt x="282860" y="75052"/>
                      <a:pt x="286679" y="78671"/>
                    </a:cubicBezTo>
                    <a:cubicBezTo>
                      <a:pt x="301131" y="92352"/>
                      <a:pt x="316032" y="107040"/>
                      <a:pt x="330581" y="121717"/>
                    </a:cubicBezTo>
                    <a:cubicBezTo>
                      <a:pt x="335676" y="126854"/>
                      <a:pt x="349520" y="141075"/>
                      <a:pt x="349745" y="141312"/>
                    </a:cubicBezTo>
                    <a:cubicBezTo>
                      <a:pt x="351543" y="143182"/>
                      <a:pt x="354020" y="144111"/>
                      <a:pt x="356613" y="144026"/>
                    </a:cubicBezTo>
                    <a:cubicBezTo>
                      <a:pt x="357475" y="144002"/>
                      <a:pt x="369941" y="143692"/>
                      <a:pt x="374920" y="143601"/>
                    </a:cubicBezTo>
                    <a:cubicBezTo>
                      <a:pt x="402075" y="143079"/>
                      <a:pt x="430469" y="143030"/>
                      <a:pt x="457010" y="143601"/>
                    </a:cubicBezTo>
                    <a:cubicBezTo>
                      <a:pt x="483497" y="144160"/>
                      <a:pt x="505794" y="145380"/>
                      <a:pt x="522511" y="147317"/>
                    </a:cubicBezTo>
                    <a:cubicBezTo>
                      <a:pt x="531722" y="148386"/>
                      <a:pt x="539082" y="149588"/>
                      <a:pt x="544249" y="151033"/>
                    </a:cubicBezTo>
                    <a:cubicBezTo>
                      <a:pt x="546350" y="151622"/>
                      <a:pt x="547796" y="152193"/>
                      <a:pt x="548967" y="152752"/>
                    </a:cubicBezTo>
                    <a:cubicBezTo>
                      <a:pt x="548840" y="153456"/>
                      <a:pt x="548749" y="154130"/>
                      <a:pt x="548397" y="155181"/>
                    </a:cubicBezTo>
                    <a:cubicBezTo>
                      <a:pt x="547231" y="158630"/>
                      <a:pt x="545039" y="163141"/>
                      <a:pt x="541814" y="168625"/>
                    </a:cubicBezTo>
                    <a:cubicBezTo>
                      <a:pt x="535773" y="178911"/>
                      <a:pt x="526652" y="191875"/>
                      <a:pt x="514933" y="206952"/>
                    </a:cubicBezTo>
                    <a:cubicBezTo>
                      <a:pt x="511727" y="211081"/>
                      <a:pt x="508290" y="215332"/>
                      <a:pt x="504774" y="219686"/>
                    </a:cubicBezTo>
                    <a:cubicBezTo>
                      <a:pt x="494676" y="232188"/>
                      <a:pt x="483868" y="245037"/>
                      <a:pt x="473029" y="257436"/>
                    </a:cubicBezTo>
                    <a:cubicBezTo>
                      <a:pt x="469234" y="261778"/>
                      <a:pt x="458753" y="273558"/>
                      <a:pt x="458583" y="273740"/>
                    </a:cubicBezTo>
                    <a:cubicBezTo>
                      <a:pt x="455984" y="276594"/>
                      <a:pt x="455492" y="280772"/>
                      <a:pt x="457296" y="284184"/>
                    </a:cubicBezTo>
                    <a:cubicBezTo>
                      <a:pt x="457684" y="284919"/>
                      <a:pt x="463058" y="295558"/>
                      <a:pt x="465159" y="299772"/>
                    </a:cubicBezTo>
                    <a:cubicBezTo>
                      <a:pt x="471171" y="311819"/>
                      <a:pt x="477291" y="324485"/>
                      <a:pt x="482896" y="336958"/>
                    </a:cubicBezTo>
                    <a:cubicBezTo>
                      <a:pt x="485756" y="343327"/>
                      <a:pt x="488428" y="349448"/>
                      <a:pt x="490905" y="355405"/>
                    </a:cubicBezTo>
                    <a:cubicBezTo>
                      <a:pt x="498204" y="372954"/>
                      <a:pt x="503426" y="387849"/>
                      <a:pt x="506061" y="399167"/>
                    </a:cubicBezTo>
                    <a:cubicBezTo>
                      <a:pt x="507452" y="405118"/>
                      <a:pt x="508077" y="409891"/>
                      <a:pt x="507926" y="413182"/>
                    </a:cubicBezTo>
                    <a:cubicBezTo>
                      <a:pt x="507877" y="414123"/>
                      <a:pt x="507762" y="414676"/>
                      <a:pt x="507634" y="415186"/>
                    </a:cubicBezTo>
                    <a:cubicBezTo>
                      <a:pt x="505485" y="416090"/>
                      <a:pt x="494676" y="415410"/>
                      <a:pt x="478603" y="412180"/>
                    </a:cubicBezTo>
                    <a:cubicBezTo>
                      <a:pt x="462330" y="408913"/>
                      <a:pt x="441265" y="403351"/>
                      <a:pt x="416679" y="396022"/>
                    </a:cubicBezTo>
                    <a:cubicBezTo>
                      <a:pt x="409641" y="393921"/>
                      <a:pt x="402403" y="391784"/>
                      <a:pt x="394940" y="389440"/>
                    </a:cubicBezTo>
                    <a:cubicBezTo>
                      <a:pt x="376542" y="383671"/>
                      <a:pt x="357797" y="377465"/>
                      <a:pt x="339738" y="371278"/>
                    </a:cubicBezTo>
                    <a:cubicBezTo>
                      <a:pt x="333417" y="369116"/>
                      <a:pt x="316415" y="363080"/>
                      <a:pt x="316142" y="362983"/>
                    </a:cubicBezTo>
                    <a:cubicBezTo>
                      <a:pt x="312814" y="361787"/>
                      <a:pt x="309061" y="362637"/>
                      <a:pt x="306560" y="365127"/>
                    </a:cubicBezTo>
                    <a:cubicBezTo>
                      <a:pt x="306329" y="365357"/>
                      <a:pt x="292418" y="379044"/>
                      <a:pt x="287250" y="384005"/>
                    </a:cubicBezTo>
                    <a:cubicBezTo>
                      <a:pt x="272483" y="398178"/>
                      <a:pt x="257229" y="412271"/>
                      <a:pt x="242486" y="425484"/>
                    </a:cubicBezTo>
                    <a:cubicBezTo>
                      <a:pt x="238175" y="429340"/>
                      <a:pt x="234009" y="433196"/>
                      <a:pt x="229898" y="436778"/>
                    </a:cubicBezTo>
                    <a:cubicBezTo>
                      <a:pt x="212168" y="452232"/>
                      <a:pt x="196896" y="464492"/>
                      <a:pt x="184849" y="472817"/>
                    </a:cubicBezTo>
                    <a:cubicBezTo>
                      <a:pt x="178345" y="477322"/>
                      <a:pt x="172959" y="480559"/>
                      <a:pt x="168830" y="482399"/>
                    </a:cubicBezTo>
                    <a:cubicBezTo>
                      <a:pt x="167470" y="483012"/>
                      <a:pt x="166462" y="483146"/>
                      <a:pt x="165545" y="483401"/>
                    </a:cubicBezTo>
                    <a:cubicBezTo>
                      <a:pt x="165132" y="482532"/>
                      <a:pt x="164677" y="481707"/>
                      <a:pt x="164258" y="480255"/>
                    </a:cubicBezTo>
                    <a:cubicBezTo>
                      <a:pt x="162983" y="475871"/>
                      <a:pt x="161957" y="469611"/>
                      <a:pt x="161252" y="461662"/>
                    </a:cubicBezTo>
                    <a:cubicBezTo>
                      <a:pt x="159965" y="447077"/>
                      <a:pt x="159722" y="427482"/>
                      <a:pt x="160396" y="404317"/>
                    </a:cubicBezTo>
                    <a:cubicBezTo>
                      <a:pt x="160870" y="388104"/>
                      <a:pt x="161781" y="370786"/>
                      <a:pt x="162971" y="353116"/>
                    </a:cubicBezTo>
                    <a:cubicBezTo>
                      <a:pt x="163608" y="343595"/>
                      <a:pt x="165485" y="320879"/>
                      <a:pt x="165685" y="318650"/>
                    </a:cubicBezTo>
                    <a:cubicBezTo>
                      <a:pt x="165806" y="317320"/>
                      <a:pt x="165928" y="316403"/>
                      <a:pt x="165970" y="315930"/>
                    </a:cubicBezTo>
                    <a:cubicBezTo>
                      <a:pt x="166323" y="312232"/>
                      <a:pt x="164398" y="308795"/>
                      <a:pt x="161113" y="307064"/>
                    </a:cubicBezTo>
                    <a:cubicBezTo>
                      <a:pt x="160833" y="306919"/>
                      <a:pt x="144117" y="297920"/>
                      <a:pt x="138087" y="294622"/>
                    </a:cubicBezTo>
                    <a:cubicBezTo>
                      <a:pt x="120860" y="285205"/>
                      <a:pt x="103658" y="275477"/>
                      <a:pt x="87603" y="266022"/>
                    </a:cubicBezTo>
                    <a:cubicBezTo>
                      <a:pt x="82356" y="262932"/>
                      <a:pt x="77395" y="259944"/>
                      <a:pt x="72586" y="257011"/>
                    </a:cubicBezTo>
                    <a:cubicBezTo>
                      <a:pt x="42766" y="238831"/>
                      <a:pt x="23049" y="224149"/>
                      <a:pt x="20098" y="219540"/>
                    </a:cubicBezTo>
                    <a:cubicBezTo>
                      <a:pt x="21276" y="218659"/>
                      <a:pt x="22211" y="217785"/>
                      <a:pt x="24246" y="216680"/>
                    </a:cubicBezTo>
                    <a:cubicBezTo>
                      <a:pt x="30548" y="213255"/>
                      <a:pt x="40039" y="209320"/>
                      <a:pt x="52275" y="205094"/>
                    </a:cubicBezTo>
                    <a:cubicBezTo>
                      <a:pt x="64796" y="200771"/>
                      <a:pt x="79933" y="196095"/>
                      <a:pt x="97039" y="191365"/>
                    </a:cubicBezTo>
                    <a:cubicBezTo>
                      <a:pt x="115614" y="186234"/>
                      <a:pt x="135603" y="181218"/>
                      <a:pt x="155532" y="176494"/>
                    </a:cubicBezTo>
                    <a:cubicBezTo>
                      <a:pt x="162509" y="174836"/>
                      <a:pt x="181667" y="170555"/>
                      <a:pt x="181989" y="170483"/>
                    </a:cubicBezTo>
                    <a:cubicBezTo>
                      <a:pt x="186002" y="169614"/>
                      <a:pt x="189045" y="166147"/>
                      <a:pt x="189288" y="162048"/>
                    </a:cubicBezTo>
                    <a:cubicBezTo>
                      <a:pt x="189300" y="161763"/>
                      <a:pt x="190490" y="144658"/>
                      <a:pt x="191000" y="138452"/>
                    </a:cubicBezTo>
                    <a:cubicBezTo>
                      <a:pt x="192463" y="120727"/>
                      <a:pt x="194279" y="103039"/>
                      <a:pt x="196435" y="86535"/>
                    </a:cubicBezTo>
                    <a:cubicBezTo>
                      <a:pt x="199094" y="66217"/>
                      <a:pt x="202112" y="49136"/>
                      <a:pt x="205446" y="36621"/>
                    </a:cubicBezTo>
                    <a:cubicBezTo>
                      <a:pt x="207249" y="29857"/>
                      <a:pt x="209065" y="24562"/>
                      <a:pt x="210880" y="21034"/>
                    </a:cubicBezTo>
                    <a:cubicBezTo>
                      <a:pt x="211445" y="19935"/>
                      <a:pt x="211852" y="19364"/>
                      <a:pt x="212307" y="18745"/>
                    </a:cubicBezTo>
                    <a:close/>
                  </a:path>
                </a:pathLst>
              </a:custGeom>
              <a:solidFill>
                <a:srgbClr val="F5F5F4"/>
              </a:solidFill>
              <a:ln>
                <a:noFill/>
              </a:ln>
              <a:effectLst>
                <a:outerShdw rotWithShape="0" algn="bl" dir="5400000" dist="19050">
                  <a:srgbClr val="000000">
                    <a:alpha val="2549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1" name="Google Shape;3891;p39"/>
              <p:cNvSpPr/>
              <p:nvPr/>
            </p:nvSpPr>
            <p:spPr>
              <a:xfrm>
                <a:off x="2288376" y="4618032"/>
                <a:ext cx="867899" cy="769572"/>
              </a:xfrm>
              <a:custGeom>
                <a:rect b="b" l="l" r="r" t="t"/>
                <a:pathLst>
                  <a:path extrusionOk="0" h="318334" w="359007">
                    <a:moveTo>
                      <a:pt x="131806" y="274"/>
                    </a:moveTo>
                    <a:cubicBezTo>
                      <a:pt x="119741" y="2915"/>
                      <a:pt x="115126" y="19784"/>
                      <a:pt x="110493" y="55197"/>
                    </a:cubicBezTo>
                    <a:cubicBezTo>
                      <a:pt x="109121" y="65690"/>
                      <a:pt x="107991" y="76881"/>
                      <a:pt x="107062" y="88090"/>
                    </a:cubicBezTo>
                    <a:cubicBezTo>
                      <a:pt x="106886" y="90239"/>
                      <a:pt x="106734" y="92881"/>
                      <a:pt x="106491" y="96239"/>
                    </a:cubicBezTo>
                    <a:cubicBezTo>
                      <a:pt x="102532" y="97144"/>
                      <a:pt x="99102" y="97909"/>
                      <a:pt x="96478" y="98528"/>
                    </a:cubicBezTo>
                    <a:cubicBezTo>
                      <a:pt x="83958" y="101497"/>
                      <a:pt x="71437" y="104588"/>
                      <a:pt x="59723" y="107825"/>
                    </a:cubicBezTo>
                    <a:cubicBezTo>
                      <a:pt x="48842" y="110830"/>
                      <a:pt x="39218" y="113751"/>
                      <a:pt x="31123" y="116550"/>
                    </a:cubicBezTo>
                    <a:cubicBezTo>
                      <a:pt x="7788" y="124608"/>
                      <a:pt x="-1630" y="129824"/>
                      <a:pt x="228" y="141003"/>
                    </a:cubicBezTo>
                    <a:cubicBezTo>
                      <a:pt x="1716" y="149923"/>
                      <a:pt x="14206" y="159317"/>
                      <a:pt x="40705" y="175469"/>
                    </a:cubicBezTo>
                    <a:cubicBezTo>
                      <a:pt x="43754" y="177333"/>
                      <a:pt x="46972" y="179240"/>
                      <a:pt x="50287" y="181189"/>
                    </a:cubicBezTo>
                    <a:cubicBezTo>
                      <a:pt x="60397" y="187146"/>
                      <a:pt x="71224" y="193157"/>
                      <a:pt x="82033" y="199071"/>
                    </a:cubicBezTo>
                    <a:cubicBezTo>
                      <a:pt x="84431" y="200377"/>
                      <a:pt x="87759" y="202235"/>
                      <a:pt x="91190" y="204075"/>
                    </a:cubicBezTo>
                    <a:cubicBezTo>
                      <a:pt x="90752" y="209394"/>
                      <a:pt x="90054" y="216960"/>
                      <a:pt x="89757" y="221381"/>
                    </a:cubicBezTo>
                    <a:cubicBezTo>
                      <a:pt x="89010" y="232511"/>
                      <a:pt x="88481" y="243441"/>
                      <a:pt x="88184" y="253703"/>
                    </a:cubicBezTo>
                    <a:cubicBezTo>
                      <a:pt x="87036" y="293172"/>
                      <a:pt x="88755" y="312160"/>
                      <a:pt x="99915" y="317200"/>
                    </a:cubicBezTo>
                    <a:cubicBezTo>
                      <a:pt x="110602" y="322027"/>
                      <a:pt x="125983" y="311461"/>
                      <a:pt x="155834" y="285448"/>
                    </a:cubicBezTo>
                    <a:cubicBezTo>
                      <a:pt x="158433" y="283183"/>
                      <a:pt x="161117" y="280736"/>
                      <a:pt x="163843" y="278301"/>
                    </a:cubicBezTo>
                    <a:cubicBezTo>
                      <a:pt x="173122" y="269982"/>
                      <a:pt x="182600" y="261166"/>
                      <a:pt x="191873" y="252270"/>
                    </a:cubicBezTo>
                    <a:cubicBezTo>
                      <a:pt x="194034" y="250193"/>
                      <a:pt x="197125" y="247236"/>
                      <a:pt x="200021" y="244406"/>
                    </a:cubicBezTo>
                    <a:cubicBezTo>
                      <a:pt x="203525" y="245633"/>
                      <a:pt x="206846" y="246847"/>
                      <a:pt x="209318" y="247691"/>
                    </a:cubicBezTo>
                    <a:cubicBezTo>
                      <a:pt x="220630" y="251571"/>
                      <a:pt x="232386" y="255373"/>
                      <a:pt x="243929" y="258992"/>
                    </a:cubicBezTo>
                    <a:cubicBezTo>
                      <a:pt x="248617" y="260461"/>
                      <a:pt x="253226" y="261815"/>
                      <a:pt x="257659" y="263139"/>
                    </a:cubicBezTo>
                    <a:cubicBezTo>
                      <a:pt x="296521" y="274725"/>
                      <a:pt x="317785" y="279066"/>
                      <a:pt x="326736" y="273292"/>
                    </a:cubicBezTo>
                    <a:cubicBezTo>
                      <a:pt x="338400" y="265768"/>
                      <a:pt x="334490" y="249118"/>
                      <a:pt x="321587" y="218090"/>
                    </a:cubicBezTo>
                    <a:cubicBezTo>
                      <a:pt x="319996" y="214264"/>
                      <a:pt x="318265" y="210293"/>
                      <a:pt x="316437" y="206218"/>
                    </a:cubicBezTo>
                    <a:cubicBezTo>
                      <a:pt x="312873" y="198288"/>
                      <a:pt x="309096" y="190261"/>
                      <a:pt x="305283" y="182622"/>
                    </a:cubicBezTo>
                    <a:cubicBezTo>
                      <a:pt x="304706" y="181468"/>
                      <a:pt x="303947" y="180193"/>
                      <a:pt x="302993" y="178329"/>
                    </a:cubicBezTo>
                    <a:cubicBezTo>
                      <a:pt x="305034" y="176040"/>
                      <a:pt x="306698" y="174242"/>
                      <a:pt x="307997" y="172755"/>
                    </a:cubicBezTo>
                    <a:cubicBezTo>
                      <a:pt x="314840" y="164927"/>
                      <a:pt x="321623" y="156930"/>
                      <a:pt x="328023" y="149012"/>
                    </a:cubicBezTo>
                    <a:cubicBezTo>
                      <a:pt x="330258" y="146243"/>
                      <a:pt x="332413" y="143493"/>
                      <a:pt x="334460" y="140863"/>
                    </a:cubicBezTo>
                    <a:cubicBezTo>
                      <a:pt x="354467" y="115117"/>
                      <a:pt x="362683" y="101145"/>
                      <a:pt x="357485" y="91090"/>
                    </a:cubicBezTo>
                    <a:cubicBezTo>
                      <a:pt x="352227" y="80925"/>
                      <a:pt x="331478" y="78593"/>
                      <a:pt x="287121" y="77646"/>
                    </a:cubicBezTo>
                    <a:cubicBezTo>
                      <a:pt x="270434" y="77294"/>
                      <a:pt x="252661" y="77324"/>
                      <a:pt x="235635" y="77646"/>
                    </a:cubicBezTo>
                    <a:cubicBezTo>
                      <a:pt x="233607" y="77688"/>
                      <a:pt x="230929" y="77725"/>
                      <a:pt x="228196" y="77792"/>
                    </a:cubicBezTo>
                    <a:cubicBezTo>
                      <a:pt x="225579" y="75102"/>
                      <a:pt x="221468" y="70936"/>
                      <a:pt x="219046" y="68495"/>
                    </a:cubicBezTo>
                    <a:cubicBezTo>
                      <a:pt x="209919" y="59290"/>
                      <a:pt x="200531" y="50072"/>
                      <a:pt x="191441" y="41468"/>
                    </a:cubicBezTo>
                    <a:cubicBezTo>
                      <a:pt x="189037" y="39185"/>
                      <a:pt x="186602" y="36877"/>
                      <a:pt x="184294" y="34746"/>
                    </a:cubicBezTo>
                    <a:cubicBezTo>
                      <a:pt x="156678" y="9194"/>
                      <a:pt x="141929" y="-1936"/>
                      <a:pt x="131806" y="274"/>
                    </a:cubicBezTo>
                    <a:close/>
                    <a:moveTo>
                      <a:pt x="136810" y="19729"/>
                    </a:moveTo>
                    <a:cubicBezTo>
                      <a:pt x="139099" y="21023"/>
                      <a:pt x="141923" y="22814"/>
                      <a:pt x="145390" y="25449"/>
                    </a:cubicBezTo>
                    <a:cubicBezTo>
                      <a:pt x="152482" y="30823"/>
                      <a:pt x="161445" y="38565"/>
                      <a:pt x="171846" y="48190"/>
                    </a:cubicBezTo>
                    <a:cubicBezTo>
                      <a:pt x="174105" y="50272"/>
                      <a:pt x="176498" y="52531"/>
                      <a:pt x="178860" y="54766"/>
                    </a:cubicBezTo>
                    <a:cubicBezTo>
                      <a:pt x="187792" y="63224"/>
                      <a:pt x="197028" y="72290"/>
                      <a:pt x="206033" y="81368"/>
                    </a:cubicBezTo>
                    <a:cubicBezTo>
                      <a:pt x="209178" y="84544"/>
                      <a:pt x="217187" y="92784"/>
                      <a:pt x="217758" y="93379"/>
                    </a:cubicBezTo>
                    <a:cubicBezTo>
                      <a:pt x="219550" y="95249"/>
                      <a:pt x="222173" y="96324"/>
                      <a:pt x="224766" y="96239"/>
                    </a:cubicBezTo>
                    <a:cubicBezTo>
                      <a:pt x="225294" y="96227"/>
                      <a:pt x="232987" y="96014"/>
                      <a:pt x="236066" y="95953"/>
                    </a:cubicBezTo>
                    <a:cubicBezTo>
                      <a:pt x="252862" y="95632"/>
                      <a:pt x="270428" y="95607"/>
                      <a:pt x="286835" y="95953"/>
                    </a:cubicBezTo>
                    <a:cubicBezTo>
                      <a:pt x="303157" y="96300"/>
                      <a:pt x="316929" y="97059"/>
                      <a:pt x="327161" y="98243"/>
                    </a:cubicBezTo>
                    <a:cubicBezTo>
                      <a:pt x="332462" y="98856"/>
                      <a:pt x="336482" y="99451"/>
                      <a:pt x="339463" y="100246"/>
                    </a:cubicBezTo>
                    <a:cubicBezTo>
                      <a:pt x="338747" y="101959"/>
                      <a:pt x="337927" y="103756"/>
                      <a:pt x="336457" y="106252"/>
                    </a:cubicBezTo>
                    <a:cubicBezTo>
                      <a:pt x="332802" y="112476"/>
                      <a:pt x="327197" y="120467"/>
                      <a:pt x="320014" y="129709"/>
                    </a:cubicBezTo>
                    <a:cubicBezTo>
                      <a:pt x="318040" y="132247"/>
                      <a:pt x="315885" y="134749"/>
                      <a:pt x="313723" y="137427"/>
                    </a:cubicBezTo>
                    <a:cubicBezTo>
                      <a:pt x="307487" y="145144"/>
                      <a:pt x="300820" y="153081"/>
                      <a:pt x="294128" y="160738"/>
                    </a:cubicBezTo>
                    <a:cubicBezTo>
                      <a:pt x="291784" y="163421"/>
                      <a:pt x="285694" y="170277"/>
                      <a:pt x="285263" y="170751"/>
                    </a:cubicBezTo>
                    <a:cubicBezTo>
                      <a:pt x="282664" y="173605"/>
                      <a:pt x="282172" y="177782"/>
                      <a:pt x="283975" y="181189"/>
                    </a:cubicBezTo>
                    <a:cubicBezTo>
                      <a:pt x="284212" y="181638"/>
                      <a:pt x="287540" y="188317"/>
                      <a:pt x="288833" y="190916"/>
                    </a:cubicBezTo>
                    <a:cubicBezTo>
                      <a:pt x="292543" y="198349"/>
                      <a:pt x="296253" y="206115"/>
                      <a:pt x="299702" y="213796"/>
                    </a:cubicBezTo>
                    <a:cubicBezTo>
                      <a:pt x="301469" y="217719"/>
                      <a:pt x="303188" y="221435"/>
                      <a:pt x="304712" y="225097"/>
                    </a:cubicBezTo>
                    <a:cubicBezTo>
                      <a:pt x="309169" y="235814"/>
                      <a:pt x="312278" y="244904"/>
                      <a:pt x="313863" y="251699"/>
                    </a:cubicBezTo>
                    <a:cubicBezTo>
                      <a:pt x="314464" y="254286"/>
                      <a:pt x="314628" y="255943"/>
                      <a:pt x="314719" y="257559"/>
                    </a:cubicBezTo>
                    <a:cubicBezTo>
                      <a:pt x="314446" y="257553"/>
                      <a:pt x="314312" y="257577"/>
                      <a:pt x="314009" y="257559"/>
                    </a:cubicBezTo>
                    <a:cubicBezTo>
                      <a:pt x="310760" y="257377"/>
                      <a:pt x="306388" y="256642"/>
                      <a:pt x="300990" y="255561"/>
                    </a:cubicBezTo>
                    <a:cubicBezTo>
                      <a:pt x="291025" y="253557"/>
                      <a:pt x="277958" y="250205"/>
                      <a:pt x="262808" y="245694"/>
                    </a:cubicBezTo>
                    <a:cubicBezTo>
                      <a:pt x="258460" y="244394"/>
                      <a:pt x="253973" y="242991"/>
                      <a:pt x="249364" y="241546"/>
                    </a:cubicBezTo>
                    <a:cubicBezTo>
                      <a:pt x="237985" y="237976"/>
                      <a:pt x="226496" y="234217"/>
                      <a:pt x="215323" y="230392"/>
                    </a:cubicBezTo>
                    <a:cubicBezTo>
                      <a:pt x="211419" y="229050"/>
                      <a:pt x="201436" y="225491"/>
                      <a:pt x="200738" y="225242"/>
                    </a:cubicBezTo>
                    <a:cubicBezTo>
                      <a:pt x="197410" y="224046"/>
                      <a:pt x="193664" y="224890"/>
                      <a:pt x="191156" y="227386"/>
                    </a:cubicBezTo>
                    <a:cubicBezTo>
                      <a:pt x="190579" y="227957"/>
                      <a:pt x="182339" y="235905"/>
                      <a:pt x="179145" y="238972"/>
                    </a:cubicBezTo>
                    <a:cubicBezTo>
                      <a:pt x="170013" y="247728"/>
                      <a:pt x="160649" y="256551"/>
                      <a:pt x="151541" y="264712"/>
                    </a:cubicBezTo>
                    <a:cubicBezTo>
                      <a:pt x="148881" y="267098"/>
                      <a:pt x="146355" y="269369"/>
                      <a:pt x="143817" y="271579"/>
                    </a:cubicBezTo>
                    <a:cubicBezTo>
                      <a:pt x="132912" y="281082"/>
                      <a:pt x="123415" y="288666"/>
                      <a:pt x="116073" y="293743"/>
                    </a:cubicBezTo>
                    <a:cubicBezTo>
                      <a:pt x="112867" y="295965"/>
                      <a:pt x="110523" y="297216"/>
                      <a:pt x="108350" y="298321"/>
                    </a:cubicBezTo>
                    <a:cubicBezTo>
                      <a:pt x="107791" y="295929"/>
                      <a:pt x="107269" y="293227"/>
                      <a:pt x="106923" y="289310"/>
                    </a:cubicBezTo>
                    <a:cubicBezTo>
                      <a:pt x="106133" y="280427"/>
                      <a:pt x="106079" y="268513"/>
                      <a:pt x="106491" y="254274"/>
                    </a:cubicBezTo>
                    <a:cubicBezTo>
                      <a:pt x="106783" y="244267"/>
                      <a:pt x="107329" y="233580"/>
                      <a:pt x="108064" y="222668"/>
                    </a:cubicBezTo>
                    <a:cubicBezTo>
                      <a:pt x="108459" y="216784"/>
                      <a:pt x="109752" y="199928"/>
                      <a:pt x="109783" y="199642"/>
                    </a:cubicBezTo>
                    <a:cubicBezTo>
                      <a:pt x="110129" y="195944"/>
                      <a:pt x="108204" y="192356"/>
                      <a:pt x="104919" y="190631"/>
                    </a:cubicBezTo>
                    <a:cubicBezTo>
                      <a:pt x="104220" y="190267"/>
                      <a:pt x="94487" y="185087"/>
                      <a:pt x="90758" y="183053"/>
                    </a:cubicBezTo>
                    <a:cubicBezTo>
                      <a:pt x="80108" y="177230"/>
                      <a:pt x="69506" y="171303"/>
                      <a:pt x="59584" y="165462"/>
                    </a:cubicBezTo>
                    <a:cubicBezTo>
                      <a:pt x="56347" y="163555"/>
                      <a:pt x="53257" y="161691"/>
                      <a:pt x="50287" y="159882"/>
                    </a:cubicBezTo>
                    <a:cubicBezTo>
                      <a:pt x="40232" y="153755"/>
                      <a:pt x="32010" y="148284"/>
                      <a:pt x="26114" y="143863"/>
                    </a:cubicBezTo>
                    <a:cubicBezTo>
                      <a:pt x="24225" y="142448"/>
                      <a:pt x="23157" y="141440"/>
                      <a:pt x="21827" y="140286"/>
                    </a:cubicBezTo>
                    <a:cubicBezTo>
                      <a:pt x="25531" y="138404"/>
                      <a:pt x="30383" y="136182"/>
                      <a:pt x="37129" y="133856"/>
                    </a:cubicBezTo>
                    <a:cubicBezTo>
                      <a:pt x="44816" y="131197"/>
                      <a:pt x="54046" y="128330"/>
                      <a:pt x="64587" y="125416"/>
                    </a:cubicBezTo>
                    <a:cubicBezTo>
                      <a:pt x="76058" y="122246"/>
                      <a:pt x="88451" y="119186"/>
                      <a:pt x="100771" y="116265"/>
                    </a:cubicBezTo>
                    <a:cubicBezTo>
                      <a:pt x="105083" y="115239"/>
                      <a:pt x="116268" y="112719"/>
                      <a:pt x="117075" y="112543"/>
                    </a:cubicBezTo>
                    <a:cubicBezTo>
                      <a:pt x="121089" y="111668"/>
                      <a:pt x="123985" y="108207"/>
                      <a:pt x="124222" y="104109"/>
                    </a:cubicBezTo>
                    <a:cubicBezTo>
                      <a:pt x="124265" y="103398"/>
                      <a:pt x="125054" y="93349"/>
                      <a:pt x="125370" y="89517"/>
                    </a:cubicBezTo>
                    <a:cubicBezTo>
                      <a:pt x="126275" y="78581"/>
                      <a:pt x="127325" y="67657"/>
                      <a:pt x="128661" y="57486"/>
                    </a:cubicBezTo>
                    <a:cubicBezTo>
                      <a:pt x="130288" y="45020"/>
                      <a:pt x="132213" y="34606"/>
                      <a:pt x="134235" y="27022"/>
                    </a:cubicBezTo>
                    <a:cubicBezTo>
                      <a:pt x="135110" y="23749"/>
                      <a:pt x="135972" y="21636"/>
                      <a:pt x="136810" y="19729"/>
                    </a:cubicBezTo>
                    <a:close/>
                  </a:path>
                </a:pathLst>
              </a:custGeom>
              <a:solidFill>
                <a:srgbClr val="F5F5F4"/>
              </a:solidFill>
              <a:ln>
                <a:noFill/>
              </a:ln>
              <a:effectLst>
                <a:outerShdw rotWithShape="0" algn="bl" dir="5400000" dist="19050">
                  <a:srgbClr val="000000">
                    <a:alpha val="2549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92" name="Google Shape;3892;p39"/>
            <p:cNvGrpSpPr/>
            <p:nvPr/>
          </p:nvGrpSpPr>
          <p:grpSpPr>
            <a:xfrm flipH="1">
              <a:off x="1621271" y="5124030"/>
              <a:ext cx="1159451" cy="1106858"/>
              <a:chOff x="477750" y="3952903"/>
              <a:chExt cx="1549654" cy="1479361"/>
            </a:xfrm>
          </p:grpSpPr>
          <p:sp>
            <p:nvSpPr>
              <p:cNvPr id="3893" name="Google Shape;3893;p39"/>
              <p:cNvSpPr/>
              <p:nvPr/>
            </p:nvSpPr>
            <p:spPr>
              <a:xfrm>
                <a:off x="482878" y="3954615"/>
                <a:ext cx="1544526" cy="1477649"/>
              </a:xfrm>
              <a:custGeom>
                <a:rect b="b" l="l" r="r" t="t"/>
                <a:pathLst>
                  <a:path extrusionOk="0" h="611230" w="638894">
                    <a:moveTo>
                      <a:pt x="257343" y="609074"/>
                    </a:moveTo>
                    <a:cubicBezTo>
                      <a:pt x="257343" y="609074"/>
                      <a:pt x="231511" y="618917"/>
                      <a:pt x="214102" y="596547"/>
                    </a:cubicBezTo>
                    <a:cubicBezTo>
                      <a:pt x="119659" y="475188"/>
                      <a:pt x="-148865" y="58029"/>
                      <a:pt x="108781" y="2432"/>
                    </a:cubicBezTo>
                    <a:cubicBezTo>
                      <a:pt x="233703" y="-24528"/>
                      <a:pt x="338679" y="181538"/>
                      <a:pt x="338679" y="181538"/>
                    </a:cubicBezTo>
                    <a:cubicBezTo>
                      <a:pt x="338679" y="181538"/>
                      <a:pt x="392321" y="117251"/>
                      <a:pt x="465102" y="100765"/>
                    </a:cubicBezTo>
                    <a:cubicBezTo>
                      <a:pt x="508962" y="90837"/>
                      <a:pt x="564565" y="100783"/>
                      <a:pt x="605995" y="145487"/>
                    </a:cubicBezTo>
                    <a:cubicBezTo>
                      <a:pt x="771736" y="324313"/>
                      <a:pt x="257343" y="609074"/>
                      <a:pt x="257343" y="609074"/>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4" name="Google Shape;3894;p39"/>
              <p:cNvSpPr/>
              <p:nvPr/>
            </p:nvSpPr>
            <p:spPr>
              <a:xfrm>
                <a:off x="477750" y="3952903"/>
                <a:ext cx="1468368" cy="1443922"/>
              </a:xfrm>
              <a:custGeom>
                <a:rect b="b" l="l" r="r" t="t"/>
                <a:pathLst>
                  <a:path extrusionOk="0" h="597279" w="607391">
                    <a:moveTo>
                      <a:pt x="216315" y="597279"/>
                    </a:moveTo>
                    <a:cubicBezTo>
                      <a:pt x="216315" y="597279"/>
                      <a:pt x="-191905" y="68094"/>
                      <a:pt x="113230" y="2247"/>
                    </a:cubicBezTo>
                    <a:cubicBezTo>
                      <a:pt x="238152" y="-24707"/>
                      <a:pt x="306763" y="199691"/>
                      <a:pt x="306763" y="199691"/>
                    </a:cubicBezTo>
                    <a:cubicBezTo>
                      <a:pt x="306763" y="199691"/>
                      <a:pt x="464825" y="23178"/>
                      <a:pt x="575011" y="142066"/>
                    </a:cubicBezTo>
                    <a:cubicBezTo>
                      <a:pt x="740751" y="320898"/>
                      <a:pt x="216315" y="597279"/>
                      <a:pt x="216315" y="597279"/>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5" name="Google Shape;3895;p39"/>
              <p:cNvSpPr/>
              <p:nvPr/>
            </p:nvSpPr>
            <p:spPr>
              <a:xfrm>
                <a:off x="617940" y="4220101"/>
                <a:ext cx="1139206" cy="1020905"/>
              </a:xfrm>
              <a:custGeom>
                <a:rect b="b" l="l" r="r" t="t"/>
                <a:pathLst>
                  <a:path extrusionOk="0" h="422298" w="471233">
                    <a:moveTo>
                      <a:pt x="92265" y="94"/>
                    </a:moveTo>
                    <a:cubicBezTo>
                      <a:pt x="87009" y="-197"/>
                      <a:pt x="81637" y="173"/>
                      <a:pt x="76247" y="1382"/>
                    </a:cubicBezTo>
                    <a:cubicBezTo>
                      <a:pt x="28239" y="12154"/>
                      <a:pt x="3282" y="40942"/>
                      <a:pt x="306" y="83757"/>
                    </a:cubicBezTo>
                    <a:cubicBezTo>
                      <a:pt x="-2140" y="118964"/>
                      <a:pt x="10153" y="162787"/>
                      <a:pt x="34630" y="213471"/>
                    </a:cubicBezTo>
                    <a:cubicBezTo>
                      <a:pt x="48370" y="241926"/>
                      <a:pt x="65733" y="271837"/>
                      <a:pt x="85686" y="302714"/>
                    </a:cubicBezTo>
                    <a:cubicBezTo>
                      <a:pt x="104252" y="331448"/>
                      <a:pt x="124016" y="359465"/>
                      <a:pt x="143894" y="385521"/>
                    </a:cubicBezTo>
                    <a:cubicBezTo>
                      <a:pt x="150853" y="394641"/>
                      <a:pt x="157395" y="402760"/>
                      <a:pt x="163201" y="409979"/>
                    </a:cubicBezTo>
                    <a:cubicBezTo>
                      <a:pt x="165237" y="412505"/>
                      <a:pt x="170147" y="418572"/>
                      <a:pt x="170495" y="418984"/>
                    </a:cubicBezTo>
                    <a:cubicBezTo>
                      <a:pt x="173176" y="422185"/>
                      <a:pt x="177740" y="423217"/>
                      <a:pt x="181507" y="421419"/>
                    </a:cubicBezTo>
                    <a:cubicBezTo>
                      <a:pt x="182092" y="421140"/>
                      <a:pt x="190511" y="417011"/>
                      <a:pt x="193949" y="415268"/>
                    </a:cubicBezTo>
                    <a:cubicBezTo>
                      <a:pt x="203756" y="410301"/>
                      <a:pt x="214657" y="404654"/>
                      <a:pt x="226414" y="398248"/>
                    </a:cubicBezTo>
                    <a:cubicBezTo>
                      <a:pt x="260009" y="379940"/>
                      <a:pt x="293552" y="359702"/>
                      <a:pt x="324951" y="338327"/>
                    </a:cubicBezTo>
                    <a:cubicBezTo>
                      <a:pt x="388904" y="294790"/>
                      <a:pt x="435423" y="251914"/>
                      <a:pt x="457386" y="210897"/>
                    </a:cubicBezTo>
                    <a:cubicBezTo>
                      <a:pt x="477800" y="172769"/>
                      <a:pt x="476179" y="137059"/>
                      <a:pt x="448945" y="106497"/>
                    </a:cubicBezTo>
                    <a:cubicBezTo>
                      <a:pt x="423837" y="78323"/>
                      <a:pt x="389517" y="74886"/>
                      <a:pt x="349981" y="91196"/>
                    </a:cubicBezTo>
                    <a:cubicBezTo>
                      <a:pt x="326075" y="101057"/>
                      <a:pt x="300924" y="117743"/>
                      <a:pt x="275323" y="139390"/>
                    </a:cubicBezTo>
                    <a:cubicBezTo>
                      <a:pt x="260623" y="151820"/>
                      <a:pt x="246754" y="165137"/>
                      <a:pt x="233994" y="178435"/>
                    </a:cubicBezTo>
                    <a:cubicBezTo>
                      <a:pt x="231862" y="180657"/>
                      <a:pt x="230188" y="182527"/>
                      <a:pt x="228273" y="184586"/>
                    </a:cubicBezTo>
                    <a:cubicBezTo>
                      <a:pt x="226533" y="179540"/>
                      <a:pt x="224951" y="174536"/>
                      <a:pt x="222838" y="168853"/>
                    </a:cubicBezTo>
                    <a:cubicBezTo>
                      <a:pt x="214320" y="145936"/>
                      <a:pt x="204494" y="123081"/>
                      <a:pt x="193663" y="101634"/>
                    </a:cubicBezTo>
                    <a:cubicBezTo>
                      <a:pt x="162572" y="40080"/>
                      <a:pt x="129059" y="2129"/>
                      <a:pt x="92265" y="94"/>
                    </a:cubicBezTo>
                    <a:close/>
                    <a:moveTo>
                      <a:pt x="92122" y="18542"/>
                    </a:moveTo>
                    <a:cubicBezTo>
                      <a:pt x="120043" y="21280"/>
                      <a:pt x="149451" y="54532"/>
                      <a:pt x="177359" y="109789"/>
                    </a:cubicBezTo>
                    <a:cubicBezTo>
                      <a:pt x="187852" y="130562"/>
                      <a:pt x="197379" y="152968"/>
                      <a:pt x="205676" y="175289"/>
                    </a:cubicBezTo>
                    <a:cubicBezTo>
                      <a:pt x="208581" y="183104"/>
                      <a:pt x="211087" y="190385"/>
                      <a:pt x="213256" y="196882"/>
                    </a:cubicBezTo>
                    <a:cubicBezTo>
                      <a:pt x="214013" y="199153"/>
                      <a:pt x="215726" y="204551"/>
                      <a:pt x="215830" y="204891"/>
                    </a:cubicBezTo>
                    <a:cubicBezTo>
                      <a:pt x="217943" y="211820"/>
                      <a:pt x="226878" y="213702"/>
                      <a:pt x="231562" y="208182"/>
                    </a:cubicBezTo>
                    <a:cubicBezTo>
                      <a:pt x="231722" y="207994"/>
                      <a:pt x="234400" y="204909"/>
                      <a:pt x="235566" y="203604"/>
                    </a:cubicBezTo>
                    <a:cubicBezTo>
                      <a:pt x="238917" y="199863"/>
                      <a:pt x="242832" y="195661"/>
                      <a:pt x="247151" y="191162"/>
                    </a:cubicBezTo>
                    <a:cubicBezTo>
                      <a:pt x="259499" y="178295"/>
                      <a:pt x="273022" y="165392"/>
                      <a:pt x="287194" y="153405"/>
                    </a:cubicBezTo>
                    <a:cubicBezTo>
                      <a:pt x="311471" y="132881"/>
                      <a:pt x="335110" y="117093"/>
                      <a:pt x="356988" y="108070"/>
                    </a:cubicBezTo>
                    <a:cubicBezTo>
                      <a:pt x="390009" y="94450"/>
                      <a:pt x="416149" y="97098"/>
                      <a:pt x="435362" y="118654"/>
                    </a:cubicBezTo>
                    <a:cubicBezTo>
                      <a:pt x="457094" y="143040"/>
                      <a:pt x="458382" y="170547"/>
                      <a:pt x="441367" y="202317"/>
                    </a:cubicBezTo>
                    <a:cubicBezTo>
                      <a:pt x="421153" y="240067"/>
                      <a:pt x="376352" y="281164"/>
                      <a:pt x="314653" y="323165"/>
                    </a:cubicBezTo>
                    <a:cubicBezTo>
                      <a:pt x="283800" y="344169"/>
                      <a:pt x="250792" y="364049"/>
                      <a:pt x="217690" y="382090"/>
                    </a:cubicBezTo>
                    <a:cubicBezTo>
                      <a:pt x="206102" y="388405"/>
                      <a:pt x="195300" y="394082"/>
                      <a:pt x="185654" y="398964"/>
                    </a:cubicBezTo>
                    <a:cubicBezTo>
                      <a:pt x="184098" y="399754"/>
                      <a:pt x="182448" y="400507"/>
                      <a:pt x="180077" y="401679"/>
                    </a:cubicBezTo>
                    <a:cubicBezTo>
                      <a:pt x="178959" y="400312"/>
                      <a:pt x="178227" y="399438"/>
                      <a:pt x="177502" y="398533"/>
                    </a:cubicBezTo>
                    <a:cubicBezTo>
                      <a:pt x="171792" y="391435"/>
                      <a:pt x="165342" y="383359"/>
                      <a:pt x="158481" y="374366"/>
                    </a:cubicBezTo>
                    <a:cubicBezTo>
                      <a:pt x="138875" y="348668"/>
                      <a:pt x="119275" y="321143"/>
                      <a:pt x="100989" y="292847"/>
                    </a:cubicBezTo>
                    <a:cubicBezTo>
                      <a:pt x="81420" y="262565"/>
                      <a:pt x="64601" y="233175"/>
                      <a:pt x="51219" y="205462"/>
                    </a:cubicBezTo>
                    <a:cubicBezTo>
                      <a:pt x="1018" y="101506"/>
                      <a:pt x="5506" y="36030"/>
                      <a:pt x="80252" y="19258"/>
                    </a:cubicBezTo>
                    <a:cubicBezTo>
                      <a:pt x="84173" y="18378"/>
                      <a:pt x="88134" y="18153"/>
                      <a:pt x="92122" y="18542"/>
                    </a:cubicBezTo>
                    <a:close/>
                  </a:path>
                </a:pathLst>
              </a:custGeom>
              <a:solidFill>
                <a:srgbClr val="F5F5F4"/>
              </a:solidFill>
              <a:ln>
                <a:noFill/>
              </a:ln>
              <a:effectLst>
                <a:outerShdw rotWithShape="0" algn="bl" dir="5400000" dist="19050">
                  <a:srgbClr val="000000">
                    <a:alpha val="24313"/>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9" name="Shape 3899"/>
        <p:cNvGrpSpPr/>
        <p:nvPr/>
      </p:nvGrpSpPr>
      <p:grpSpPr>
        <a:xfrm>
          <a:off x="0" y="0"/>
          <a:ext cx="0" cy="0"/>
          <a:chOff x="0" y="0"/>
          <a:chExt cx="0" cy="0"/>
        </a:xfrm>
      </p:grpSpPr>
      <p:cxnSp>
        <p:nvCxnSpPr>
          <p:cNvPr id="3900" name="Google Shape;3900;p40"/>
          <p:cNvCxnSpPr/>
          <p:nvPr/>
        </p:nvCxnSpPr>
        <p:spPr>
          <a:xfrm>
            <a:off x="1493275" y="3862575"/>
            <a:ext cx="9355800" cy="0"/>
          </a:xfrm>
          <a:prstGeom prst="straightConnector1">
            <a:avLst/>
          </a:prstGeom>
          <a:noFill/>
          <a:ln cap="rnd" cmpd="sng" w="76200">
            <a:solidFill>
              <a:schemeClr val="accent6"/>
            </a:solidFill>
            <a:prstDash val="solid"/>
            <a:round/>
            <a:headEnd len="sm" w="sm" type="none"/>
            <a:tailEnd len="sm" w="sm" type="none"/>
          </a:ln>
          <a:effectLst>
            <a:outerShdw rotWithShape="0" algn="tl" dir="5640000" dist="12700">
              <a:srgbClr val="000000">
                <a:alpha val="26274"/>
              </a:srgbClr>
            </a:outerShdw>
          </a:effectLst>
        </p:spPr>
      </p:cxnSp>
      <p:grpSp>
        <p:nvGrpSpPr>
          <p:cNvPr id="3901" name="Google Shape;3901;p40"/>
          <p:cNvGrpSpPr/>
          <p:nvPr/>
        </p:nvGrpSpPr>
        <p:grpSpPr>
          <a:xfrm>
            <a:off x="1250081" y="3205780"/>
            <a:ext cx="1294969" cy="1324751"/>
            <a:chOff x="1250081" y="3358180"/>
            <a:chExt cx="1294969" cy="1324751"/>
          </a:xfrm>
        </p:grpSpPr>
        <p:grpSp>
          <p:nvGrpSpPr>
            <p:cNvPr id="3902" name="Google Shape;3902;p40"/>
            <p:cNvGrpSpPr/>
            <p:nvPr/>
          </p:nvGrpSpPr>
          <p:grpSpPr>
            <a:xfrm>
              <a:off x="1250081" y="3358180"/>
              <a:ext cx="1294969" cy="1324751"/>
              <a:chOff x="360750" y="1588950"/>
              <a:chExt cx="3653850" cy="4820850"/>
            </a:xfrm>
          </p:grpSpPr>
          <p:sp>
            <p:nvSpPr>
              <p:cNvPr id="3903" name="Google Shape;3903;p40"/>
              <p:cNvSpPr/>
              <p:nvPr/>
            </p:nvSpPr>
            <p:spPr>
              <a:xfrm>
                <a:off x="360750" y="1595700"/>
                <a:ext cx="3482400" cy="4814100"/>
              </a:xfrm>
              <a:prstGeom prst="roundRect">
                <a:avLst>
                  <a:gd fmla="val 13534"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3904" name="Google Shape;3904;p40"/>
              <p:cNvSpPr/>
              <p:nvPr/>
            </p:nvSpPr>
            <p:spPr>
              <a:xfrm>
                <a:off x="532200" y="1595700"/>
                <a:ext cx="3482400" cy="4814100"/>
              </a:xfrm>
              <a:prstGeom prst="roundRect">
                <a:avLst>
                  <a:gd fmla="val 13534" name="adj"/>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pic>
            <p:nvPicPr>
              <p:cNvPr id="3905" name="Google Shape;3905;p40"/>
              <p:cNvPicPr preferRelativeResize="0"/>
              <p:nvPr/>
            </p:nvPicPr>
            <p:blipFill rotWithShape="1">
              <a:blip r:embed="rId3">
                <a:alphaModFix amt="52000"/>
              </a:blip>
              <a:srcRect b="2120" l="959" r="4294" t="1934"/>
              <a:stretch/>
            </p:blipFill>
            <p:spPr>
              <a:xfrm rot="5400000">
                <a:off x="-219375" y="2169075"/>
                <a:ext cx="4814100" cy="3653850"/>
              </a:xfrm>
              <a:custGeom>
                <a:rect b="b" l="l" r="r" t="t"/>
                <a:pathLst>
                  <a:path extrusionOk="0" h="3653850" w="4814100">
                    <a:moveTo>
                      <a:pt x="0" y="3182542"/>
                    </a:moveTo>
                    <a:lnTo>
                      <a:pt x="0" y="3011092"/>
                    </a:lnTo>
                    <a:lnTo>
                      <a:pt x="0" y="642758"/>
                    </a:lnTo>
                    <a:lnTo>
                      <a:pt x="0" y="471308"/>
                    </a:lnTo>
                    <a:cubicBezTo>
                      <a:pt x="0" y="211012"/>
                      <a:pt x="211012" y="0"/>
                      <a:pt x="471308" y="0"/>
                    </a:cubicBezTo>
                    <a:lnTo>
                      <a:pt x="4342792" y="0"/>
                    </a:lnTo>
                    <a:cubicBezTo>
                      <a:pt x="4603088" y="0"/>
                      <a:pt x="4814100" y="211012"/>
                      <a:pt x="4814100" y="471308"/>
                    </a:cubicBezTo>
                    <a:lnTo>
                      <a:pt x="4814100" y="642758"/>
                    </a:lnTo>
                    <a:lnTo>
                      <a:pt x="4814100" y="3011092"/>
                    </a:lnTo>
                    <a:lnTo>
                      <a:pt x="4814100" y="3182542"/>
                    </a:lnTo>
                    <a:cubicBezTo>
                      <a:pt x="4814100" y="3442838"/>
                      <a:pt x="4603088" y="3653850"/>
                      <a:pt x="4342792" y="3653850"/>
                    </a:cubicBezTo>
                    <a:lnTo>
                      <a:pt x="471308" y="3653850"/>
                    </a:lnTo>
                    <a:cubicBezTo>
                      <a:pt x="211012" y="3653850"/>
                      <a:pt x="0" y="3442838"/>
                      <a:pt x="0" y="3182542"/>
                    </a:cubicBezTo>
                    <a:close/>
                  </a:path>
                </a:pathLst>
              </a:custGeom>
              <a:noFill/>
              <a:ln>
                <a:noFill/>
              </a:ln>
            </p:spPr>
          </p:pic>
        </p:grpSp>
        <p:grpSp>
          <p:nvGrpSpPr>
            <p:cNvPr id="3906" name="Google Shape;3906;p40"/>
            <p:cNvGrpSpPr/>
            <p:nvPr/>
          </p:nvGrpSpPr>
          <p:grpSpPr>
            <a:xfrm>
              <a:off x="1286628" y="3417712"/>
              <a:ext cx="1240299" cy="1195818"/>
              <a:chOff x="1286628" y="3417712"/>
              <a:chExt cx="1240299" cy="1195818"/>
            </a:xfrm>
          </p:grpSpPr>
          <p:grpSp>
            <p:nvGrpSpPr>
              <p:cNvPr id="3907" name="Google Shape;3907;p40"/>
              <p:cNvGrpSpPr/>
              <p:nvPr/>
            </p:nvGrpSpPr>
            <p:grpSpPr>
              <a:xfrm>
                <a:off x="1400794" y="3417712"/>
                <a:ext cx="1026419" cy="94664"/>
                <a:chOff x="259366" y="5975914"/>
                <a:chExt cx="8645553" cy="735472"/>
              </a:xfrm>
            </p:grpSpPr>
            <p:grpSp>
              <p:nvGrpSpPr>
                <p:cNvPr id="3908" name="Google Shape;3908;p40"/>
                <p:cNvGrpSpPr/>
                <p:nvPr/>
              </p:nvGrpSpPr>
              <p:grpSpPr>
                <a:xfrm rot="5400000">
                  <a:off x="1956982" y="4278298"/>
                  <a:ext cx="735472" cy="4130706"/>
                  <a:chOff x="241781" y="1363646"/>
                  <a:chExt cx="735472" cy="4130706"/>
                </a:xfrm>
              </p:grpSpPr>
              <p:sp>
                <p:nvSpPr>
                  <p:cNvPr id="3909" name="Google Shape;3909;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0" name="Google Shape;3910;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1" name="Google Shape;3911;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12" name="Google Shape;3912;p40"/>
                <p:cNvGrpSpPr/>
                <p:nvPr/>
              </p:nvGrpSpPr>
              <p:grpSpPr>
                <a:xfrm flipH="1" rot="-5400000">
                  <a:off x="6471829" y="4278298"/>
                  <a:ext cx="735472" cy="4130706"/>
                  <a:chOff x="241781" y="1363646"/>
                  <a:chExt cx="735472" cy="4130706"/>
                </a:xfrm>
              </p:grpSpPr>
              <p:sp>
                <p:nvSpPr>
                  <p:cNvPr id="3913" name="Google Shape;3913;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4" name="Google Shape;3914;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5" name="Google Shape;3915;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916" name="Google Shape;3916;p40"/>
              <p:cNvGrpSpPr/>
              <p:nvPr/>
            </p:nvGrpSpPr>
            <p:grpSpPr>
              <a:xfrm>
                <a:off x="1383498" y="4518866"/>
                <a:ext cx="1026419" cy="94664"/>
                <a:chOff x="259366" y="5975914"/>
                <a:chExt cx="8645553" cy="735472"/>
              </a:xfrm>
            </p:grpSpPr>
            <p:grpSp>
              <p:nvGrpSpPr>
                <p:cNvPr id="3917" name="Google Shape;3917;p40"/>
                <p:cNvGrpSpPr/>
                <p:nvPr/>
              </p:nvGrpSpPr>
              <p:grpSpPr>
                <a:xfrm rot="5400000">
                  <a:off x="1956982" y="4278298"/>
                  <a:ext cx="735472" cy="4130706"/>
                  <a:chOff x="241781" y="1363646"/>
                  <a:chExt cx="735472" cy="4130706"/>
                </a:xfrm>
              </p:grpSpPr>
              <p:sp>
                <p:nvSpPr>
                  <p:cNvPr id="3918" name="Google Shape;3918;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9" name="Google Shape;3919;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0" name="Google Shape;3920;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21" name="Google Shape;3921;p40"/>
                <p:cNvGrpSpPr/>
                <p:nvPr/>
              </p:nvGrpSpPr>
              <p:grpSpPr>
                <a:xfrm flipH="1" rot="-5400000">
                  <a:off x="6471829" y="4278298"/>
                  <a:ext cx="735472" cy="4130706"/>
                  <a:chOff x="241781" y="1363646"/>
                  <a:chExt cx="735472" cy="4130706"/>
                </a:xfrm>
              </p:grpSpPr>
              <p:sp>
                <p:nvSpPr>
                  <p:cNvPr id="3922" name="Google Shape;3922;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3" name="Google Shape;3923;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4" name="Google Shape;3924;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925" name="Google Shape;3925;p40"/>
              <p:cNvGrpSpPr/>
              <p:nvPr/>
            </p:nvGrpSpPr>
            <p:grpSpPr>
              <a:xfrm rot="5400000">
                <a:off x="1966386" y="3989609"/>
                <a:ext cx="1026419" cy="94664"/>
                <a:chOff x="259366" y="5975914"/>
                <a:chExt cx="8645553" cy="735472"/>
              </a:xfrm>
            </p:grpSpPr>
            <p:grpSp>
              <p:nvGrpSpPr>
                <p:cNvPr id="3926" name="Google Shape;3926;p40"/>
                <p:cNvGrpSpPr/>
                <p:nvPr/>
              </p:nvGrpSpPr>
              <p:grpSpPr>
                <a:xfrm rot="5400000">
                  <a:off x="1956982" y="4278298"/>
                  <a:ext cx="735472" cy="4130706"/>
                  <a:chOff x="241781" y="1363646"/>
                  <a:chExt cx="735472" cy="4130706"/>
                </a:xfrm>
              </p:grpSpPr>
              <p:sp>
                <p:nvSpPr>
                  <p:cNvPr id="3927" name="Google Shape;3927;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8" name="Google Shape;3928;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9" name="Google Shape;3929;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30" name="Google Shape;3930;p40"/>
                <p:cNvGrpSpPr/>
                <p:nvPr/>
              </p:nvGrpSpPr>
              <p:grpSpPr>
                <a:xfrm flipH="1" rot="-5400000">
                  <a:off x="6471829" y="4278298"/>
                  <a:ext cx="735472" cy="4130706"/>
                  <a:chOff x="241781" y="1363646"/>
                  <a:chExt cx="735472" cy="4130706"/>
                </a:xfrm>
              </p:grpSpPr>
              <p:sp>
                <p:nvSpPr>
                  <p:cNvPr id="3931" name="Google Shape;3931;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2" name="Google Shape;3932;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3" name="Google Shape;3933;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934" name="Google Shape;3934;p40"/>
              <p:cNvGrpSpPr/>
              <p:nvPr/>
            </p:nvGrpSpPr>
            <p:grpSpPr>
              <a:xfrm rot="5400000">
                <a:off x="820751" y="3983435"/>
                <a:ext cx="1026419" cy="94664"/>
                <a:chOff x="259366" y="5975914"/>
                <a:chExt cx="8645553" cy="735472"/>
              </a:xfrm>
            </p:grpSpPr>
            <p:grpSp>
              <p:nvGrpSpPr>
                <p:cNvPr id="3935" name="Google Shape;3935;p40"/>
                <p:cNvGrpSpPr/>
                <p:nvPr/>
              </p:nvGrpSpPr>
              <p:grpSpPr>
                <a:xfrm rot="5400000">
                  <a:off x="1956982" y="4278298"/>
                  <a:ext cx="735472" cy="4130706"/>
                  <a:chOff x="241781" y="1363646"/>
                  <a:chExt cx="735472" cy="4130706"/>
                </a:xfrm>
              </p:grpSpPr>
              <p:sp>
                <p:nvSpPr>
                  <p:cNvPr id="3936" name="Google Shape;3936;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8" name="Google Shape;3938;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39" name="Google Shape;3939;p40"/>
                <p:cNvGrpSpPr/>
                <p:nvPr/>
              </p:nvGrpSpPr>
              <p:grpSpPr>
                <a:xfrm flipH="1" rot="-5400000">
                  <a:off x="6471829" y="4278298"/>
                  <a:ext cx="735472" cy="4130706"/>
                  <a:chOff x="241781" y="1363646"/>
                  <a:chExt cx="735472" cy="4130706"/>
                </a:xfrm>
              </p:grpSpPr>
              <p:sp>
                <p:nvSpPr>
                  <p:cNvPr id="3940" name="Google Shape;3940;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1" name="Google Shape;3941;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2" name="Google Shape;3942;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grpSp>
        <p:nvGrpSpPr>
          <p:cNvPr id="3943" name="Google Shape;3943;p40"/>
          <p:cNvGrpSpPr/>
          <p:nvPr/>
        </p:nvGrpSpPr>
        <p:grpSpPr>
          <a:xfrm>
            <a:off x="3361965" y="3205780"/>
            <a:ext cx="1294969" cy="1324751"/>
            <a:chOff x="3361965" y="3358180"/>
            <a:chExt cx="1294969" cy="1324751"/>
          </a:xfrm>
        </p:grpSpPr>
        <p:grpSp>
          <p:nvGrpSpPr>
            <p:cNvPr id="3944" name="Google Shape;3944;p40"/>
            <p:cNvGrpSpPr/>
            <p:nvPr/>
          </p:nvGrpSpPr>
          <p:grpSpPr>
            <a:xfrm>
              <a:off x="3361965" y="3358180"/>
              <a:ext cx="1294969" cy="1324751"/>
              <a:chOff x="360750" y="1588950"/>
              <a:chExt cx="3653850" cy="4820850"/>
            </a:xfrm>
          </p:grpSpPr>
          <p:sp>
            <p:nvSpPr>
              <p:cNvPr id="3945" name="Google Shape;3945;p40"/>
              <p:cNvSpPr/>
              <p:nvPr/>
            </p:nvSpPr>
            <p:spPr>
              <a:xfrm>
                <a:off x="360750" y="1595700"/>
                <a:ext cx="3482400" cy="4814100"/>
              </a:xfrm>
              <a:prstGeom prst="roundRect">
                <a:avLst>
                  <a:gd fmla="val 13534"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3946" name="Google Shape;3946;p40"/>
              <p:cNvSpPr/>
              <p:nvPr/>
            </p:nvSpPr>
            <p:spPr>
              <a:xfrm>
                <a:off x="532200" y="1595700"/>
                <a:ext cx="3482400" cy="4814100"/>
              </a:xfrm>
              <a:prstGeom prst="roundRect">
                <a:avLst>
                  <a:gd fmla="val 13534" name="adj"/>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pic>
            <p:nvPicPr>
              <p:cNvPr id="3947" name="Google Shape;3947;p40"/>
              <p:cNvPicPr preferRelativeResize="0"/>
              <p:nvPr/>
            </p:nvPicPr>
            <p:blipFill rotWithShape="1">
              <a:blip r:embed="rId3">
                <a:alphaModFix amt="52000"/>
              </a:blip>
              <a:srcRect b="2120" l="959" r="4294" t="1934"/>
              <a:stretch/>
            </p:blipFill>
            <p:spPr>
              <a:xfrm rot="5400000">
                <a:off x="-219375" y="2169075"/>
                <a:ext cx="4814100" cy="3653850"/>
              </a:xfrm>
              <a:custGeom>
                <a:rect b="b" l="l" r="r" t="t"/>
                <a:pathLst>
                  <a:path extrusionOk="0" h="3653850" w="4814100">
                    <a:moveTo>
                      <a:pt x="0" y="3182542"/>
                    </a:moveTo>
                    <a:lnTo>
                      <a:pt x="0" y="3011092"/>
                    </a:lnTo>
                    <a:lnTo>
                      <a:pt x="0" y="642758"/>
                    </a:lnTo>
                    <a:lnTo>
                      <a:pt x="0" y="471308"/>
                    </a:lnTo>
                    <a:cubicBezTo>
                      <a:pt x="0" y="211012"/>
                      <a:pt x="211012" y="0"/>
                      <a:pt x="471308" y="0"/>
                    </a:cubicBezTo>
                    <a:lnTo>
                      <a:pt x="4342792" y="0"/>
                    </a:lnTo>
                    <a:cubicBezTo>
                      <a:pt x="4603088" y="0"/>
                      <a:pt x="4814100" y="211012"/>
                      <a:pt x="4814100" y="471308"/>
                    </a:cubicBezTo>
                    <a:lnTo>
                      <a:pt x="4814100" y="642758"/>
                    </a:lnTo>
                    <a:lnTo>
                      <a:pt x="4814100" y="3011092"/>
                    </a:lnTo>
                    <a:lnTo>
                      <a:pt x="4814100" y="3182542"/>
                    </a:lnTo>
                    <a:cubicBezTo>
                      <a:pt x="4814100" y="3442838"/>
                      <a:pt x="4603088" y="3653850"/>
                      <a:pt x="4342792" y="3653850"/>
                    </a:cubicBezTo>
                    <a:lnTo>
                      <a:pt x="471308" y="3653850"/>
                    </a:lnTo>
                    <a:cubicBezTo>
                      <a:pt x="211012" y="3653850"/>
                      <a:pt x="0" y="3442838"/>
                      <a:pt x="0" y="3182542"/>
                    </a:cubicBezTo>
                    <a:close/>
                  </a:path>
                </a:pathLst>
              </a:custGeom>
              <a:noFill/>
              <a:ln>
                <a:noFill/>
              </a:ln>
            </p:spPr>
          </p:pic>
        </p:grpSp>
        <p:grpSp>
          <p:nvGrpSpPr>
            <p:cNvPr id="3948" name="Google Shape;3948;p40"/>
            <p:cNvGrpSpPr/>
            <p:nvPr/>
          </p:nvGrpSpPr>
          <p:grpSpPr>
            <a:xfrm>
              <a:off x="3408391" y="3423334"/>
              <a:ext cx="1240299" cy="1195818"/>
              <a:chOff x="1286628" y="3417712"/>
              <a:chExt cx="1240299" cy="1195818"/>
            </a:xfrm>
          </p:grpSpPr>
          <p:grpSp>
            <p:nvGrpSpPr>
              <p:cNvPr id="3949" name="Google Shape;3949;p40"/>
              <p:cNvGrpSpPr/>
              <p:nvPr/>
            </p:nvGrpSpPr>
            <p:grpSpPr>
              <a:xfrm>
                <a:off x="1400794" y="3417712"/>
                <a:ext cx="1026419" cy="94664"/>
                <a:chOff x="259366" y="5975914"/>
                <a:chExt cx="8645553" cy="735472"/>
              </a:xfrm>
            </p:grpSpPr>
            <p:grpSp>
              <p:nvGrpSpPr>
                <p:cNvPr id="3950" name="Google Shape;3950;p40"/>
                <p:cNvGrpSpPr/>
                <p:nvPr/>
              </p:nvGrpSpPr>
              <p:grpSpPr>
                <a:xfrm rot="5400000">
                  <a:off x="1956982" y="4278298"/>
                  <a:ext cx="735472" cy="4130706"/>
                  <a:chOff x="241781" y="1363646"/>
                  <a:chExt cx="735472" cy="4130706"/>
                </a:xfrm>
              </p:grpSpPr>
              <p:sp>
                <p:nvSpPr>
                  <p:cNvPr id="3951" name="Google Shape;3951;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2" name="Google Shape;3952;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3" name="Google Shape;3953;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54" name="Google Shape;3954;p40"/>
                <p:cNvGrpSpPr/>
                <p:nvPr/>
              </p:nvGrpSpPr>
              <p:grpSpPr>
                <a:xfrm flipH="1" rot="-5400000">
                  <a:off x="6471829" y="4278298"/>
                  <a:ext cx="735472" cy="4130706"/>
                  <a:chOff x="241781" y="1363646"/>
                  <a:chExt cx="735472" cy="4130706"/>
                </a:xfrm>
              </p:grpSpPr>
              <p:sp>
                <p:nvSpPr>
                  <p:cNvPr id="3955" name="Google Shape;3955;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6" name="Google Shape;3956;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7" name="Google Shape;3957;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958" name="Google Shape;3958;p40"/>
              <p:cNvGrpSpPr/>
              <p:nvPr/>
            </p:nvGrpSpPr>
            <p:grpSpPr>
              <a:xfrm>
                <a:off x="1383498" y="4518866"/>
                <a:ext cx="1026419" cy="94664"/>
                <a:chOff x="259366" y="5975914"/>
                <a:chExt cx="8645553" cy="735472"/>
              </a:xfrm>
            </p:grpSpPr>
            <p:grpSp>
              <p:nvGrpSpPr>
                <p:cNvPr id="3959" name="Google Shape;3959;p40"/>
                <p:cNvGrpSpPr/>
                <p:nvPr/>
              </p:nvGrpSpPr>
              <p:grpSpPr>
                <a:xfrm rot="5400000">
                  <a:off x="1956982" y="4278298"/>
                  <a:ext cx="735472" cy="4130706"/>
                  <a:chOff x="241781" y="1363646"/>
                  <a:chExt cx="735472" cy="4130706"/>
                </a:xfrm>
              </p:grpSpPr>
              <p:sp>
                <p:nvSpPr>
                  <p:cNvPr id="3960" name="Google Shape;3960;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1" name="Google Shape;3961;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2" name="Google Shape;3962;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63" name="Google Shape;3963;p40"/>
                <p:cNvGrpSpPr/>
                <p:nvPr/>
              </p:nvGrpSpPr>
              <p:grpSpPr>
                <a:xfrm flipH="1" rot="-5400000">
                  <a:off x="6471829" y="4278298"/>
                  <a:ext cx="735472" cy="4130706"/>
                  <a:chOff x="241781" y="1363646"/>
                  <a:chExt cx="735472" cy="4130706"/>
                </a:xfrm>
              </p:grpSpPr>
              <p:sp>
                <p:nvSpPr>
                  <p:cNvPr id="3964" name="Google Shape;3964;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6" name="Google Shape;3966;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967" name="Google Shape;3967;p40"/>
              <p:cNvGrpSpPr/>
              <p:nvPr/>
            </p:nvGrpSpPr>
            <p:grpSpPr>
              <a:xfrm rot="5400000">
                <a:off x="1966386" y="3989609"/>
                <a:ext cx="1026419" cy="94664"/>
                <a:chOff x="259366" y="5975914"/>
                <a:chExt cx="8645553" cy="735472"/>
              </a:xfrm>
            </p:grpSpPr>
            <p:grpSp>
              <p:nvGrpSpPr>
                <p:cNvPr id="3968" name="Google Shape;3968;p40"/>
                <p:cNvGrpSpPr/>
                <p:nvPr/>
              </p:nvGrpSpPr>
              <p:grpSpPr>
                <a:xfrm rot="5400000">
                  <a:off x="1956982" y="4278298"/>
                  <a:ext cx="735472" cy="4130706"/>
                  <a:chOff x="241781" y="1363646"/>
                  <a:chExt cx="735472" cy="4130706"/>
                </a:xfrm>
              </p:grpSpPr>
              <p:sp>
                <p:nvSpPr>
                  <p:cNvPr id="3969" name="Google Shape;3969;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0" name="Google Shape;3970;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1" name="Google Shape;3971;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72" name="Google Shape;3972;p40"/>
                <p:cNvGrpSpPr/>
                <p:nvPr/>
              </p:nvGrpSpPr>
              <p:grpSpPr>
                <a:xfrm flipH="1" rot="-5400000">
                  <a:off x="6471829" y="4278298"/>
                  <a:ext cx="735472" cy="4130706"/>
                  <a:chOff x="241781" y="1363646"/>
                  <a:chExt cx="735472" cy="4130706"/>
                </a:xfrm>
              </p:grpSpPr>
              <p:sp>
                <p:nvSpPr>
                  <p:cNvPr id="3973" name="Google Shape;3973;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4" name="Google Shape;3974;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5" name="Google Shape;3975;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976" name="Google Shape;3976;p40"/>
              <p:cNvGrpSpPr/>
              <p:nvPr/>
            </p:nvGrpSpPr>
            <p:grpSpPr>
              <a:xfrm rot="5400000">
                <a:off x="820751" y="3983435"/>
                <a:ext cx="1026419" cy="94664"/>
                <a:chOff x="259366" y="5975914"/>
                <a:chExt cx="8645553" cy="735472"/>
              </a:xfrm>
            </p:grpSpPr>
            <p:grpSp>
              <p:nvGrpSpPr>
                <p:cNvPr id="3977" name="Google Shape;3977;p40"/>
                <p:cNvGrpSpPr/>
                <p:nvPr/>
              </p:nvGrpSpPr>
              <p:grpSpPr>
                <a:xfrm rot="5400000">
                  <a:off x="1956982" y="4278298"/>
                  <a:ext cx="735472" cy="4130706"/>
                  <a:chOff x="241781" y="1363646"/>
                  <a:chExt cx="735472" cy="4130706"/>
                </a:xfrm>
              </p:grpSpPr>
              <p:sp>
                <p:nvSpPr>
                  <p:cNvPr id="3978" name="Google Shape;3978;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9" name="Google Shape;3979;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0" name="Google Shape;3980;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81" name="Google Shape;3981;p40"/>
                <p:cNvGrpSpPr/>
                <p:nvPr/>
              </p:nvGrpSpPr>
              <p:grpSpPr>
                <a:xfrm flipH="1" rot="-5400000">
                  <a:off x="6471829" y="4278298"/>
                  <a:ext cx="735472" cy="4130706"/>
                  <a:chOff x="241781" y="1363646"/>
                  <a:chExt cx="735472" cy="4130706"/>
                </a:xfrm>
              </p:grpSpPr>
              <p:sp>
                <p:nvSpPr>
                  <p:cNvPr id="3982" name="Google Shape;3982;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3" name="Google Shape;3983;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4" name="Google Shape;3984;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grpSp>
        <p:nvGrpSpPr>
          <p:cNvPr id="3985" name="Google Shape;3985;p40"/>
          <p:cNvGrpSpPr/>
          <p:nvPr/>
        </p:nvGrpSpPr>
        <p:grpSpPr>
          <a:xfrm>
            <a:off x="5473849" y="3205780"/>
            <a:ext cx="1294969" cy="1324751"/>
            <a:chOff x="5473849" y="3358180"/>
            <a:chExt cx="1294969" cy="1324751"/>
          </a:xfrm>
        </p:grpSpPr>
        <p:grpSp>
          <p:nvGrpSpPr>
            <p:cNvPr id="3986" name="Google Shape;3986;p40"/>
            <p:cNvGrpSpPr/>
            <p:nvPr/>
          </p:nvGrpSpPr>
          <p:grpSpPr>
            <a:xfrm>
              <a:off x="5473849" y="3358180"/>
              <a:ext cx="1294969" cy="1324751"/>
              <a:chOff x="360750" y="1588950"/>
              <a:chExt cx="3653850" cy="4820850"/>
            </a:xfrm>
          </p:grpSpPr>
          <p:sp>
            <p:nvSpPr>
              <p:cNvPr id="3987" name="Google Shape;3987;p40"/>
              <p:cNvSpPr/>
              <p:nvPr/>
            </p:nvSpPr>
            <p:spPr>
              <a:xfrm>
                <a:off x="360750" y="1595700"/>
                <a:ext cx="3482400" cy="4814100"/>
              </a:xfrm>
              <a:prstGeom prst="roundRect">
                <a:avLst>
                  <a:gd fmla="val 13534"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3988" name="Google Shape;3988;p40"/>
              <p:cNvSpPr/>
              <p:nvPr/>
            </p:nvSpPr>
            <p:spPr>
              <a:xfrm>
                <a:off x="532200" y="1595700"/>
                <a:ext cx="3482400" cy="4814100"/>
              </a:xfrm>
              <a:prstGeom prst="roundRect">
                <a:avLst>
                  <a:gd fmla="val 13534" name="adj"/>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pic>
            <p:nvPicPr>
              <p:cNvPr id="3989" name="Google Shape;3989;p40"/>
              <p:cNvPicPr preferRelativeResize="0"/>
              <p:nvPr/>
            </p:nvPicPr>
            <p:blipFill rotWithShape="1">
              <a:blip r:embed="rId3">
                <a:alphaModFix amt="52000"/>
              </a:blip>
              <a:srcRect b="2120" l="959" r="4294" t="1934"/>
              <a:stretch/>
            </p:blipFill>
            <p:spPr>
              <a:xfrm rot="5400000">
                <a:off x="-219375" y="2169075"/>
                <a:ext cx="4814100" cy="3653850"/>
              </a:xfrm>
              <a:custGeom>
                <a:rect b="b" l="l" r="r" t="t"/>
                <a:pathLst>
                  <a:path extrusionOk="0" h="3653850" w="4814100">
                    <a:moveTo>
                      <a:pt x="0" y="3182542"/>
                    </a:moveTo>
                    <a:lnTo>
                      <a:pt x="0" y="3011092"/>
                    </a:lnTo>
                    <a:lnTo>
                      <a:pt x="0" y="642758"/>
                    </a:lnTo>
                    <a:lnTo>
                      <a:pt x="0" y="471308"/>
                    </a:lnTo>
                    <a:cubicBezTo>
                      <a:pt x="0" y="211012"/>
                      <a:pt x="211012" y="0"/>
                      <a:pt x="471308" y="0"/>
                    </a:cubicBezTo>
                    <a:lnTo>
                      <a:pt x="4342792" y="0"/>
                    </a:lnTo>
                    <a:cubicBezTo>
                      <a:pt x="4603088" y="0"/>
                      <a:pt x="4814100" y="211012"/>
                      <a:pt x="4814100" y="471308"/>
                    </a:cubicBezTo>
                    <a:lnTo>
                      <a:pt x="4814100" y="642758"/>
                    </a:lnTo>
                    <a:lnTo>
                      <a:pt x="4814100" y="3011092"/>
                    </a:lnTo>
                    <a:lnTo>
                      <a:pt x="4814100" y="3182542"/>
                    </a:lnTo>
                    <a:cubicBezTo>
                      <a:pt x="4814100" y="3442838"/>
                      <a:pt x="4603088" y="3653850"/>
                      <a:pt x="4342792" y="3653850"/>
                    </a:cubicBezTo>
                    <a:lnTo>
                      <a:pt x="471308" y="3653850"/>
                    </a:lnTo>
                    <a:cubicBezTo>
                      <a:pt x="211012" y="3653850"/>
                      <a:pt x="0" y="3442838"/>
                      <a:pt x="0" y="3182542"/>
                    </a:cubicBezTo>
                    <a:close/>
                  </a:path>
                </a:pathLst>
              </a:custGeom>
              <a:noFill/>
              <a:ln>
                <a:noFill/>
              </a:ln>
            </p:spPr>
          </p:pic>
        </p:grpSp>
        <p:grpSp>
          <p:nvGrpSpPr>
            <p:cNvPr id="3990" name="Google Shape;3990;p40"/>
            <p:cNvGrpSpPr/>
            <p:nvPr/>
          </p:nvGrpSpPr>
          <p:grpSpPr>
            <a:xfrm>
              <a:off x="5525970" y="3416916"/>
              <a:ext cx="1240299" cy="1195818"/>
              <a:chOff x="1286628" y="3417712"/>
              <a:chExt cx="1240299" cy="1195818"/>
            </a:xfrm>
          </p:grpSpPr>
          <p:grpSp>
            <p:nvGrpSpPr>
              <p:cNvPr id="3991" name="Google Shape;3991;p40"/>
              <p:cNvGrpSpPr/>
              <p:nvPr/>
            </p:nvGrpSpPr>
            <p:grpSpPr>
              <a:xfrm>
                <a:off x="1400794" y="3417712"/>
                <a:ext cx="1026419" cy="94664"/>
                <a:chOff x="259366" y="5975914"/>
                <a:chExt cx="8645553" cy="735472"/>
              </a:xfrm>
            </p:grpSpPr>
            <p:grpSp>
              <p:nvGrpSpPr>
                <p:cNvPr id="3992" name="Google Shape;3992;p40"/>
                <p:cNvGrpSpPr/>
                <p:nvPr/>
              </p:nvGrpSpPr>
              <p:grpSpPr>
                <a:xfrm rot="5400000">
                  <a:off x="1956982" y="4278298"/>
                  <a:ext cx="735472" cy="4130706"/>
                  <a:chOff x="241781" y="1363646"/>
                  <a:chExt cx="735472" cy="4130706"/>
                </a:xfrm>
              </p:grpSpPr>
              <p:sp>
                <p:nvSpPr>
                  <p:cNvPr id="3993" name="Google Shape;3993;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4" name="Google Shape;3994;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5" name="Google Shape;3995;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96" name="Google Shape;3996;p40"/>
                <p:cNvGrpSpPr/>
                <p:nvPr/>
              </p:nvGrpSpPr>
              <p:grpSpPr>
                <a:xfrm flipH="1" rot="-5400000">
                  <a:off x="6471829" y="4278298"/>
                  <a:ext cx="735472" cy="4130706"/>
                  <a:chOff x="241781" y="1363646"/>
                  <a:chExt cx="735472" cy="4130706"/>
                </a:xfrm>
              </p:grpSpPr>
              <p:sp>
                <p:nvSpPr>
                  <p:cNvPr id="3997" name="Google Shape;3997;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8" name="Google Shape;3998;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9" name="Google Shape;3999;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000" name="Google Shape;4000;p40"/>
              <p:cNvGrpSpPr/>
              <p:nvPr/>
            </p:nvGrpSpPr>
            <p:grpSpPr>
              <a:xfrm>
                <a:off x="1383498" y="4518866"/>
                <a:ext cx="1026419" cy="94664"/>
                <a:chOff x="259366" y="5975914"/>
                <a:chExt cx="8645553" cy="735472"/>
              </a:xfrm>
            </p:grpSpPr>
            <p:grpSp>
              <p:nvGrpSpPr>
                <p:cNvPr id="4001" name="Google Shape;4001;p40"/>
                <p:cNvGrpSpPr/>
                <p:nvPr/>
              </p:nvGrpSpPr>
              <p:grpSpPr>
                <a:xfrm rot="5400000">
                  <a:off x="1956982" y="4278298"/>
                  <a:ext cx="735472" cy="4130706"/>
                  <a:chOff x="241781" y="1363646"/>
                  <a:chExt cx="735472" cy="4130706"/>
                </a:xfrm>
              </p:grpSpPr>
              <p:sp>
                <p:nvSpPr>
                  <p:cNvPr id="4002" name="Google Shape;4002;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3" name="Google Shape;4003;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4" name="Google Shape;4004;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05" name="Google Shape;4005;p40"/>
                <p:cNvGrpSpPr/>
                <p:nvPr/>
              </p:nvGrpSpPr>
              <p:grpSpPr>
                <a:xfrm flipH="1" rot="-5400000">
                  <a:off x="6471829" y="4278298"/>
                  <a:ext cx="735472" cy="4130706"/>
                  <a:chOff x="241781" y="1363646"/>
                  <a:chExt cx="735472" cy="4130706"/>
                </a:xfrm>
              </p:grpSpPr>
              <p:sp>
                <p:nvSpPr>
                  <p:cNvPr id="4006" name="Google Shape;4006;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7" name="Google Shape;4007;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8" name="Google Shape;4008;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009" name="Google Shape;4009;p40"/>
              <p:cNvGrpSpPr/>
              <p:nvPr/>
            </p:nvGrpSpPr>
            <p:grpSpPr>
              <a:xfrm rot="5400000">
                <a:off x="1966386" y="3989609"/>
                <a:ext cx="1026419" cy="94664"/>
                <a:chOff x="259366" y="5975914"/>
                <a:chExt cx="8645553" cy="735472"/>
              </a:xfrm>
            </p:grpSpPr>
            <p:grpSp>
              <p:nvGrpSpPr>
                <p:cNvPr id="4010" name="Google Shape;4010;p40"/>
                <p:cNvGrpSpPr/>
                <p:nvPr/>
              </p:nvGrpSpPr>
              <p:grpSpPr>
                <a:xfrm rot="5400000">
                  <a:off x="1956982" y="4278298"/>
                  <a:ext cx="735472" cy="4130706"/>
                  <a:chOff x="241781" y="1363646"/>
                  <a:chExt cx="735472" cy="4130706"/>
                </a:xfrm>
              </p:grpSpPr>
              <p:sp>
                <p:nvSpPr>
                  <p:cNvPr id="4011" name="Google Shape;4011;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2" name="Google Shape;4012;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3" name="Google Shape;4013;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14" name="Google Shape;4014;p40"/>
                <p:cNvGrpSpPr/>
                <p:nvPr/>
              </p:nvGrpSpPr>
              <p:grpSpPr>
                <a:xfrm flipH="1" rot="-5400000">
                  <a:off x="6471829" y="4278298"/>
                  <a:ext cx="735472" cy="4130706"/>
                  <a:chOff x="241781" y="1363646"/>
                  <a:chExt cx="735472" cy="4130706"/>
                </a:xfrm>
              </p:grpSpPr>
              <p:sp>
                <p:nvSpPr>
                  <p:cNvPr id="4015" name="Google Shape;4015;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6" name="Google Shape;4016;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7" name="Google Shape;4017;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018" name="Google Shape;4018;p40"/>
              <p:cNvGrpSpPr/>
              <p:nvPr/>
            </p:nvGrpSpPr>
            <p:grpSpPr>
              <a:xfrm rot="5400000">
                <a:off x="820751" y="3983435"/>
                <a:ext cx="1026419" cy="94664"/>
                <a:chOff x="259366" y="5975914"/>
                <a:chExt cx="8645553" cy="735472"/>
              </a:xfrm>
            </p:grpSpPr>
            <p:grpSp>
              <p:nvGrpSpPr>
                <p:cNvPr id="4019" name="Google Shape;4019;p40"/>
                <p:cNvGrpSpPr/>
                <p:nvPr/>
              </p:nvGrpSpPr>
              <p:grpSpPr>
                <a:xfrm rot="5400000">
                  <a:off x="1956982" y="4278298"/>
                  <a:ext cx="735472" cy="4130706"/>
                  <a:chOff x="241781" y="1363646"/>
                  <a:chExt cx="735472" cy="4130706"/>
                </a:xfrm>
              </p:grpSpPr>
              <p:sp>
                <p:nvSpPr>
                  <p:cNvPr id="4020" name="Google Shape;4020;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1" name="Google Shape;4021;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2" name="Google Shape;4022;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23" name="Google Shape;4023;p40"/>
                <p:cNvGrpSpPr/>
                <p:nvPr/>
              </p:nvGrpSpPr>
              <p:grpSpPr>
                <a:xfrm flipH="1" rot="-5400000">
                  <a:off x="6471829" y="4278298"/>
                  <a:ext cx="735472" cy="4130706"/>
                  <a:chOff x="241781" y="1363646"/>
                  <a:chExt cx="735472" cy="4130706"/>
                </a:xfrm>
              </p:grpSpPr>
              <p:sp>
                <p:nvSpPr>
                  <p:cNvPr id="4024" name="Google Shape;4024;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5" name="Google Shape;4025;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6" name="Google Shape;4026;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grpSp>
        <p:nvGrpSpPr>
          <p:cNvPr id="4027" name="Google Shape;4027;p40"/>
          <p:cNvGrpSpPr/>
          <p:nvPr/>
        </p:nvGrpSpPr>
        <p:grpSpPr>
          <a:xfrm>
            <a:off x="7585733" y="3205780"/>
            <a:ext cx="1294969" cy="1324751"/>
            <a:chOff x="7585733" y="3358180"/>
            <a:chExt cx="1294969" cy="1324751"/>
          </a:xfrm>
        </p:grpSpPr>
        <p:grpSp>
          <p:nvGrpSpPr>
            <p:cNvPr id="4028" name="Google Shape;4028;p40"/>
            <p:cNvGrpSpPr/>
            <p:nvPr/>
          </p:nvGrpSpPr>
          <p:grpSpPr>
            <a:xfrm>
              <a:off x="7585733" y="3358180"/>
              <a:ext cx="1294969" cy="1324751"/>
              <a:chOff x="360750" y="1588950"/>
              <a:chExt cx="3653850" cy="4820850"/>
            </a:xfrm>
          </p:grpSpPr>
          <p:sp>
            <p:nvSpPr>
              <p:cNvPr id="4029" name="Google Shape;4029;p40"/>
              <p:cNvSpPr/>
              <p:nvPr/>
            </p:nvSpPr>
            <p:spPr>
              <a:xfrm>
                <a:off x="360750" y="1595700"/>
                <a:ext cx="3482400" cy="4814100"/>
              </a:xfrm>
              <a:prstGeom prst="roundRect">
                <a:avLst>
                  <a:gd fmla="val 13534"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4030" name="Google Shape;4030;p40"/>
              <p:cNvSpPr/>
              <p:nvPr/>
            </p:nvSpPr>
            <p:spPr>
              <a:xfrm>
                <a:off x="532200" y="1595700"/>
                <a:ext cx="3482400" cy="4814100"/>
              </a:xfrm>
              <a:prstGeom prst="roundRect">
                <a:avLst>
                  <a:gd fmla="val 13534" name="adj"/>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pic>
            <p:nvPicPr>
              <p:cNvPr id="4031" name="Google Shape;4031;p40"/>
              <p:cNvPicPr preferRelativeResize="0"/>
              <p:nvPr/>
            </p:nvPicPr>
            <p:blipFill rotWithShape="1">
              <a:blip r:embed="rId3">
                <a:alphaModFix amt="52000"/>
              </a:blip>
              <a:srcRect b="2120" l="959" r="4294" t="1934"/>
              <a:stretch/>
            </p:blipFill>
            <p:spPr>
              <a:xfrm rot="5400000">
                <a:off x="-219375" y="2169075"/>
                <a:ext cx="4814100" cy="3653850"/>
              </a:xfrm>
              <a:custGeom>
                <a:rect b="b" l="l" r="r" t="t"/>
                <a:pathLst>
                  <a:path extrusionOk="0" h="3653850" w="4814100">
                    <a:moveTo>
                      <a:pt x="0" y="3182542"/>
                    </a:moveTo>
                    <a:lnTo>
                      <a:pt x="0" y="3011092"/>
                    </a:lnTo>
                    <a:lnTo>
                      <a:pt x="0" y="642758"/>
                    </a:lnTo>
                    <a:lnTo>
                      <a:pt x="0" y="471308"/>
                    </a:lnTo>
                    <a:cubicBezTo>
                      <a:pt x="0" y="211012"/>
                      <a:pt x="211012" y="0"/>
                      <a:pt x="471308" y="0"/>
                    </a:cubicBezTo>
                    <a:lnTo>
                      <a:pt x="4342792" y="0"/>
                    </a:lnTo>
                    <a:cubicBezTo>
                      <a:pt x="4603088" y="0"/>
                      <a:pt x="4814100" y="211012"/>
                      <a:pt x="4814100" y="471308"/>
                    </a:cubicBezTo>
                    <a:lnTo>
                      <a:pt x="4814100" y="642758"/>
                    </a:lnTo>
                    <a:lnTo>
                      <a:pt x="4814100" y="3011092"/>
                    </a:lnTo>
                    <a:lnTo>
                      <a:pt x="4814100" y="3182542"/>
                    </a:lnTo>
                    <a:cubicBezTo>
                      <a:pt x="4814100" y="3442838"/>
                      <a:pt x="4603088" y="3653850"/>
                      <a:pt x="4342792" y="3653850"/>
                    </a:cubicBezTo>
                    <a:lnTo>
                      <a:pt x="471308" y="3653850"/>
                    </a:lnTo>
                    <a:cubicBezTo>
                      <a:pt x="211012" y="3653850"/>
                      <a:pt x="0" y="3442838"/>
                      <a:pt x="0" y="3182542"/>
                    </a:cubicBezTo>
                    <a:close/>
                  </a:path>
                </a:pathLst>
              </a:custGeom>
              <a:noFill/>
              <a:ln>
                <a:noFill/>
              </a:ln>
            </p:spPr>
          </p:pic>
        </p:grpSp>
        <p:grpSp>
          <p:nvGrpSpPr>
            <p:cNvPr id="4032" name="Google Shape;4032;p40"/>
            <p:cNvGrpSpPr/>
            <p:nvPr/>
          </p:nvGrpSpPr>
          <p:grpSpPr>
            <a:xfrm>
              <a:off x="7631599" y="3422538"/>
              <a:ext cx="1240299" cy="1195818"/>
              <a:chOff x="1286628" y="3417712"/>
              <a:chExt cx="1240299" cy="1195818"/>
            </a:xfrm>
          </p:grpSpPr>
          <p:grpSp>
            <p:nvGrpSpPr>
              <p:cNvPr id="4033" name="Google Shape;4033;p40"/>
              <p:cNvGrpSpPr/>
              <p:nvPr/>
            </p:nvGrpSpPr>
            <p:grpSpPr>
              <a:xfrm>
                <a:off x="1400794" y="3417712"/>
                <a:ext cx="1026419" cy="94664"/>
                <a:chOff x="259366" y="5975914"/>
                <a:chExt cx="8645553" cy="735472"/>
              </a:xfrm>
            </p:grpSpPr>
            <p:grpSp>
              <p:nvGrpSpPr>
                <p:cNvPr id="4034" name="Google Shape;4034;p40"/>
                <p:cNvGrpSpPr/>
                <p:nvPr/>
              </p:nvGrpSpPr>
              <p:grpSpPr>
                <a:xfrm rot="5400000">
                  <a:off x="1956982" y="4278298"/>
                  <a:ext cx="735472" cy="4130706"/>
                  <a:chOff x="241781" y="1363646"/>
                  <a:chExt cx="735472" cy="4130706"/>
                </a:xfrm>
              </p:grpSpPr>
              <p:sp>
                <p:nvSpPr>
                  <p:cNvPr id="4035" name="Google Shape;4035;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6" name="Google Shape;4036;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7" name="Google Shape;4037;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38" name="Google Shape;4038;p40"/>
                <p:cNvGrpSpPr/>
                <p:nvPr/>
              </p:nvGrpSpPr>
              <p:grpSpPr>
                <a:xfrm flipH="1" rot="-5400000">
                  <a:off x="6471829" y="4278298"/>
                  <a:ext cx="735472" cy="4130706"/>
                  <a:chOff x="241781" y="1363646"/>
                  <a:chExt cx="735472" cy="4130706"/>
                </a:xfrm>
              </p:grpSpPr>
              <p:sp>
                <p:nvSpPr>
                  <p:cNvPr id="4039" name="Google Shape;4039;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0" name="Google Shape;4040;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1" name="Google Shape;4041;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042" name="Google Shape;4042;p40"/>
              <p:cNvGrpSpPr/>
              <p:nvPr/>
            </p:nvGrpSpPr>
            <p:grpSpPr>
              <a:xfrm>
                <a:off x="1383498" y="4518866"/>
                <a:ext cx="1026419" cy="94664"/>
                <a:chOff x="259366" y="5975914"/>
                <a:chExt cx="8645553" cy="735472"/>
              </a:xfrm>
            </p:grpSpPr>
            <p:grpSp>
              <p:nvGrpSpPr>
                <p:cNvPr id="4043" name="Google Shape;4043;p40"/>
                <p:cNvGrpSpPr/>
                <p:nvPr/>
              </p:nvGrpSpPr>
              <p:grpSpPr>
                <a:xfrm rot="5400000">
                  <a:off x="1956982" y="4278298"/>
                  <a:ext cx="735472" cy="4130706"/>
                  <a:chOff x="241781" y="1363646"/>
                  <a:chExt cx="735472" cy="4130706"/>
                </a:xfrm>
              </p:grpSpPr>
              <p:sp>
                <p:nvSpPr>
                  <p:cNvPr id="4044" name="Google Shape;4044;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5" name="Google Shape;4045;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6" name="Google Shape;4046;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47" name="Google Shape;4047;p40"/>
                <p:cNvGrpSpPr/>
                <p:nvPr/>
              </p:nvGrpSpPr>
              <p:grpSpPr>
                <a:xfrm flipH="1" rot="-5400000">
                  <a:off x="6471829" y="4278298"/>
                  <a:ext cx="735472" cy="4130706"/>
                  <a:chOff x="241781" y="1363646"/>
                  <a:chExt cx="735472" cy="4130706"/>
                </a:xfrm>
              </p:grpSpPr>
              <p:sp>
                <p:nvSpPr>
                  <p:cNvPr id="4048" name="Google Shape;4048;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9" name="Google Shape;4049;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0" name="Google Shape;4050;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051" name="Google Shape;4051;p40"/>
              <p:cNvGrpSpPr/>
              <p:nvPr/>
            </p:nvGrpSpPr>
            <p:grpSpPr>
              <a:xfrm rot="5400000">
                <a:off x="1966386" y="3989609"/>
                <a:ext cx="1026419" cy="94664"/>
                <a:chOff x="259366" y="5975914"/>
                <a:chExt cx="8645553" cy="735472"/>
              </a:xfrm>
            </p:grpSpPr>
            <p:grpSp>
              <p:nvGrpSpPr>
                <p:cNvPr id="4052" name="Google Shape;4052;p40"/>
                <p:cNvGrpSpPr/>
                <p:nvPr/>
              </p:nvGrpSpPr>
              <p:grpSpPr>
                <a:xfrm rot="5400000">
                  <a:off x="1956982" y="4278298"/>
                  <a:ext cx="735472" cy="4130706"/>
                  <a:chOff x="241781" y="1363646"/>
                  <a:chExt cx="735472" cy="4130706"/>
                </a:xfrm>
              </p:grpSpPr>
              <p:sp>
                <p:nvSpPr>
                  <p:cNvPr id="4053" name="Google Shape;4053;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4" name="Google Shape;4054;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5" name="Google Shape;4055;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56" name="Google Shape;4056;p40"/>
                <p:cNvGrpSpPr/>
                <p:nvPr/>
              </p:nvGrpSpPr>
              <p:grpSpPr>
                <a:xfrm flipH="1" rot="-5400000">
                  <a:off x="6471829" y="4278298"/>
                  <a:ext cx="735472" cy="4130706"/>
                  <a:chOff x="241781" y="1363646"/>
                  <a:chExt cx="735472" cy="4130706"/>
                </a:xfrm>
              </p:grpSpPr>
              <p:sp>
                <p:nvSpPr>
                  <p:cNvPr id="4057" name="Google Shape;4057;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8" name="Google Shape;4058;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9" name="Google Shape;4059;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060" name="Google Shape;4060;p40"/>
              <p:cNvGrpSpPr/>
              <p:nvPr/>
            </p:nvGrpSpPr>
            <p:grpSpPr>
              <a:xfrm rot="5400000">
                <a:off x="820751" y="3983435"/>
                <a:ext cx="1026419" cy="94664"/>
                <a:chOff x="259366" y="5975914"/>
                <a:chExt cx="8645553" cy="735472"/>
              </a:xfrm>
            </p:grpSpPr>
            <p:grpSp>
              <p:nvGrpSpPr>
                <p:cNvPr id="4061" name="Google Shape;4061;p40"/>
                <p:cNvGrpSpPr/>
                <p:nvPr/>
              </p:nvGrpSpPr>
              <p:grpSpPr>
                <a:xfrm rot="5400000">
                  <a:off x="1956982" y="4278298"/>
                  <a:ext cx="735472" cy="4130706"/>
                  <a:chOff x="241781" y="1363646"/>
                  <a:chExt cx="735472" cy="4130706"/>
                </a:xfrm>
              </p:grpSpPr>
              <p:sp>
                <p:nvSpPr>
                  <p:cNvPr id="4062" name="Google Shape;4062;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3" name="Google Shape;4063;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4" name="Google Shape;4064;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65" name="Google Shape;4065;p40"/>
                <p:cNvGrpSpPr/>
                <p:nvPr/>
              </p:nvGrpSpPr>
              <p:grpSpPr>
                <a:xfrm flipH="1" rot="-5400000">
                  <a:off x="6471829" y="4278298"/>
                  <a:ext cx="735472" cy="4130706"/>
                  <a:chOff x="241781" y="1363646"/>
                  <a:chExt cx="735472" cy="4130706"/>
                </a:xfrm>
              </p:grpSpPr>
              <p:sp>
                <p:nvSpPr>
                  <p:cNvPr id="4066" name="Google Shape;4066;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7" name="Google Shape;4067;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8" name="Google Shape;4068;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grpSp>
        <p:nvGrpSpPr>
          <p:cNvPr id="4069" name="Google Shape;4069;p40"/>
          <p:cNvGrpSpPr/>
          <p:nvPr/>
        </p:nvGrpSpPr>
        <p:grpSpPr>
          <a:xfrm>
            <a:off x="9697619" y="3159158"/>
            <a:ext cx="1294969" cy="1324751"/>
            <a:chOff x="9697619" y="3311558"/>
            <a:chExt cx="1294969" cy="1324751"/>
          </a:xfrm>
        </p:grpSpPr>
        <p:grpSp>
          <p:nvGrpSpPr>
            <p:cNvPr id="4070" name="Google Shape;4070;p40"/>
            <p:cNvGrpSpPr/>
            <p:nvPr/>
          </p:nvGrpSpPr>
          <p:grpSpPr>
            <a:xfrm>
              <a:off x="9697619" y="3311558"/>
              <a:ext cx="1294969" cy="1324751"/>
              <a:chOff x="360750" y="1588950"/>
              <a:chExt cx="3653850" cy="4820850"/>
            </a:xfrm>
          </p:grpSpPr>
          <p:sp>
            <p:nvSpPr>
              <p:cNvPr id="4071" name="Google Shape;4071;p40"/>
              <p:cNvSpPr/>
              <p:nvPr/>
            </p:nvSpPr>
            <p:spPr>
              <a:xfrm>
                <a:off x="360750" y="1595700"/>
                <a:ext cx="3482400" cy="4814100"/>
              </a:xfrm>
              <a:prstGeom prst="roundRect">
                <a:avLst>
                  <a:gd fmla="val 13534"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4072" name="Google Shape;4072;p40"/>
              <p:cNvSpPr/>
              <p:nvPr/>
            </p:nvSpPr>
            <p:spPr>
              <a:xfrm>
                <a:off x="532200" y="1595700"/>
                <a:ext cx="3482400" cy="4814100"/>
              </a:xfrm>
              <a:prstGeom prst="roundRect">
                <a:avLst>
                  <a:gd fmla="val 13534" name="adj"/>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pic>
            <p:nvPicPr>
              <p:cNvPr id="4073" name="Google Shape;4073;p40"/>
              <p:cNvPicPr preferRelativeResize="0"/>
              <p:nvPr/>
            </p:nvPicPr>
            <p:blipFill rotWithShape="1">
              <a:blip r:embed="rId3">
                <a:alphaModFix amt="52000"/>
              </a:blip>
              <a:srcRect b="2120" l="959" r="4294" t="1934"/>
              <a:stretch/>
            </p:blipFill>
            <p:spPr>
              <a:xfrm rot="5400000">
                <a:off x="-219375" y="2169075"/>
                <a:ext cx="4814100" cy="3653850"/>
              </a:xfrm>
              <a:custGeom>
                <a:rect b="b" l="l" r="r" t="t"/>
                <a:pathLst>
                  <a:path extrusionOk="0" h="3653850" w="4814100">
                    <a:moveTo>
                      <a:pt x="0" y="3182542"/>
                    </a:moveTo>
                    <a:lnTo>
                      <a:pt x="0" y="3011092"/>
                    </a:lnTo>
                    <a:lnTo>
                      <a:pt x="0" y="642758"/>
                    </a:lnTo>
                    <a:lnTo>
                      <a:pt x="0" y="471308"/>
                    </a:lnTo>
                    <a:cubicBezTo>
                      <a:pt x="0" y="211012"/>
                      <a:pt x="211012" y="0"/>
                      <a:pt x="471308" y="0"/>
                    </a:cubicBezTo>
                    <a:lnTo>
                      <a:pt x="4342792" y="0"/>
                    </a:lnTo>
                    <a:cubicBezTo>
                      <a:pt x="4603088" y="0"/>
                      <a:pt x="4814100" y="211012"/>
                      <a:pt x="4814100" y="471308"/>
                    </a:cubicBezTo>
                    <a:lnTo>
                      <a:pt x="4814100" y="642758"/>
                    </a:lnTo>
                    <a:lnTo>
                      <a:pt x="4814100" y="3011092"/>
                    </a:lnTo>
                    <a:lnTo>
                      <a:pt x="4814100" y="3182542"/>
                    </a:lnTo>
                    <a:cubicBezTo>
                      <a:pt x="4814100" y="3442838"/>
                      <a:pt x="4603088" y="3653850"/>
                      <a:pt x="4342792" y="3653850"/>
                    </a:cubicBezTo>
                    <a:lnTo>
                      <a:pt x="471308" y="3653850"/>
                    </a:lnTo>
                    <a:cubicBezTo>
                      <a:pt x="211012" y="3653850"/>
                      <a:pt x="0" y="3442838"/>
                      <a:pt x="0" y="3182542"/>
                    </a:cubicBezTo>
                    <a:close/>
                  </a:path>
                </a:pathLst>
              </a:custGeom>
              <a:noFill/>
              <a:ln>
                <a:noFill/>
              </a:ln>
            </p:spPr>
          </p:pic>
        </p:grpSp>
        <p:grpSp>
          <p:nvGrpSpPr>
            <p:cNvPr id="4074" name="Google Shape;4074;p40"/>
            <p:cNvGrpSpPr/>
            <p:nvPr/>
          </p:nvGrpSpPr>
          <p:grpSpPr>
            <a:xfrm>
              <a:off x="9746985" y="3360775"/>
              <a:ext cx="1240299" cy="1195818"/>
              <a:chOff x="1286628" y="3417712"/>
              <a:chExt cx="1240299" cy="1195818"/>
            </a:xfrm>
          </p:grpSpPr>
          <p:grpSp>
            <p:nvGrpSpPr>
              <p:cNvPr id="4075" name="Google Shape;4075;p40"/>
              <p:cNvGrpSpPr/>
              <p:nvPr/>
            </p:nvGrpSpPr>
            <p:grpSpPr>
              <a:xfrm>
                <a:off x="1400794" y="3417712"/>
                <a:ext cx="1026419" cy="94664"/>
                <a:chOff x="259366" y="5975914"/>
                <a:chExt cx="8645553" cy="735472"/>
              </a:xfrm>
            </p:grpSpPr>
            <p:grpSp>
              <p:nvGrpSpPr>
                <p:cNvPr id="4076" name="Google Shape;4076;p40"/>
                <p:cNvGrpSpPr/>
                <p:nvPr/>
              </p:nvGrpSpPr>
              <p:grpSpPr>
                <a:xfrm rot="5400000">
                  <a:off x="1956982" y="4278298"/>
                  <a:ext cx="735472" cy="4130706"/>
                  <a:chOff x="241781" y="1363646"/>
                  <a:chExt cx="735472" cy="4130706"/>
                </a:xfrm>
              </p:grpSpPr>
              <p:sp>
                <p:nvSpPr>
                  <p:cNvPr id="4077" name="Google Shape;4077;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8" name="Google Shape;4078;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9" name="Google Shape;4079;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80" name="Google Shape;4080;p40"/>
                <p:cNvGrpSpPr/>
                <p:nvPr/>
              </p:nvGrpSpPr>
              <p:grpSpPr>
                <a:xfrm flipH="1" rot="-5400000">
                  <a:off x="6471829" y="4278298"/>
                  <a:ext cx="735472" cy="4130706"/>
                  <a:chOff x="241781" y="1363646"/>
                  <a:chExt cx="735472" cy="4130706"/>
                </a:xfrm>
              </p:grpSpPr>
              <p:sp>
                <p:nvSpPr>
                  <p:cNvPr id="4081" name="Google Shape;4081;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2" name="Google Shape;4082;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3" name="Google Shape;4083;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084" name="Google Shape;4084;p40"/>
              <p:cNvGrpSpPr/>
              <p:nvPr/>
            </p:nvGrpSpPr>
            <p:grpSpPr>
              <a:xfrm>
                <a:off x="1383498" y="4518866"/>
                <a:ext cx="1026419" cy="94664"/>
                <a:chOff x="259366" y="5975914"/>
                <a:chExt cx="8645553" cy="735472"/>
              </a:xfrm>
            </p:grpSpPr>
            <p:grpSp>
              <p:nvGrpSpPr>
                <p:cNvPr id="4085" name="Google Shape;4085;p40"/>
                <p:cNvGrpSpPr/>
                <p:nvPr/>
              </p:nvGrpSpPr>
              <p:grpSpPr>
                <a:xfrm rot="5400000">
                  <a:off x="1956982" y="4278298"/>
                  <a:ext cx="735472" cy="4130706"/>
                  <a:chOff x="241781" y="1363646"/>
                  <a:chExt cx="735472" cy="4130706"/>
                </a:xfrm>
              </p:grpSpPr>
              <p:sp>
                <p:nvSpPr>
                  <p:cNvPr id="4086" name="Google Shape;4086;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7" name="Google Shape;4087;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8" name="Google Shape;4088;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89" name="Google Shape;4089;p40"/>
                <p:cNvGrpSpPr/>
                <p:nvPr/>
              </p:nvGrpSpPr>
              <p:grpSpPr>
                <a:xfrm flipH="1" rot="-5400000">
                  <a:off x="6471829" y="4278298"/>
                  <a:ext cx="735472" cy="4130706"/>
                  <a:chOff x="241781" y="1363646"/>
                  <a:chExt cx="735472" cy="4130706"/>
                </a:xfrm>
              </p:grpSpPr>
              <p:sp>
                <p:nvSpPr>
                  <p:cNvPr id="4090" name="Google Shape;4090;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1" name="Google Shape;4091;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2" name="Google Shape;4092;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093" name="Google Shape;4093;p40"/>
              <p:cNvGrpSpPr/>
              <p:nvPr/>
            </p:nvGrpSpPr>
            <p:grpSpPr>
              <a:xfrm rot="5400000">
                <a:off x="1966386" y="3989609"/>
                <a:ext cx="1026419" cy="94664"/>
                <a:chOff x="259366" y="5975914"/>
                <a:chExt cx="8645553" cy="735472"/>
              </a:xfrm>
            </p:grpSpPr>
            <p:grpSp>
              <p:nvGrpSpPr>
                <p:cNvPr id="4094" name="Google Shape;4094;p40"/>
                <p:cNvGrpSpPr/>
                <p:nvPr/>
              </p:nvGrpSpPr>
              <p:grpSpPr>
                <a:xfrm rot="5400000">
                  <a:off x="1956982" y="4278298"/>
                  <a:ext cx="735472" cy="4130706"/>
                  <a:chOff x="241781" y="1363646"/>
                  <a:chExt cx="735472" cy="4130706"/>
                </a:xfrm>
              </p:grpSpPr>
              <p:sp>
                <p:nvSpPr>
                  <p:cNvPr id="4095" name="Google Shape;4095;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6" name="Google Shape;4096;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7" name="Google Shape;4097;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98" name="Google Shape;4098;p40"/>
                <p:cNvGrpSpPr/>
                <p:nvPr/>
              </p:nvGrpSpPr>
              <p:grpSpPr>
                <a:xfrm flipH="1" rot="-5400000">
                  <a:off x="6471829" y="4278298"/>
                  <a:ext cx="735472" cy="4130706"/>
                  <a:chOff x="241781" y="1363646"/>
                  <a:chExt cx="735472" cy="4130706"/>
                </a:xfrm>
              </p:grpSpPr>
              <p:sp>
                <p:nvSpPr>
                  <p:cNvPr id="4099" name="Google Shape;4099;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0" name="Google Shape;4100;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102" name="Google Shape;4102;p40"/>
              <p:cNvGrpSpPr/>
              <p:nvPr/>
            </p:nvGrpSpPr>
            <p:grpSpPr>
              <a:xfrm rot="5400000">
                <a:off x="820751" y="3983435"/>
                <a:ext cx="1026419" cy="94664"/>
                <a:chOff x="259366" y="5975914"/>
                <a:chExt cx="8645553" cy="735472"/>
              </a:xfrm>
            </p:grpSpPr>
            <p:grpSp>
              <p:nvGrpSpPr>
                <p:cNvPr id="4103" name="Google Shape;4103;p40"/>
                <p:cNvGrpSpPr/>
                <p:nvPr/>
              </p:nvGrpSpPr>
              <p:grpSpPr>
                <a:xfrm rot="5400000">
                  <a:off x="1956982" y="4278298"/>
                  <a:ext cx="735472" cy="4130706"/>
                  <a:chOff x="241781" y="1363646"/>
                  <a:chExt cx="735472" cy="4130706"/>
                </a:xfrm>
              </p:grpSpPr>
              <p:sp>
                <p:nvSpPr>
                  <p:cNvPr id="4104" name="Google Shape;4104;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5" name="Google Shape;4105;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6" name="Google Shape;4106;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07" name="Google Shape;4107;p40"/>
                <p:cNvGrpSpPr/>
                <p:nvPr/>
              </p:nvGrpSpPr>
              <p:grpSpPr>
                <a:xfrm flipH="1" rot="-5400000">
                  <a:off x="6471829" y="4278298"/>
                  <a:ext cx="735472" cy="4130706"/>
                  <a:chOff x="241781" y="1363646"/>
                  <a:chExt cx="735472" cy="4130706"/>
                </a:xfrm>
              </p:grpSpPr>
              <p:sp>
                <p:nvSpPr>
                  <p:cNvPr id="4108" name="Google Shape;4108;p40"/>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p40"/>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p40"/>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sp>
        <p:nvSpPr>
          <p:cNvPr id="4111" name="Google Shape;4111;p40"/>
          <p:cNvSpPr txBox="1"/>
          <p:nvPr>
            <p:ph type="title"/>
          </p:nvPr>
        </p:nvSpPr>
        <p:spPr>
          <a:xfrm>
            <a:off x="766950" y="756000"/>
            <a:ext cx="106581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1111"/>
              <a:buNone/>
            </a:pPr>
            <a:r>
              <a:rPr lang="en"/>
              <a:t>This is a timeline.</a:t>
            </a:r>
            <a:endParaRPr/>
          </a:p>
        </p:txBody>
      </p:sp>
      <p:sp>
        <p:nvSpPr>
          <p:cNvPr id="4112" name="Google Shape;4112;p40"/>
          <p:cNvSpPr txBox="1"/>
          <p:nvPr>
            <p:ph idx="1" type="body"/>
          </p:nvPr>
        </p:nvSpPr>
        <p:spPr>
          <a:xfrm>
            <a:off x="599150" y="2180641"/>
            <a:ext cx="2679300" cy="885000"/>
          </a:xfrm>
          <a:prstGeom prst="rect">
            <a:avLst/>
          </a:prstGeom>
          <a:noFill/>
          <a:ln>
            <a:noFill/>
          </a:ln>
        </p:spPr>
        <p:txBody>
          <a:bodyPr anchorCtr="0" anchor="t" bIns="121900" lIns="121900" spcFirstLastPara="1" rIns="121900" wrap="square" tIns="121900">
            <a:normAutofit fontScale="70000" lnSpcReduction="20000"/>
          </a:bodyPr>
          <a:lstStyle/>
          <a:p>
            <a:pPr indent="0" lvl="0" marL="0" rtl="0" algn="ctr">
              <a:lnSpc>
                <a:spcPct val="115000"/>
              </a:lnSpc>
              <a:spcBef>
                <a:spcPts val="0"/>
              </a:spcBef>
              <a:spcAft>
                <a:spcPts val="1600"/>
              </a:spcAft>
              <a:buSzPct val="142857"/>
              <a:buNone/>
            </a:pPr>
            <a:r>
              <a:rPr lang="en"/>
              <a:t>Lorem ipsum dolor sit amet, consectetuer adipiscing elit.</a:t>
            </a:r>
            <a:endParaRPr/>
          </a:p>
        </p:txBody>
      </p:sp>
      <p:sp>
        <p:nvSpPr>
          <p:cNvPr id="4113" name="Google Shape;4113;p40"/>
          <p:cNvSpPr txBox="1"/>
          <p:nvPr>
            <p:ph idx="2" type="subTitle"/>
          </p:nvPr>
        </p:nvSpPr>
        <p:spPr>
          <a:xfrm>
            <a:off x="1183128" y="3262225"/>
            <a:ext cx="1417500" cy="1175400"/>
          </a:xfrm>
          <a:prstGeom prst="rect">
            <a:avLst/>
          </a:prstGeom>
          <a:noFill/>
          <a:ln>
            <a:noFill/>
          </a:ln>
        </p:spPr>
        <p:txBody>
          <a:bodyPr anchorCtr="0" anchor="ctr" bIns="121900" lIns="121900" spcFirstLastPara="1" rIns="121900" wrap="square" tIns="121900">
            <a:normAutofit/>
          </a:bodyPr>
          <a:lstStyle/>
          <a:p>
            <a:pPr indent="0" lvl="0" marL="0" rtl="0" algn="ctr">
              <a:lnSpc>
                <a:spcPct val="100000"/>
              </a:lnSpc>
              <a:spcBef>
                <a:spcPts val="0"/>
              </a:spcBef>
              <a:spcAft>
                <a:spcPts val="0"/>
              </a:spcAft>
              <a:buSzPts val="2800"/>
              <a:buNone/>
            </a:pPr>
            <a:r>
              <a:rPr lang="en" sz="2800"/>
              <a:t>2000</a:t>
            </a:r>
            <a:endParaRPr sz="2800"/>
          </a:p>
        </p:txBody>
      </p:sp>
      <p:sp>
        <p:nvSpPr>
          <p:cNvPr id="4114" name="Google Shape;4114;p40"/>
          <p:cNvSpPr txBox="1"/>
          <p:nvPr>
            <p:ph idx="3" type="body"/>
          </p:nvPr>
        </p:nvSpPr>
        <p:spPr>
          <a:xfrm>
            <a:off x="2678512" y="5283126"/>
            <a:ext cx="2679300" cy="885000"/>
          </a:xfrm>
          <a:prstGeom prst="rect">
            <a:avLst/>
          </a:prstGeom>
          <a:noFill/>
          <a:ln>
            <a:noFill/>
          </a:ln>
        </p:spPr>
        <p:txBody>
          <a:bodyPr anchorCtr="0" anchor="t" bIns="121900" lIns="121900" spcFirstLastPara="1" rIns="121900" wrap="square" tIns="121900">
            <a:normAutofit fontScale="70000" lnSpcReduction="20000"/>
          </a:bodyPr>
          <a:lstStyle/>
          <a:p>
            <a:pPr indent="0" lvl="0" marL="0" rtl="0" algn="ctr">
              <a:lnSpc>
                <a:spcPct val="115000"/>
              </a:lnSpc>
              <a:spcBef>
                <a:spcPts val="0"/>
              </a:spcBef>
              <a:spcAft>
                <a:spcPts val="1600"/>
              </a:spcAft>
              <a:buSzPct val="142857"/>
              <a:buNone/>
            </a:pPr>
            <a:r>
              <a:rPr lang="en"/>
              <a:t>Lorem ipsum dolor sit amet, consectetuer adipiscing elit.</a:t>
            </a:r>
            <a:endParaRPr/>
          </a:p>
        </p:txBody>
      </p:sp>
      <p:sp>
        <p:nvSpPr>
          <p:cNvPr id="4115" name="Google Shape;4115;p40"/>
          <p:cNvSpPr txBox="1"/>
          <p:nvPr>
            <p:ph idx="4" type="subTitle"/>
          </p:nvPr>
        </p:nvSpPr>
        <p:spPr>
          <a:xfrm>
            <a:off x="3296483" y="3262235"/>
            <a:ext cx="1417500" cy="1175400"/>
          </a:xfrm>
          <a:prstGeom prst="rect">
            <a:avLst/>
          </a:prstGeom>
          <a:noFill/>
          <a:ln>
            <a:noFill/>
          </a:ln>
        </p:spPr>
        <p:txBody>
          <a:bodyPr anchorCtr="0" anchor="ctr" bIns="121900" lIns="121900" spcFirstLastPara="1" rIns="121900" wrap="square" tIns="121900">
            <a:normAutofit/>
          </a:bodyPr>
          <a:lstStyle/>
          <a:p>
            <a:pPr indent="0" lvl="0" marL="0" rtl="0" algn="ctr">
              <a:lnSpc>
                <a:spcPct val="100000"/>
              </a:lnSpc>
              <a:spcBef>
                <a:spcPts val="0"/>
              </a:spcBef>
              <a:spcAft>
                <a:spcPts val="0"/>
              </a:spcAft>
              <a:buSzPts val="2800"/>
              <a:buNone/>
            </a:pPr>
            <a:r>
              <a:rPr lang="en" sz="2800"/>
              <a:t>2005</a:t>
            </a:r>
            <a:endParaRPr sz="2800"/>
          </a:p>
        </p:txBody>
      </p:sp>
      <p:sp>
        <p:nvSpPr>
          <p:cNvPr id="4116" name="Google Shape;4116;p40"/>
          <p:cNvSpPr txBox="1"/>
          <p:nvPr>
            <p:ph idx="5" type="body"/>
          </p:nvPr>
        </p:nvSpPr>
        <p:spPr>
          <a:xfrm>
            <a:off x="4757866" y="2180656"/>
            <a:ext cx="2679300" cy="885000"/>
          </a:xfrm>
          <a:prstGeom prst="rect">
            <a:avLst/>
          </a:prstGeom>
          <a:noFill/>
          <a:ln>
            <a:noFill/>
          </a:ln>
        </p:spPr>
        <p:txBody>
          <a:bodyPr anchorCtr="0" anchor="t" bIns="121900" lIns="121900" spcFirstLastPara="1" rIns="121900" wrap="square" tIns="121900">
            <a:normAutofit fontScale="70000" lnSpcReduction="20000"/>
          </a:bodyPr>
          <a:lstStyle/>
          <a:p>
            <a:pPr indent="0" lvl="0" marL="0" rtl="0" algn="ctr">
              <a:lnSpc>
                <a:spcPct val="115000"/>
              </a:lnSpc>
              <a:spcBef>
                <a:spcPts val="0"/>
              </a:spcBef>
              <a:spcAft>
                <a:spcPts val="1600"/>
              </a:spcAft>
              <a:buSzPct val="142857"/>
              <a:buNone/>
            </a:pPr>
            <a:r>
              <a:rPr lang="en"/>
              <a:t>Lorem ipsum dolor sit amet, consectetuer adipiscing elit.</a:t>
            </a:r>
            <a:endParaRPr/>
          </a:p>
        </p:txBody>
      </p:sp>
      <p:sp>
        <p:nvSpPr>
          <p:cNvPr id="4117" name="Google Shape;4117;p40"/>
          <p:cNvSpPr txBox="1"/>
          <p:nvPr>
            <p:ph idx="6" type="subTitle"/>
          </p:nvPr>
        </p:nvSpPr>
        <p:spPr>
          <a:xfrm>
            <a:off x="5409838" y="3262225"/>
            <a:ext cx="1417500" cy="1175400"/>
          </a:xfrm>
          <a:prstGeom prst="rect">
            <a:avLst/>
          </a:prstGeom>
          <a:noFill/>
          <a:ln>
            <a:noFill/>
          </a:ln>
        </p:spPr>
        <p:txBody>
          <a:bodyPr anchorCtr="0" anchor="ctr" bIns="121900" lIns="121900" spcFirstLastPara="1" rIns="121900" wrap="square" tIns="121900">
            <a:normAutofit/>
          </a:bodyPr>
          <a:lstStyle/>
          <a:p>
            <a:pPr indent="0" lvl="0" marL="0" rtl="0" algn="ctr">
              <a:lnSpc>
                <a:spcPct val="100000"/>
              </a:lnSpc>
              <a:spcBef>
                <a:spcPts val="0"/>
              </a:spcBef>
              <a:spcAft>
                <a:spcPts val="0"/>
              </a:spcAft>
              <a:buSzPts val="2800"/>
              <a:buNone/>
            </a:pPr>
            <a:r>
              <a:rPr lang="en" sz="2800"/>
              <a:t>2015</a:t>
            </a:r>
            <a:endParaRPr sz="2800"/>
          </a:p>
        </p:txBody>
      </p:sp>
      <p:sp>
        <p:nvSpPr>
          <p:cNvPr id="4118" name="Google Shape;4118;p40"/>
          <p:cNvSpPr txBox="1"/>
          <p:nvPr>
            <p:ph idx="7" type="body"/>
          </p:nvPr>
        </p:nvSpPr>
        <p:spPr>
          <a:xfrm>
            <a:off x="6837237" y="5283150"/>
            <a:ext cx="2679300" cy="885000"/>
          </a:xfrm>
          <a:prstGeom prst="rect">
            <a:avLst/>
          </a:prstGeom>
          <a:noFill/>
          <a:ln>
            <a:noFill/>
          </a:ln>
        </p:spPr>
        <p:txBody>
          <a:bodyPr anchorCtr="0" anchor="t" bIns="121900" lIns="121900" spcFirstLastPara="1" rIns="121900" wrap="square" tIns="121900">
            <a:normAutofit fontScale="70000" lnSpcReduction="20000"/>
          </a:bodyPr>
          <a:lstStyle/>
          <a:p>
            <a:pPr indent="0" lvl="0" marL="0" rtl="0" algn="ctr">
              <a:lnSpc>
                <a:spcPct val="115000"/>
              </a:lnSpc>
              <a:spcBef>
                <a:spcPts val="0"/>
              </a:spcBef>
              <a:spcAft>
                <a:spcPts val="1600"/>
              </a:spcAft>
              <a:buSzPct val="142857"/>
              <a:buNone/>
            </a:pPr>
            <a:r>
              <a:rPr lang="en"/>
              <a:t>Lorem ipsum dolor sit amet, consectetuer adipiscing elit.</a:t>
            </a:r>
            <a:endParaRPr/>
          </a:p>
        </p:txBody>
      </p:sp>
      <p:sp>
        <p:nvSpPr>
          <p:cNvPr id="4119" name="Google Shape;4119;p40"/>
          <p:cNvSpPr txBox="1"/>
          <p:nvPr>
            <p:ph idx="8" type="subTitle"/>
          </p:nvPr>
        </p:nvSpPr>
        <p:spPr>
          <a:xfrm>
            <a:off x="7523194" y="3262254"/>
            <a:ext cx="1417500" cy="1175400"/>
          </a:xfrm>
          <a:prstGeom prst="rect">
            <a:avLst/>
          </a:prstGeom>
          <a:noFill/>
          <a:ln>
            <a:noFill/>
          </a:ln>
        </p:spPr>
        <p:txBody>
          <a:bodyPr anchorCtr="0" anchor="ctr" bIns="121900" lIns="121900" spcFirstLastPara="1" rIns="121900" wrap="square" tIns="121900">
            <a:normAutofit/>
          </a:bodyPr>
          <a:lstStyle/>
          <a:p>
            <a:pPr indent="0" lvl="0" marL="0" rtl="0" algn="ctr">
              <a:lnSpc>
                <a:spcPct val="100000"/>
              </a:lnSpc>
              <a:spcBef>
                <a:spcPts val="0"/>
              </a:spcBef>
              <a:spcAft>
                <a:spcPts val="0"/>
              </a:spcAft>
              <a:buSzPts val="2800"/>
              <a:buNone/>
            </a:pPr>
            <a:r>
              <a:rPr lang="en" sz="2800"/>
              <a:t>2019</a:t>
            </a:r>
            <a:endParaRPr sz="2800"/>
          </a:p>
        </p:txBody>
      </p:sp>
      <p:sp>
        <p:nvSpPr>
          <p:cNvPr id="4120" name="Google Shape;4120;p40"/>
          <p:cNvSpPr txBox="1"/>
          <p:nvPr>
            <p:ph idx="9" type="body"/>
          </p:nvPr>
        </p:nvSpPr>
        <p:spPr>
          <a:xfrm>
            <a:off x="8916562" y="2180654"/>
            <a:ext cx="2679300" cy="885000"/>
          </a:xfrm>
          <a:prstGeom prst="rect">
            <a:avLst/>
          </a:prstGeom>
          <a:noFill/>
          <a:ln>
            <a:noFill/>
          </a:ln>
        </p:spPr>
        <p:txBody>
          <a:bodyPr anchorCtr="0" anchor="t" bIns="121900" lIns="121900" spcFirstLastPara="1" rIns="121900" wrap="square" tIns="121900">
            <a:normAutofit fontScale="70000" lnSpcReduction="20000"/>
          </a:bodyPr>
          <a:lstStyle/>
          <a:p>
            <a:pPr indent="0" lvl="0" marL="0" rtl="0" algn="ctr">
              <a:lnSpc>
                <a:spcPct val="115000"/>
              </a:lnSpc>
              <a:spcBef>
                <a:spcPts val="0"/>
              </a:spcBef>
              <a:spcAft>
                <a:spcPts val="1600"/>
              </a:spcAft>
              <a:buSzPct val="142857"/>
              <a:buNone/>
            </a:pPr>
            <a:r>
              <a:rPr lang="en"/>
              <a:t>Lorem ipsum dolor sit amet, consectetuer adipiscing elit.</a:t>
            </a:r>
            <a:endParaRPr/>
          </a:p>
        </p:txBody>
      </p:sp>
      <p:sp>
        <p:nvSpPr>
          <p:cNvPr id="4121" name="Google Shape;4121;p40"/>
          <p:cNvSpPr txBox="1"/>
          <p:nvPr>
            <p:ph idx="13" type="subTitle"/>
          </p:nvPr>
        </p:nvSpPr>
        <p:spPr>
          <a:xfrm>
            <a:off x="9636549" y="3262244"/>
            <a:ext cx="1417500" cy="1175400"/>
          </a:xfrm>
          <a:prstGeom prst="rect">
            <a:avLst/>
          </a:prstGeom>
          <a:noFill/>
          <a:ln>
            <a:noFill/>
          </a:ln>
        </p:spPr>
        <p:txBody>
          <a:bodyPr anchorCtr="0" anchor="ctr" bIns="121900" lIns="121900" spcFirstLastPara="1" rIns="121900" wrap="square" tIns="121900">
            <a:normAutofit/>
          </a:bodyPr>
          <a:lstStyle/>
          <a:p>
            <a:pPr indent="0" lvl="0" marL="0" rtl="0" algn="ctr">
              <a:lnSpc>
                <a:spcPct val="100000"/>
              </a:lnSpc>
              <a:spcBef>
                <a:spcPts val="0"/>
              </a:spcBef>
              <a:spcAft>
                <a:spcPts val="0"/>
              </a:spcAft>
              <a:buSzPts val="2800"/>
              <a:buNone/>
            </a:pPr>
            <a:r>
              <a:rPr lang="en" sz="2800"/>
              <a:t>2024</a:t>
            </a:r>
            <a:endParaRPr sz="2800"/>
          </a:p>
        </p:txBody>
      </p:sp>
      <p:sp>
        <p:nvSpPr>
          <p:cNvPr id="4122" name="Google Shape;4122;p40"/>
          <p:cNvSpPr txBox="1"/>
          <p:nvPr>
            <p:ph idx="14" type="subTitle"/>
          </p:nvPr>
        </p:nvSpPr>
        <p:spPr>
          <a:xfrm>
            <a:off x="599150" y="1726150"/>
            <a:ext cx="2679300" cy="530700"/>
          </a:xfrm>
          <a:prstGeom prst="rect">
            <a:avLst/>
          </a:prstGeom>
          <a:noFill/>
          <a:ln>
            <a:noFill/>
          </a:ln>
        </p:spPr>
        <p:txBody>
          <a:bodyPr anchorCtr="0" anchor="b" bIns="121900" lIns="121900" spcFirstLastPara="1" rIns="121900" wrap="square" tIns="121900">
            <a:noAutofit/>
          </a:bodyPr>
          <a:lstStyle/>
          <a:p>
            <a:pPr indent="0" lvl="0" marL="0" rtl="0" algn="ctr">
              <a:lnSpc>
                <a:spcPct val="100000"/>
              </a:lnSpc>
              <a:spcBef>
                <a:spcPts val="0"/>
              </a:spcBef>
              <a:spcAft>
                <a:spcPts val="0"/>
              </a:spcAft>
              <a:buSzPts val="2800"/>
              <a:buNone/>
            </a:pPr>
            <a:r>
              <a:rPr lang="en"/>
              <a:t>Subtitle One</a:t>
            </a:r>
            <a:endParaRPr/>
          </a:p>
        </p:txBody>
      </p:sp>
      <p:sp>
        <p:nvSpPr>
          <p:cNvPr id="4123" name="Google Shape;4123;p40"/>
          <p:cNvSpPr txBox="1"/>
          <p:nvPr>
            <p:ph idx="15" type="subTitle"/>
          </p:nvPr>
        </p:nvSpPr>
        <p:spPr>
          <a:xfrm>
            <a:off x="2678492" y="4828623"/>
            <a:ext cx="2679300" cy="530700"/>
          </a:xfrm>
          <a:prstGeom prst="rect">
            <a:avLst/>
          </a:prstGeom>
          <a:noFill/>
          <a:ln>
            <a:noFill/>
          </a:ln>
        </p:spPr>
        <p:txBody>
          <a:bodyPr anchorCtr="0" anchor="b" bIns="121900" lIns="121900" spcFirstLastPara="1" rIns="121900" wrap="square" tIns="121900">
            <a:noAutofit/>
          </a:bodyPr>
          <a:lstStyle/>
          <a:p>
            <a:pPr indent="0" lvl="0" marL="0" rtl="0" algn="ctr">
              <a:lnSpc>
                <a:spcPct val="90000"/>
              </a:lnSpc>
              <a:spcBef>
                <a:spcPts val="0"/>
              </a:spcBef>
              <a:spcAft>
                <a:spcPts val="0"/>
              </a:spcAft>
              <a:buSzPts val="688"/>
              <a:buNone/>
            </a:pPr>
            <a:r>
              <a:rPr lang="en"/>
              <a:t>Subtitle Two</a:t>
            </a:r>
            <a:endParaRPr/>
          </a:p>
        </p:txBody>
      </p:sp>
      <p:sp>
        <p:nvSpPr>
          <p:cNvPr id="4124" name="Google Shape;4124;p40"/>
          <p:cNvSpPr txBox="1"/>
          <p:nvPr>
            <p:ph idx="16" type="subTitle"/>
          </p:nvPr>
        </p:nvSpPr>
        <p:spPr>
          <a:xfrm>
            <a:off x="4757841" y="1726150"/>
            <a:ext cx="2679300" cy="530700"/>
          </a:xfrm>
          <a:prstGeom prst="rect">
            <a:avLst/>
          </a:prstGeom>
          <a:noFill/>
          <a:ln>
            <a:noFill/>
          </a:ln>
        </p:spPr>
        <p:txBody>
          <a:bodyPr anchorCtr="0" anchor="b" bIns="121900" lIns="121900" spcFirstLastPara="1" rIns="121900" wrap="square" tIns="121900">
            <a:noAutofit/>
          </a:bodyPr>
          <a:lstStyle/>
          <a:p>
            <a:pPr indent="0" lvl="0" marL="0" rtl="0" algn="ctr">
              <a:lnSpc>
                <a:spcPct val="100000"/>
              </a:lnSpc>
              <a:spcBef>
                <a:spcPts val="0"/>
              </a:spcBef>
              <a:spcAft>
                <a:spcPts val="0"/>
              </a:spcAft>
              <a:buSzPts val="605"/>
              <a:buNone/>
            </a:pPr>
            <a:r>
              <a:rPr lang="en"/>
              <a:t>Subtitle Three</a:t>
            </a:r>
            <a:endParaRPr/>
          </a:p>
        </p:txBody>
      </p:sp>
      <p:sp>
        <p:nvSpPr>
          <p:cNvPr id="4125" name="Google Shape;4125;p40"/>
          <p:cNvSpPr txBox="1"/>
          <p:nvPr>
            <p:ph idx="17" type="subTitle"/>
          </p:nvPr>
        </p:nvSpPr>
        <p:spPr>
          <a:xfrm>
            <a:off x="6837221" y="4828623"/>
            <a:ext cx="2679300" cy="530700"/>
          </a:xfrm>
          <a:prstGeom prst="rect">
            <a:avLst/>
          </a:prstGeom>
          <a:noFill/>
          <a:ln>
            <a:noFill/>
          </a:ln>
        </p:spPr>
        <p:txBody>
          <a:bodyPr anchorCtr="0" anchor="b" bIns="121900" lIns="121900" spcFirstLastPara="1" rIns="121900" wrap="square" tIns="121900">
            <a:noAutofit/>
          </a:bodyPr>
          <a:lstStyle/>
          <a:p>
            <a:pPr indent="0" lvl="0" marL="0" rtl="0" algn="ctr">
              <a:lnSpc>
                <a:spcPct val="90000"/>
              </a:lnSpc>
              <a:spcBef>
                <a:spcPts val="0"/>
              </a:spcBef>
              <a:spcAft>
                <a:spcPts val="0"/>
              </a:spcAft>
              <a:buSzPts val="688"/>
              <a:buNone/>
            </a:pPr>
            <a:r>
              <a:rPr lang="en"/>
              <a:t>Subtitle Four</a:t>
            </a:r>
            <a:endParaRPr/>
          </a:p>
        </p:txBody>
      </p:sp>
      <p:sp>
        <p:nvSpPr>
          <p:cNvPr id="4126" name="Google Shape;4126;p40"/>
          <p:cNvSpPr txBox="1"/>
          <p:nvPr>
            <p:ph idx="18" type="subTitle"/>
          </p:nvPr>
        </p:nvSpPr>
        <p:spPr>
          <a:xfrm>
            <a:off x="8916560" y="1726150"/>
            <a:ext cx="2679300" cy="530700"/>
          </a:xfrm>
          <a:prstGeom prst="rect">
            <a:avLst/>
          </a:prstGeom>
          <a:noFill/>
          <a:ln>
            <a:noFill/>
          </a:ln>
        </p:spPr>
        <p:txBody>
          <a:bodyPr anchorCtr="0" anchor="b" bIns="121900" lIns="121900" spcFirstLastPara="1" rIns="121900" wrap="square" tIns="121900">
            <a:noAutofit/>
          </a:bodyPr>
          <a:lstStyle/>
          <a:p>
            <a:pPr indent="0" lvl="0" marL="0" rtl="0" algn="ctr">
              <a:lnSpc>
                <a:spcPct val="90000"/>
              </a:lnSpc>
              <a:spcBef>
                <a:spcPts val="0"/>
              </a:spcBef>
              <a:spcAft>
                <a:spcPts val="0"/>
              </a:spcAft>
              <a:buSzPts val="688"/>
              <a:buNone/>
            </a:pPr>
            <a:r>
              <a:rPr lang="en"/>
              <a:t>Subtitle Five</a:t>
            </a:r>
            <a:endParaRPr/>
          </a:p>
        </p:txBody>
      </p:sp>
      <p:grpSp>
        <p:nvGrpSpPr>
          <p:cNvPr id="4127" name="Google Shape;4127;p40"/>
          <p:cNvGrpSpPr/>
          <p:nvPr/>
        </p:nvGrpSpPr>
        <p:grpSpPr>
          <a:xfrm rot="-338723">
            <a:off x="2685258" y="3385599"/>
            <a:ext cx="601364" cy="938723"/>
            <a:chOff x="8631124" y="1054389"/>
            <a:chExt cx="625337" cy="976245"/>
          </a:xfrm>
        </p:grpSpPr>
        <p:sp>
          <p:nvSpPr>
            <p:cNvPr id="4128" name="Google Shape;4128;p40"/>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29" name="Google Shape;4129;p40"/>
            <p:cNvGrpSpPr/>
            <p:nvPr/>
          </p:nvGrpSpPr>
          <p:grpSpPr>
            <a:xfrm>
              <a:off x="8631867" y="1055783"/>
              <a:ext cx="622678" cy="971853"/>
              <a:chOff x="3230151" y="1140520"/>
              <a:chExt cx="396964" cy="619567"/>
            </a:xfrm>
          </p:grpSpPr>
          <p:sp>
            <p:nvSpPr>
              <p:cNvPr id="4130" name="Google Shape;4130;p40"/>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1" name="Google Shape;4131;p40"/>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2" name="Google Shape;4132;p40"/>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3" name="Google Shape;4133;p40"/>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4" name="Google Shape;4134;p40"/>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5" name="Google Shape;4135;p40"/>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6" name="Google Shape;4136;p40"/>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p40"/>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8" name="Google Shape;4138;p40"/>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p40"/>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p40"/>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p40"/>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2" name="Google Shape;4142;p40"/>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3" name="Google Shape;4143;p40"/>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4" name="Google Shape;4144;p40"/>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5" name="Google Shape;4145;p40"/>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6" name="Google Shape;4146;p40"/>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47" name="Google Shape;4147;p40"/>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48" name="Google Shape;4148;p40"/>
          <p:cNvGrpSpPr/>
          <p:nvPr/>
        </p:nvGrpSpPr>
        <p:grpSpPr>
          <a:xfrm rot="-338723">
            <a:off x="6857473" y="3345305"/>
            <a:ext cx="601364" cy="938723"/>
            <a:chOff x="8631124" y="1054389"/>
            <a:chExt cx="625337" cy="976245"/>
          </a:xfrm>
        </p:grpSpPr>
        <p:sp>
          <p:nvSpPr>
            <p:cNvPr id="4149" name="Google Shape;4149;p40"/>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50" name="Google Shape;4150;p40"/>
            <p:cNvGrpSpPr/>
            <p:nvPr/>
          </p:nvGrpSpPr>
          <p:grpSpPr>
            <a:xfrm>
              <a:off x="8631867" y="1055783"/>
              <a:ext cx="622678" cy="971853"/>
              <a:chOff x="3230151" y="1140520"/>
              <a:chExt cx="396964" cy="619567"/>
            </a:xfrm>
          </p:grpSpPr>
          <p:sp>
            <p:nvSpPr>
              <p:cNvPr id="4151" name="Google Shape;4151;p40"/>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p40"/>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p40"/>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p40"/>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p40"/>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p40"/>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p40"/>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p40"/>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p40"/>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0" name="Google Shape;4160;p40"/>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p40"/>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2" name="Google Shape;4162;p40"/>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3" name="Google Shape;4163;p40"/>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4" name="Google Shape;4164;p40"/>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p40"/>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p40"/>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p40"/>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68" name="Google Shape;4168;p40"/>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69" name="Google Shape;4169;p40"/>
          <p:cNvGrpSpPr/>
          <p:nvPr/>
        </p:nvGrpSpPr>
        <p:grpSpPr>
          <a:xfrm rot="-338723">
            <a:off x="4819813" y="3338886"/>
            <a:ext cx="601364" cy="938723"/>
            <a:chOff x="8631124" y="1054389"/>
            <a:chExt cx="625337" cy="976245"/>
          </a:xfrm>
        </p:grpSpPr>
        <p:sp>
          <p:nvSpPr>
            <p:cNvPr id="4170" name="Google Shape;4170;p40"/>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71" name="Google Shape;4171;p40"/>
            <p:cNvGrpSpPr/>
            <p:nvPr/>
          </p:nvGrpSpPr>
          <p:grpSpPr>
            <a:xfrm>
              <a:off x="8631867" y="1055783"/>
              <a:ext cx="622678" cy="971853"/>
              <a:chOff x="3230151" y="1140520"/>
              <a:chExt cx="396964" cy="619567"/>
            </a:xfrm>
          </p:grpSpPr>
          <p:sp>
            <p:nvSpPr>
              <p:cNvPr id="4172" name="Google Shape;4172;p40"/>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3" name="Google Shape;4173;p40"/>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p40"/>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5" name="Google Shape;4175;p40"/>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6" name="Google Shape;4176;p40"/>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7" name="Google Shape;4177;p40"/>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8" name="Google Shape;4178;p40"/>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9" name="Google Shape;4179;p40"/>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0" name="Google Shape;4180;p40"/>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1" name="Google Shape;4181;p40"/>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p40"/>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p40"/>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p40"/>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5" name="Google Shape;4185;p40"/>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6" name="Google Shape;4186;p40"/>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p40"/>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8" name="Google Shape;4188;p40"/>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89" name="Google Shape;4189;p40"/>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90" name="Google Shape;4190;p40"/>
          <p:cNvGrpSpPr/>
          <p:nvPr/>
        </p:nvGrpSpPr>
        <p:grpSpPr>
          <a:xfrm rot="-338723">
            <a:off x="8979571" y="3355899"/>
            <a:ext cx="601364" cy="938723"/>
            <a:chOff x="8631124" y="1054389"/>
            <a:chExt cx="625337" cy="976245"/>
          </a:xfrm>
        </p:grpSpPr>
        <p:sp>
          <p:nvSpPr>
            <p:cNvPr id="4191" name="Google Shape;4191;p40"/>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92" name="Google Shape;4192;p40"/>
            <p:cNvGrpSpPr/>
            <p:nvPr/>
          </p:nvGrpSpPr>
          <p:grpSpPr>
            <a:xfrm>
              <a:off x="8631867" y="1055783"/>
              <a:ext cx="622678" cy="971853"/>
              <a:chOff x="3230151" y="1140520"/>
              <a:chExt cx="396964" cy="619567"/>
            </a:xfrm>
          </p:grpSpPr>
          <p:sp>
            <p:nvSpPr>
              <p:cNvPr id="4193" name="Google Shape;4193;p40"/>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p40"/>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p40"/>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p40"/>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7" name="Google Shape;4197;p40"/>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8" name="Google Shape;4198;p40"/>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9" name="Google Shape;4199;p40"/>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0" name="Google Shape;4200;p40"/>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p40"/>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p40"/>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p40"/>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p40"/>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p40"/>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p40"/>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p40"/>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p40"/>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p40"/>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10" name="Google Shape;4210;p40"/>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4" name="Shape 4214"/>
        <p:cNvGrpSpPr/>
        <p:nvPr/>
      </p:nvGrpSpPr>
      <p:grpSpPr>
        <a:xfrm>
          <a:off x="0" y="0"/>
          <a:ext cx="0" cy="0"/>
          <a:chOff x="0" y="0"/>
          <a:chExt cx="0" cy="0"/>
        </a:xfrm>
      </p:grpSpPr>
      <p:sp>
        <p:nvSpPr>
          <p:cNvPr id="4215" name="Google Shape;4215;p41"/>
          <p:cNvSpPr txBox="1"/>
          <p:nvPr>
            <p:ph type="title"/>
          </p:nvPr>
        </p:nvSpPr>
        <p:spPr>
          <a:xfrm>
            <a:off x="507750" y="766063"/>
            <a:ext cx="111765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1111"/>
              <a:buNone/>
            </a:pPr>
            <a:r>
              <a:rPr lang="en"/>
              <a:t>This is a timeline.</a:t>
            </a:r>
            <a:endParaRPr/>
          </a:p>
        </p:txBody>
      </p:sp>
      <p:sp>
        <p:nvSpPr>
          <p:cNvPr id="4216" name="Google Shape;4216;p41"/>
          <p:cNvSpPr txBox="1"/>
          <p:nvPr>
            <p:ph idx="1" type="body"/>
          </p:nvPr>
        </p:nvSpPr>
        <p:spPr>
          <a:xfrm>
            <a:off x="833320" y="4353503"/>
            <a:ext cx="2111700" cy="885000"/>
          </a:xfrm>
          <a:prstGeom prst="rect">
            <a:avLst/>
          </a:prstGeom>
          <a:noFill/>
          <a:ln>
            <a:noFill/>
          </a:ln>
        </p:spPr>
        <p:txBody>
          <a:bodyPr anchorCtr="0" anchor="t" bIns="121900" lIns="121900" spcFirstLastPara="1" rIns="121900" wrap="square" tIns="121900">
            <a:normAutofit fontScale="55000" lnSpcReduction="20000"/>
          </a:bodyPr>
          <a:lstStyle/>
          <a:p>
            <a:pPr indent="0" lvl="0" marL="0" rtl="0" algn="ctr">
              <a:lnSpc>
                <a:spcPct val="115000"/>
              </a:lnSpc>
              <a:spcBef>
                <a:spcPts val="0"/>
              </a:spcBef>
              <a:spcAft>
                <a:spcPts val="1600"/>
              </a:spcAft>
              <a:buSzPct val="181818"/>
              <a:buNone/>
            </a:pPr>
            <a:r>
              <a:rPr lang="en"/>
              <a:t>Lorem ipsum dolor sit amet, consectetuer adipiscing elit.</a:t>
            </a:r>
            <a:endParaRPr/>
          </a:p>
        </p:txBody>
      </p:sp>
      <p:sp>
        <p:nvSpPr>
          <p:cNvPr id="4217" name="Google Shape;4217;p41"/>
          <p:cNvSpPr txBox="1"/>
          <p:nvPr>
            <p:ph idx="3" type="body"/>
          </p:nvPr>
        </p:nvSpPr>
        <p:spPr>
          <a:xfrm>
            <a:off x="2950533" y="4353501"/>
            <a:ext cx="2111700" cy="885000"/>
          </a:xfrm>
          <a:prstGeom prst="rect">
            <a:avLst/>
          </a:prstGeom>
          <a:noFill/>
          <a:ln>
            <a:noFill/>
          </a:ln>
        </p:spPr>
        <p:txBody>
          <a:bodyPr anchorCtr="0" anchor="t" bIns="121900" lIns="121900" spcFirstLastPara="1" rIns="121900" wrap="square" tIns="121900">
            <a:normAutofit fontScale="55000" lnSpcReduction="20000"/>
          </a:bodyPr>
          <a:lstStyle/>
          <a:p>
            <a:pPr indent="0" lvl="0" marL="0" rtl="0" algn="ctr">
              <a:lnSpc>
                <a:spcPct val="115000"/>
              </a:lnSpc>
              <a:spcBef>
                <a:spcPts val="0"/>
              </a:spcBef>
              <a:spcAft>
                <a:spcPts val="1600"/>
              </a:spcAft>
              <a:buSzPct val="181818"/>
              <a:buNone/>
            </a:pPr>
            <a:r>
              <a:rPr lang="en"/>
              <a:t>Lorem ipsum dolor sit amet, consectetuer adipiscing elit.</a:t>
            </a:r>
            <a:endParaRPr/>
          </a:p>
        </p:txBody>
      </p:sp>
      <p:sp>
        <p:nvSpPr>
          <p:cNvPr id="4218" name="Google Shape;4218;p41"/>
          <p:cNvSpPr txBox="1"/>
          <p:nvPr>
            <p:ph idx="5" type="body"/>
          </p:nvPr>
        </p:nvSpPr>
        <p:spPr>
          <a:xfrm>
            <a:off x="5067745" y="4353517"/>
            <a:ext cx="2111700" cy="885000"/>
          </a:xfrm>
          <a:prstGeom prst="rect">
            <a:avLst/>
          </a:prstGeom>
          <a:noFill/>
          <a:ln>
            <a:noFill/>
          </a:ln>
        </p:spPr>
        <p:txBody>
          <a:bodyPr anchorCtr="0" anchor="t" bIns="121900" lIns="121900" spcFirstLastPara="1" rIns="121900" wrap="square" tIns="121900">
            <a:normAutofit fontScale="55000" lnSpcReduction="20000"/>
          </a:bodyPr>
          <a:lstStyle/>
          <a:p>
            <a:pPr indent="0" lvl="0" marL="0" rtl="0" algn="ctr">
              <a:lnSpc>
                <a:spcPct val="115000"/>
              </a:lnSpc>
              <a:spcBef>
                <a:spcPts val="0"/>
              </a:spcBef>
              <a:spcAft>
                <a:spcPts val="1600"/>
              </a:spcAft>
              <a:buSzPct val="181818"/>
              <a:buNone/>
            </a:pPr>
            <a:r>
              <a:rPr lang="en"/>
              <a:t>Lorem ipsum dolor sit amet, consectetuer adipiscing elit.</a:t>
            </a:r>
            <a:endParaRPr/>
          </a:p>
        </p:txBody>
      </p:sp>
      <p:sp>
        <p:nvSpPr>
          <p:cNvPr id="4219" name="Google Shape;4219;p41"/>
          <p:cNvSpPr txBox="1"/>
          <p:nvPr>
            <p:ph idx="7" type="body"/>
          </p:nvPr>
        </p:nvSpPr>
        <p:spPr>
          <a:xfrm>
            <a:off x="7184958" y="4353525"/>
            <a:ext cx="2111700" cy="885000"/>
          </a:xfrm>
          <a:prstGeom prst="rect">
            <a:avLst/>
          </a:prstGeom>
          <a:noFill/>
          <a:ln>
            <a:noFill/>
          </a:ln>
        </p:spPr>
        <p:txBody>
          <a:bodyPr anchorCtr="0" anchor="t" bIns="121900" lIns="121900" spcFirstLastPara="1" rIns="121900" wrap="square" tIns="121900">
            <a:normAutofit fontScale="55000" lnSpcReduction="20000"/>
          </a:bodyPr>
          <a:lstStyle/>
          <a:p>
            <a:pPr indent="0" lvl="0" marL="0" rtl="0" algn="ctr">
              <a:lnSpc>
                <a:spcPct val="115000"/>
              </a:lnSpc>
              <a:spcBef>
                <a:spcPts val="0"/>
              </a:spcBef>
              <a:spcAft>
                <a:spcPts val="1600"/>
              </a:spcAft>
              <a:buSzPct val="181818"/>
              <a:buNone/>
            </a:pPr>
            <a:r>
              <a:rPr lang="en"/>
              <a:t>Lorem ipsum dolor sit amet, consectetuer adipiscing elit.</a:t>
            </a:r>
            <a:endParaRPr/>
          </a:p>
        </p:txBody>
      </p:sp>
      <p:sp>
        <p:nvSpPr>
          <p:cNvPr id="4220" name="Google Shape;4220;p41"/>
          <p:cNvSpPr txBox="1"/>
          <p:nvPr>
            <p:ph idx="9" type="body"/>
          </p:nvPr>
        </p:nvSpPr>
        <p:spPr>
          <a:xfrm>
            <a:off x="9302170" y="4353491"/>
            <a:ext cx="2111700" cy="885000"/>
          </a:xfrm>
          <a:prstGeom prst="rect">
            <a:avLst/>
          </a:prstGeom>
          <a:noFill/>
          <a:ln>
            <a:noFill/>
          </a:ln>
        </p:spPr>
        <p:txBody>
          <a:bodyPr anchorCtr="0" anchor="t" bIns="121900" lIns="121900" spcFirstLastPara="1" rIns="121900" wrap="square" tIns="121900">
            <a:normAutofit fontScale="55000" lnSpcReduction="20000"/>
          </a:bodyPr>
          <a:lstStyle/>
          <a:p>
            <a:pPr indent="0" lvl="0" marL="0" rtl="0" algn="ctr">
              <a:lnSpc>
                <a:spcPct val="115000"/>
              </a:lnSpc>
              <a:spcBef>
                <a:spcPts val="0"/>
              </a:spcBef>
              <a:spcAft>
                <a:spcPts val="1600"/>
              </a:spcAft>
              <a:buSzPct val="181818"/>
              <a:buNone/>
            </a:pPr>
            <a:r>
              <a:rPr lang="en"/>
              <a:t>Lorem ipsum dolor sit amet, consectetuer adipiscing elit.</a:t>
            </a:r>
            <a:endParaRPr/>
          </a:p>
        </p:txBody>
      </p:sp>
      <p:cxnSp>
        <p:nvCxnSpPr>
          <p:cNvPr id="4221" name="Google Shape;4221;p41"/>
          <p:cNvCxnSpPr/>
          <p:nvPr/>
        </p:nvCxnSpPr>
        <p:spPr>
          <a:xfrm>
            <a:off x="617600" y="3438463"/>
            <a:ext cx="10950600" cy="0"/>
          </a:xfrm>
          <a:prstGeom prst="straightConnector1">
            <a:avLst/>
          </a:prstGeom>
          <a:noFill/>
          <a:ln cap="rnd" cmpd="sng" w="28575">
            <a:solidFill>
              <a:schemeClr val="dk1"/>
            </a:solidFill>
            <a:prstDash val="solid"/>
            <a:round/>
            <a:headEnd len="sm" w="sm" type="none"/>
            <a:tailEnd len="sm" w="sm" type="none"/>
          </a:ln>
        </p:spPr>
      </p:cxnSp>
      <p:sp>
        <p:nvSpPr>
          <p:cNvPr id="4222" name="Google Shape;4222;p41"/>
          <p:cNvSpPr txBox="1"/>
          <p:nvPr>
            <p:ph idx="2" type="subTitle"/>
          </p:nvPr>
        </p:nvSpPr>
        <p:spPr>
          <a:xfrm>
            <a:off x="833320" y="2164950"/>
            <a:ext cx="1989300" cy="615300"/>
          </a:xfrm>
          <a:prstGeom prst="rect">
            <a:avLst/>
          </a:prstGeom>
          <a:noFill/>
          <a:ln>
            <a:noFill/>
          </a:ln>
        </p:spPr>
        <p:txBody>
          <a:bodyPr anchorCtr="0" anchor="ctr" bIns="121900" lIns="121900" spcFirstLastPara="1" rIns="121900" wrap="square" tIns="121900">
            <a:noAutofit/>
          </a:bodyPr>
          <a:lstStyle/>
          <a:p>
            <a:pPr indent="0" lvl="0" marL="0" rtl="0" algn="ctr">
              <a:lnSpc>
                <a:spcPct val="80000"/>
              </a:lnSpc>
              <a:spcBef>
                <a:spcPts val="0"/>
              </a:spcBef>
              <a:spcAft>
                <a:spcPts val="0"/>
              </a:spcAft>
              <a:buSzPts val="1018"/>
              <a:buNone/>
            </a:pPr>
            <a:r>
              <a:rPr lang="en" sz="3500">
                <a:solidFill>
                  <a:schemeClr val="dk2"/>
                </a:solidFill>
              </a:rPr>
              <a:t>2000</a:t>
            </a:r>
            <a:endParaRPr sz="3500">
              <a:solidFill>
                <a:schemeClr val="dk2"/>
              </a:solidFill>
            </a:endParaRPr>
          </a:p>
        </p:txBody>
      </p:sp>
      <p:sp>
        <p:nvSpPr>
          <p:cNvPr id="4223" name="Google Shape;4223;p41"/>
          <p:cNvSpPr txBox="1"/>
          <p:nvPr>
            <p:ph idx="4" type="subTitle"/>
          </p:nvPr>
        </p:nvSpPr>
        <p:spPr>
          <a:xfrm>
            <a:off x="2965852" y="2164950"/>
            <a:ext cx="1989300" cy="615300"/>
          </a:xfrm>
          <a:prstGeom prst="rect">
            <a:avLst/>
          </a:prstGeom>
          <a:noFill/>
          <a:ln>
            <a:noFill/>
          </a:ln>
        </p:spPr>
        <p:txBody>
          <a:bodyPr anchorCtr="0" anchor="ctr" bIns="121900" lIns="121900" spcFirstLastPara="1" rIns="121900" wrap="square" tIns="121900">
            <a:noAutofit/>
          </a:bodyPr>
          <a:lstStyle/>
          <a:p>
            <a:pPr indent="0" lvl="0" marL="0" rtl="0" algn="ctr">
              <a:lnSpc>
                <a:spcPct val="80000"/>
              </a:lnSpc>
              <a:spcBef>
                <a:spcPts val="0"/>
              </a:spcBef>
              <a:spcAft>
                <a:spcPts val="0"/>
              </a:spcAft>
              <a:buSzPts val="1018"/>
              <a:buNone/>
            </a:pPr>
            <a:r>
              <a:rPr lang="en" sz="3500">
                <a:solidFill>
                  <a:schemeClr val="dk2"/>
                </a:solidFill>
              </a:rPr>
              <a:t>2005</a:t>
            </a:r>
            <a:endParaRPr sz="3500">
              <a:solidFill>
                <a:schemeClr val="dk2"/>
              </a:solidFill>
            </a:endParaRPr>
          </a:p>
        </p:txBody>
      </p:sp>
      <p:sp>
        <p:nvSpPr>
          <p:cNvPr id="4224" name="Google Shape;4224;p41"/>
          <p:cNvSpPr txBox="1"/>
          <p:nvPr>
            <p:ph idx="6" type="subTitle"/>
          </p:nvPr>
        </p:nvSpPr>
        <p:spPr>
          <a:xfrm>
            <a:off x="5098385" y="2164950"/>
            <a:ext cx="1989300" cy="615300"/>
          </a:xfrm>
          <a:prstGeom prst="rect">
            <a:avLst/>
          </a:prstGeom>
          <a:noFill/>
          <a:ln>
            <a:noFill/>
          </a:ln>
        </p:spPr>
        <p:txBody>
          <a:bodyPr anchorCtr="0" anchor="ctr" bIns="121900" lIns="121900" spcFirstLastPara="1" rIns="121900" wrap="square" tIns="121900">
            <a:noAutofit/>
          </a:bodyPr>
          <a:lstStyle/>
          <a:p>
            <a:pPr indent="0" lvl="0" marL="0" rtl="0" algn="ctr">
              <a:lnSpc>
                <a:spcPct val="80000"/>
              </a:lnSpc>
              <a:spcBef>
                <a:spcPts val="0"/>
              </a:spcBef>
              <a:spcAft>
                <a:spcPts val="0"/>
              </a:spcAft>
              <a:buSzPts val="1018"/>
              <a:buNone/>
            </a:pPr>
            <a:r>
              <a:rPr lang="en" sz="3500">
                <a:solidFill>
                  <a:schemeClr val="dk2"/>
                </a:solidFill>
              </a:rPr>
              <a:t>2015</a:t>
            </a:r>
            <a:endParaRPr sz="3500">
              <a:solidFill>
                <a:schemeClr val="dk2"/>
              </a:solidFill>
            </a:endParaRPr>
          </a:p>
        </p:txBody>
      </p:sp>
      <p:sp>
        <p:nvSpPr>
          <p:cNvPr id="4225" name="Google Shape;4225;p41"/>
          <p:cNvSpPr txBox="1"/>
          <p:nvPr>
            <p:ph idx="8" type="subTitle"/>
          </p:nvPr>
        </p:nvSpPr>
        <p:spPr>
          <a:xfrm>
            <a:off x="7230916" y="2164975"/>
            <a:ext cx="1989300" cy="615300"/>
          </a:xfrm>
          <a:prstGeom prst="rect">
            <a:avLst/>
          </a:prstGeom>
          <a:noFill/>
          <a:ln>
            <a:noFill/>
          </a:ln>
        </p:spPr>
        <p:txBody>
          <a:bodyPr anchorCtr="0" anchor="ctr" bIns="121900" lIns="121900" spcFirstLastPara="1" rIns="121900" wrap="square" tIns="121900">
            <a:noAutofit/>
          </a:bodyPr>
          <a:lstStyle/>
          <a:p>
            <a:pPr indent="0" lvl="0" marL="0" rtl="0" algn="ctr">
              <a:lnSpc>
                <a:spcPct val="80000"/>
              </a:lnSpc>
              <a:spcBef>
                <a:spcPts val="0"/>
              </a:spcBef>
              <a:spcAft>
                <a:spcPts val="0"/>
              </a:spcAft>
              <a:buSzPts val="1018"/>
              <a:buNone/>
            </a:pPr>
            <a:r>
              <a:rPr lang="en" sz="3500">
                <a:solidFill>
                  <a:schemeClr val="dk2"/>
                </a:solidFill>
              </a:rPr>
              <a:t>2019</a:t>
            </a:r>
            <a:endParaRPr sz="3500">
              <a:solidFill>
                <a:schemeClr val="dk2"/>
              </a:solidFill>
            </a:endParaRPr>
          </a:p>
        </p:txBody>
      </p:sp>
      <p:sp>
        <p:nvSpPr>
          <p:cNvPr id="4226" name="Google Shape;4226;p41"/>
          <p:cNvSpPr txBox="1"/>
          <p:nvPr>
            <p:ph idx="13" type="subTitle"/>
          </p:nvPr>
        </p:nvSpPr>
        <p:spPr>
          <a:xfrm>
            <a:off x="9363448" y="2164950"/>
            <a:ext cx="1989300" cy="615300"/>
          </a:xfrm>
          <a:prstGeom prst="rect">
            <a:avLst/>
          </a:prstGeom>
          <a:noFill/>
          <a:ln>
            <a:noFill/>
          </a:ln>
        </p:spPr>
        <p:txBody>
          <a:bodyPr anchorCtr="0" anchor="ctr" bIns="121900" lIns="121900" spcFirstLastPara="1" rIns="121900" wrap="square" tIns="121900">
            <a:noAutofit/>
          </a:bodyPr>
          <a:lstStyle/>
          <a:p>
            <a:pPr indent="0" lvl="0" marL="0" rtl="0" algn="ctr">
              <a:lnSpc>
                <a:spcPct val="80000"/>
              </a:lnSpc>
              <a:spcBef>
                <a:spcPts val="0"/>
              </a:spcBef>
              <a:spcAft>
                <a:spcPts val="0"/>
              </a:spcAft>
              <a:buSzPts val="1018"/>
              <a:buNone/>
            </a:pPr>
            <a:r>
              <a:rPr lang="en" sz="3500">
                <a:solidFill>
                  <a:schemeClr val="dk2"/>
                </a:solidFill>
              </a:rPr>
              <a:t>2024</a:t>
            </a:r>
            <a:endParaRPr sz="3500">
              <a:solidFill>
                <a:schemeClr val="dk2"/>
              </a:solidFill>
            </a:endParaRPr>
          </a:p>
        </p:txBody>
      </p:sp>
      <p:sp>
        <p:nvSpPr>
          <p:cNvPr id="4227" name="Google Shape;4227;p41"/>
          <p:cNvSpPr txBox="1"/>
          <p:nvPr>
            <p:ph idx="14" type="subTitle"/>
          </p:nvPr>
        </p:nvSpPr>
        <p:spPr>
          <a:xfrm>
            <a:off x="833320" y="3899013"/>
            <a:ext cx="2111700" cy="530700"/>
          </a:xfrm>
          <a:prstGeom prst="rect">
            <a:avLst/>
          </a:prstGeom>
          <a:noFill/>
          <a:ln>
            <a:noFill/>
          </a:ln>
        </p:spPr>
        <p:txBody>
          <a:bodyPr anchorCtr="0" anchor="b" bIns="121900" lIns="121900" spcFirstLastPara="1" rIns="121900" wrap="square" tIns="121900">
            <a:noAutofit/>
          </a:bodyPr>
          <a:lstStyle/>
          <a:p>
            <a:pPr indent="0" lvl="0" marL="0" rtl="0" algn="ctr">
              <a:lnSpc>
                <a:spcPct val="100000"/>
              </a:lnSpc>
              <a:spcBef>
                <a:spcPts val="0"/>
              </a:spcBef>
              <a:spcAft>
                <a:spcPts val="0"/>
              </a:spcAft>
              <a:buSzPts val="2800"/>
              <a:buNone/>
            </a:pPr>
            <a:r>
              <a:rPr lang="en" sz="2200"/>
              <a:t>Subtitle One</a:t>
            </a:r>
            <a:endParaRPr sz="2200"/>
          </a:p>
        </p:txBody>
      </p:sp>
      <p:sp>
        <p:nvSpPr>
          <p:cNvPr id="4228" name="Google Shape;4228;p41"/>
          <p:cNvSpPr txBox="1"/>
          <p:nvPr>
            <p:ph idx="15" type="subTitle"/>
          </p:nvPr>
        </p:nvSpPr>
        <p:spPr>
          <a:xfrm>
            <a:off x="2950533" y="3899000"/>
            <a:ext cx="2111700" cy="530700"/>
          </a:xfrm>
          <a:prstGeom prst="rect">
            <a:avLst/>
          </a:prstGeom>
          <a:noFill/>
          <a:ln>
            <a:noFill/>
          </a:ln>
        </p:spPr>
        <p:txBody>
          <a:bodyPr anchorCtr="0" anchor="b" bIns="121900" lIns="121900" spcFirstLastPara="1" rIns="121900" wrap="square" tIns="121900">
            <a:noAutofit/>
          </a:bodyPr>
          <a:lstStyle/>
          <a:p>
            <a:pPr indent="0" lvl="0" marL="0" rtl="0" algn="ctr">
              <a:lnSpc>
                <a:spcPct val="90000"/>
              </a:lnSpc>
              <a:spcBef>
                <a:spcPts val="0"/>
              </a:spcBef>
              <a:spcAft>
                <a:spcPts val="0"/>
              </a:spcAft>
              <a:buSzPts val="688"/>
              <a:buNone/>
            </a:pPr>
            <a:r>
              <a:rPr lang="en" sz="2200"/>
              <a:t>Subtitle Two</a:t>
            </a:r>
            <a:endParaRPr sz="2200"/>
          </a:p>
        </p:txBody>
      </p:sp>
      <p:sp>
        <p:nvSpPr>
          <p:cNvPr id="4229" name="Google Shape;4229;p41"/>
          <p:cNvSpPr txBox="1"/>
          <p:nvPr>
            <p:ph idx="16" type="subTitle"/>
          </p:nvPr>
        </p:nvSpPr>
        <p:spPr>
          <a:xfrm>
            <a:off x="5067744" y="3899013"/>
            <a:ext cx="2111700" cy="530700"/>
          </a:xfrm>
          <a:prstGeom prst="rect">
            <a:avLst/>
          </a:prstGeom>
          <a:noFill/>
          <a:ln>
            <a:noFill/>
          </a:ln>
        </p:spPr>
        <p:txBody>
          <a:bodyPr anchorCtr="0" anchor="b" bIns="121900" lIns="121900" spcFirstLastPara="1" rIns="121900" wrap="square" tIns="121900">
            <a:noAutofit/>
          </a:bodyPr>
          <a:lstStyle/>
          <a:p>
            <a:pPr indent="0" lvl="0" marL="0" rtl="0" algn="ctr">
              <a:lnSpc>
                <a:spcPct val="100000"/>
              </a:lnSpc>
              <a:spcBef>
                <a:spcPts val="0"/>
              </a:spcBef>
              <a:spcAft>
                <a:spcPts val="0"/>
              </a:spcAft>
              <a:buSzPts val="605"/>
              <a:buNone/>
            </a:pPr>
            <a:r>
              <a:rPr lang="en" sz="2200"/>
              <a:t>Subtitle Three</a:t>
            </a:r>
            <a:endParaRPr sz="2200"/>
          </a:p>
        </p:txBody>
      </p:sp>
      <p:sp>
        <p:nvSpPr>
          <p:cNvPr id="4230" name="Google Shape;4230;p41"/>
          <p:cNvSpPr txBox="1"/>
          <p:nvPr>
            <p:ph idx="17" type="subTitle"/>
          </p:nvPr>
        </p:nvSpPr>
        <p:spPr>
          <a:xfrm>
            <a:off x="7184957" y="3899000"/>
            <a:ext cx="2111700" cy="530700"/>
          </a:xfrm>
          <a:prstGeom prst="rect">
            <a:avLst/>
          </a:prstGeom>
          <a:noFill/>
          <a:ln>
            <a:noFill/>
          </a:ln>
        </p:spPr>
        <p:txBody>
          <a:bodyPr anchorCtr="0" anchor="b" bIns="121900" lIns="121900" spcFirstLastPara="1" rIns="121900" wrap="square" tIns="121900">
            <a:noAutofit/>
          </a:bodyPr>
          <a:lstStyle/>
          <a:p>
            <a:pPr indent="0" lvl="0" marL="0" rtl="0" algn="ctr">
              <a:lnSpc>
                <a:spcPct val="90000"/>
              </a:lnSpc>
              <a:spcBef>
                <a:spcPts val="0"/>
              </a:spcBef>
              <a:spcAft>
                <a:spcPts val="0"/>
              </a:spcAft>
              <a:buSzPts val="688"/>
              <a:buNone/>
            </a:pPr>
            <a:r>
              <a:rPr lang="en" sz="2200"/>
              <a:t>Subtitle Four</a:t>
            </a:r>
            <a:endParaRPr sz="2200"/>
          </a:p>
        </p:txBody>
      </p:sp>
      <p:sp>
        <p:nvSpPr>
          <p:cNvPr id="4231" name="Google Shape;4231;p41"/>
          <p:cNvSpPr txBox="1"/>
          <p:nvPr>
            <p:ph idx="18" type="subTitle"/>
          </p:nvPr>
        </p:nvSpPr>
        <p:spPr>
          <a:xfrm>
            <a:off x="9302169" y="3898988"/>
            <a:ext cx="2111700" cy="530700"/>
          </a:xfrm>
          <a:prstGeom prst="rect">
            <a:avLst/>
          </a:prstGeom>
          <a:noFill/>
          <a:ln>
            <a:noFill/>
          </a:ln>
        </p:spPr>
        <p:txBody>
          <a:bodyPr anchorCtr="0" anchor="b" bIns="121900" lIns="121900" spcFirstLastPara="1" rIns="121900" wrap="square" tIns="121900">
            <a:noAutofit/>
          </a:bodyPr>
          <a:lstStyle/>
          <a:p>
            <a:pPr indent="0" lvl="0" marL="0" rtl="0" algn="ctr">
              <a:lnSpc>
                <a:spcPct val="90000"/>
              </a:lnSpc>
              <a:spcBef>
                <a:spcPts val="0"/>
              </a:spcBef>
              <a:spcAft>
                <a:spcPts val="0"/>
              </a:spcAft>
              <a:buSzPts val="688"/>
              <a:buNone/>
            </a:pPr>
            <a:r>
              <a:rPr lang="en" sz="2200"/>
              <a:t>Subtitle Five</a:t>
            </a:r>
            <a:endParaRPr sz="2200"/>
          </a:p>
        </p:txBody>
      </p:sp>
      <p:grpSp>
        <p:nvGrpSpPr>
          <p:cNvPr id="4232" name="Google Shape;4232;p41"/>
          <p:cNvGrpSpPr/>
          <p:nvPr/>
        </p:nvGrpSpPr>
        <p:grpSpPr>
          <a:xfrm rot="-338723">
            <a:off x="1551458" y="2993743"/>
            <a:ext cx="601364" cy="938723"/>
            <a:chOff x="8631124" y="1054389"/>
            <a:chExt cx="625337" cy="976245"/>
          </a:xfrm>
        </p:grpSpPr>
        <p:sp>
          <p:nvSpPr>
            <p:cNvPr id="4233" name="Google Shape;4233;p41"/>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34" name="Google Shape;4234;p41"/>
            <p:cNvGrpSpPr/>
            <p:nvPr/>
          </p:nvGrpSpPr>
          <p:grpSpPr>
            <a:xfrm>
              <a:off x="8631867" y="1055783"/>
              <a:ext cx="622678" cy="971853"/>
              <a:chOff x="3230151" y="1140520"/>
              <a:chExt cx="396964" cy="619567"/>
            </a:xfrm>
          </p:grpSpPr>
          <p:sp>
            <p:nvSpPr>
              <p:cNvPr id="4235" name="Google Shape;4235;p41"/>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41"/>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41"/>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41"/>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41"/>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p41"/>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1" name="Google Shape;4241;p41"/>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2" name="Google Shape;4242;p41"/>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p41"/>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p41"/>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p41"/>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p41"/>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p41"/>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p41"/>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41"/>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41"/>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p41"/>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52" name="Google Shape;4252;p41"/>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53" name="Google Shape;4253;p41"/>
          <p:cNvGrpSpPr/>
          <p:nvPr/>
        </p:nvGrpSpPr>
        <p:grpSpPr>
          <a:xfrm rot="-338622">
            <a:off x="5823548" y="2931255"/>
            <a:ext cx="601337" cy="938685"/>
            <a:chOff x="8631124" y="1054389"/>
            <a:chExt cx="625337" cy="976245"/>
          </a:xfrm>
        </p:grpSpPr>
        <p:sp>
          <p:nvSpPr>
            <p:cNvPr id="4254" name="Google Shape;4254;p41"/>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55" name="Google Shape;4255;p41"/>
            <p:cNvGrpSpPr/>
            <p:nvPr/>
          </p:nvGrpSpPr>
          <p:grpSpPr>
            <a:xfrm>
              <a:off x="8631867" y="1055783"/>
              <a:ext cx="622678" cy="971853"/>
              <a:chOff x="3230151" y="1140520"/>
              <a:chExt cx="396964" cy="619567"/>
            </a:xfrm>
          </p:grpSpPr>
          <p:sp>
            <p:nvSpPr>
              <p:cNvPr id="4256" name="Google Shape;4256;p41"/>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p41"/>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8" name="Google Shape;4258;p41"/>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9" name="Google Shape;4259;p41"/>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0" name="Google Shape;4260;p41"/>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p41"/>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p41"/>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p41"/>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p41"/>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p41"/>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p41"/>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p41"/>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8" name="Google Shape;4268;p41"/>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p41"/>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0" name="Google Shape;4270;p41"/>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1" name="Google Shape;4271;p41"/>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2" name="Google Shape;4272;p41"/>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73" name="Google Shape;4273;p41"/>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74" name="Google Shape;4274;p41"/>
          <p:cNvGrpSpPr/>
          <p:nvPr/>
        </p:nvGrpSpPr>
        <p:grpSpPr>
          <a:xfrm rot="-338723">
            <a:off x="10098790" y="2927422"/>
            <a:ext cx="601364" cy="938723"/>
            <a:chOff x="8631124" y="1054389"/>
            <a:chExt cx="625337" cy="976245"/>
          </a:xfrm>
        </p:grpSpPr>
        <p:sp>
          <p:nvSpPr>
            <p:cNvPr id="4275" name="Google Shape;4275;p41"/>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76" name="Google Shape;4276;p41"/>
            <p:cNvGrpSpPr/>
            <p:nvPr/>
          </p:nvGrpSpPr>
          <p:grpSpPr>
            <a:xfrm>
              <a:off x="8631867" y="1055783"/>
              <a:ext cx="622678" cy="971853"/>
              <a:chOff x="3230151" y="1140520"/>
              <a:chExt cx="396964" cy="619567"/>
            </a:xfrm>
          </p:grpSpPr>
          <p:sp>
            <p:nvSpPr>
              <p:cNvPr id="4277" name="Google Shape;4277;p41"/>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p41"/>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p41"/>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p41"/>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p41"/>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p41"/>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p41"/>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p41"/>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p41"/>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p41"/>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p41"/>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p41"/>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9" name="Google Shape;4289;p41"/>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0" name="Google Shape;4290;p41"/>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p41"/>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p41"/>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p41"/>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94" name="Google Shape;4294;p41"/>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95" name="Google Shape;4295;p41"/>
          <p:cNvGrpSpPr/>
          <p:nvPr/>
        </p:nvGrpSpPr>
        <p:grpSpPr>
          <a:xfrm rot="5400000">
            <a:off x="7827711" y="3056238"/>
            <a:ext cx="763513" cy="763513"/>
            <a:chOff x="10013655" y="6531100"/>
            <a:chExt cx="544200" cy="544200"/>
          </a:xfrm>
        </p:grpSpPr>
        <p:grpSp>
          <p:nvGrpSpPr>
            <p:cNvPr id="4296" name="Google Shape;4296;p41"/>
            <p:cNvGrpSpPr/>
            <p:nvPr/>
          </p:nvGrpSpPr>
          <p:grpSpPr>
            <a:xfrm>
              <a:off x="10014769" y="6531719"/>
              <a:ext cx="542938" cy="542929"/>
              <a:chOff x="6818398" y="1294347"/>
              <a:chExt cx="249020" cy="249050"/>
            </a:xfrm>
          </p:grpSpPr>
          <p:sp>
            <p:nvSpPr>
              <p:cNvPr id="4297" name="Google Shape;4297;p41"/>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98" name="Google Shape;4298;p41"/>
              <p:cNvGrpSpPr/>
              <p:nvPr/>
            </p:nvGrpSpPr>
            <p:grpSpPr>
              <a:xfrm>
                <a:off x="6818823" y="1295895"/>
                <a:ext cx="248352" cy="246154"/>
                <a:chOff x="6818823" y="1295895"/>
                <a:chExt cx="248352" cy="246154"/>
              </a:xfrm>
            </p:grpSpPr>
            <p:grpSp>
              <p:nvGrpSpPr>
                <p:cNvPr id="4299" name="Google Shape;4299;p41"/>
                <p:cNvGrpSpPr/>
                <p:nvPr/>
              </p:nvGrpSpPr>
              <p:grpSpPr>
                <a:xfrm>
                  <a:off x="6818823" y="1295895"/>
                  <a:ext cx="248352" cy="246154"/>
                  <a:chOff x="6818823" y="1295895"/>
                  <a:chExt cx="248352" cy="246154"/>
                </a:xfrm>
              </p:grpSpPr>
              <p:sp>
                <p:nvSpPr>
                  <p:cNvPr id="4300" name="Google Shape;4300;p41"/>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p41"/>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p41"/>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p41"/>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p41"/>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p41"/>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p41"/>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p41"/>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08" name="Google Shape;4308;p41"/>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309" name="Google Shape;4309;p41"/>
            <p:cNvSpPr/>
            <p:nvPr/>
          </p:nvSpPr>
          <p:spPr>
            <a:xfrm>
              <a:off x="10013655" y="6531100"/>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4310" name="Google Shape;4310;p41"/>
          <p:cNvGrpSpPr/>
          <p:nvPr/>
        </p:nvGrpSpPr>
        <p:grpSpPr>
          <a:xfrm>
            <a:off x="3620601" y="2990517"/>
            <a:ext cx="758956" cy="758956"/>
            <a:chOff x="4416572" y="1642227"/>
            <a:chExt cx="256951" cy="256951"/>
          </a:xfrm>
        </p:grpSpPr>
        <p:grpSp>
          <p:nvGrpSpPr>
            <p:cNvPr id="4311" name="Google Shape;4311;p41"/>
            <p:cNvGrpSpPr/>
            <p:nvPr/>
          </p:nvGrpSpPr>
          <p:grpSpPr>
            <a:xfrm>
              <a:off x="4416572" y="1642227"/>
              <a:ext cx="256951" cy="256951"/>
              <a:chOff x="3025916" y="1405541"/>
              <a:chExt cx="163809" cy="163809"/>
            </a:xfrm>
          </p:grpSpPr>
          <p:sp>
            <p:nvSpPr>
              <p:cNvPr id="4312" name="Google Shape;4312;p41"/>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13" name="Google Shape;4313;p41"/>
              <p:cNvGrpSpPr/>
              <p:nvPr/>
            </p:nvGrpSpPr>
            <p:grpSpPr>
              <a:xfrm>
                <a:off x="3026226" y="1406561"/>
                <a:ext cx="163311" cy="161896"/>
                <a:chOff x="3026226" y="1406561"/>
                <a:chExt cx="163311" cy="161896"/>
              </a:xfrm>
            </p:grpSpPr>
            <p:sp>
              <p:nvSpPr>
                <p:cNvPr id="4314" name="Google Shape;4314;p41"/>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p41"/>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p41"/>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7" name="Google Shape;4317;p41"/>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8" name="Google Shape;4318;p41"/>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p41"/>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p41"/>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p41"/>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22" name="Google Shape;4322;p41"/>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23" name="Google Shape;4323;p41"/>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7" name="Shape 2417"/>
        <p:cNvGrpSpPr/>
        <p:nvPr/>
      </p:nvGrpSpPr>
      <p:grpSpPr>
        <a:xfrm>
          <a:off x="0" y="0"/>
          <a:ext cx="0" cy="0"/>
          <a:chOff x="0" y="0"/>
          <a:chExt cx="0" cy="0"/>
        </a:xfrm>
      </p:grpSpPr>
      <p:grpSp>
        <p:nvGrpSpPr>
          <p:cNvPr id="2418" name="Google Shape;2418;p24"/>
          <p:cNvGrpSpPr/>
          <p:nvPr/>
        </p:nvGrpSpPr>
        <p:grpSpPr>
          <a:xfrm>
            <a:off x="18623" y="48448"/>
            <a:ext cx="4689190" cy="4029996"/>
            <a:chOff x="18623" y="48448"/>
            <a:chExt cx="4689190" cy="4029996"/>
          </a:xfrm>
        </p:grpSpPr>
        <p:sp>
          <p:nvSpPr>
            <p:cNvPr id="2419" name="Google Shape;2419;p24"/>
            <p:cNvSpPr/>
            <p:nvPr/>
          </p:nvSpPr>
          <p:spPr>
            <a:xfrm>
              <a:off x="126236" y="1814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0" name="Google Shape;2420;p24"/>
            <p:cNvPicPr preferRelativeResize="0"/>
            <p:nvPr/>
          </p:nvPicPr>
          <p:blipFill rotWithShape="1">
            <a:blip r:embed="rId3">
              <a:alphaModFix/>
            </a:blip>
            <a:srcRect b="0" l="0" r="0" t="0"/>
            <a:stretch/>
          </p:blipFill>
          <p:spPr>
            <a:xfrm>
              <a:off x="394701" y="16937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21" name="Google Shape;2421;p24"/>
            <p:cNvSpPr/>
            <p:nvPr/>
          </p:nvSpPr>
          <p:spPr>
            <a:xfrm>
              <a:off x="609611" y="275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2" name="Google Shape;2422;p24"/>
            <p:cNvPicPr preferRelativeResize="0"/>
            <p:nvPr/>
          </p:nvPicPr>
          <p:blipFill rotWithShape="1">
            <a:blip r:embed="rId3">
              <a:alphaModFix/>
            </a:blip>
            <a:srcRect b="0" l="0" r="0" t="0"/>
            <a:stretch/>
          </p:blipFill>
          <p:spPr>
            <a:xfrm>
              <a:off x="276052" y="47299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23" name="Google Shape;2423;p24"/>
            <p:cNvSpPr/>
            <p:nvPr/>
          </p:nvSpPr>
          <p:spPr>
            <a:xfrm rot="5656676">
              <a:off x="449021" y="801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4" name="Google Shape;2424;p24"/>
            <p:cNvPicPr preferRelativeResize="0"/>
            <p:nvPr/>
          </p:nvPicPr>
          <p:blipFill rotWithShape="1">
            <a:blip r:embed="rId3">
              <a:alphaModFix/>
            </a:blip>
            <a:srcRect b="0" l="0" r="0" t="0"/>
            <a:stretch/>
          </p:blipFill>
          <p:spPr>
            <a:xfrm rot="5656153">
              <a:off x="438275" y="106690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25" name="Google Shape;2425;p24"/>
            <p:cNvSpPr/>
            <p:nvPr/>
          </p:nvSpPr>
          <p:spPr>
            <a:xfrm rot="5656676">
              <a:off x="318847" y="127633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6" name="Google Shape;2426;p24"/>
            <p:cNvPicPr preferRelativeResize="0"/>
            <p:nvPr/>
          </p:nvPicPr>
          <p:blipFill rotWithShape="1">
            <a:blip r:embed="rId3">
              <a:alphaModFix/>
            </a:blip>
            <a:srcRect b="0" l="0" r="0" t="0"/>
            <a:stretch/>
          </p:blipFill>
          <p:spPr>
            <a:xfrm rot="5656676">
              <a:off x="125121" y="92525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27" name="Google Shape;2427;p24"/>
            <p:cNvSpPr/>
            <p:nvPr/>
          </p:nvSpPr>
          <p:spPr>
            <a:xfrm>
              <a:off x="76211" y="5916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8" name="Google Shape;2428;p24"/>
            <p:cNvSpPr/>
            <p:nvPr/>
          </p:nvSpPr>
          <p:spPr>
            <a:xfrm>
              <a:off x="68648" y="156511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9" name="Google Shape;2429;p24"/>
            <p:cNvPicPr preferRelativeResize="0"/>
            <p:nvPr/>
          </p:nvPicPr>
          <p:blipFill rotWithShape="1">
            <a:blip r:embed="rId3">
              <a:alphaModFix/>
            </a:blip>
            <a:srcRect b="0" l="0" r="0" t="0"/>
            <a:stretch/>
          </p:blipFill>
          <p:spPr>
            <a:xfrm>
              <a:off x="337113" y="1552999"/>
              <a:ext cx="100169" cy="100168"/>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30" name="Google Shape;2430;p24"/>
            <p:cNvSpPr/>
            <p:nvPr/>
          </p:nvSpPr>
          <p:spPr>
            <a:xfrm>
              <a:off x="449036" y="17615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31" name="Google Shape;2431;p24"/>
            <p:cNvPicPr preferRelativeResize="0"/>
            <p:nvPr/>
          </p:nvPicPr>
          <p:blipFill rotWithShape="1">
            <a:blip r:embed="rId3">
              <a:alphaModFix/>
            </a:blip>
            <a:srcRect b="0" l="0" r="0" t="0"/>
            <a:stretch/>
          </p:blipFill>
          <p:spPr>
            <a:xfrm>
              <a:off x="218465" y="185662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32" name="Google Shape;2432;p24"/>
            <p:cNvSpPr/>
            <p:nvPr/>
          </p:nvSpPr>
          <p:spPr>
            <a:xfrm rot="5656676">
              <a:off x="391434" y="21849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33" name="Google Shape;2433;p24"/>
            <p:cNvPicPr preferRelativeResize="0"/>
            <p:nvPr/>
          </p:nvPicPr>
          <p:blipFill rotWithShape="1">
            <a:blip r:embed="rId3">
              <a:alphaModFix/>
            </a:blip>
            <a:srcRect b="0" l="0" r="0" t="0"/>
            <a:stretch/>
          </p:blipFill>
          <p:spPr>
            <a:xfrm rot="5656153">
              <a:off x="380687" y="2450525"/>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34" name="Google Shape;2434;p24"/>
            <p:cNvSpPr/>
            <p:nvPr/>
          </p:nvSpPr>
          <p:spPr>
            <a:xfrm rot="5656676">
              <a:off x="261260" y="2659961"/>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35" name="Google Shape;2435;p24"/>
            <p:cNvPicPr preferRelativeResize="0"/>
            <p:nvPr/>
          </p:nvPicPr>
          <p:blipFill rotWithShape="1">
            <a:blip r:embed="rId3">
              <a:alphaModFix/>
            </a:blip>
            <a:srcRect b="0" l="0" r="0" t="0"/>
            <a:stretch/>
          </p:blipFill>
          <p:spPr>
            <a:xfrm rot="5656676">
              <a:off x="67533" y="2308877"/>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36" name="Google Shape;2436;p24"/>
            <p:cNvSpPr/>
            <p:nvPr/>
          </p:nvSpPr>
          <p:spPr>
            <a:xfrm>
              <a:off x="18623" y="19752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7" name="Google Shape;2437;p24"/>
            <p:cNvSpPr/>
            <p:nvPr/>
          </p:nvSpPr>
          <p:spPr>
            <a:xfrm>
              <a:off x="96086" y="28829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38" name="Google Shape;2438;p24"/>
            <p:cNvPicPr preferRelativeResize="0"/>
            <p:nvPr/>
          </p:nvPicPr>
          <p:blipFill rotWithShape="1">
            <a:blip r:embed="rId3">
              <a:alphaModFix/>
            </a:blip>
            <a:srcRect b="0" l="0" r="0" t="0"/>
            <a:stretch/>
          </p:blipFill>
          <p:spPr>
            <a:xfrm>
              <a:off x="364551" y="2870824"/>
              <a:ext cx="100169" cy="1001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39" name="Google Shape;2439;p24"/>
            <p:cNvSpPr/>
            <p:nvPr/>
          </p:nvSpPr>
          <p:spPr>
            <a:xfrm>
              <a:off x="476473" y="30793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40" name="Google Shape;2440;p24"/>
            <p:cNvPicPr preferRelativeResize="0"/>
            <p:nvPr/>
          </p:nvPicPr>
          <p:blipFill rotWithShape="1">
            <a:blip r:embed="rId3">
              <a:alphaModFix/>
            </a:blip>
            <a:srcRect b="0" l="0" r="0" t="0"/>
            <a:stretch/>
          </p:blipFill>
          <p:spPr>
            <a:xfrm>
              <a:off x="245902" y="3174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41" name="Google Shape;2441;p24"/>
            <p:cNvSpPr/>
            <p:nvPr/>
          </p:nvSpPr>
          <p:spPr>
            <a:xfrm rot="5656676">
              <a:off x="418871" y="350278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42" name="Google Shape;2442;p24"/>
            <p:cNvPicPr preferRelativeResize="0"/>
            <p:nvPr/>
          </p:nvPicPr>
          <p:blipFill rotWithShape="1">
            <a:blip r:embed="rId3">
              <a:alphaModFix/>
            </a:blip>
            <a:srcRect b="0" l="0" r="0" t="0"/>
            <a:stretch/>
          </p:blipFill>
          <p:spPr>
            <a:xfrm rot="5656153">
              <a:off x="408125" y="3768350"/>
              <a:ext cx="100136" cy="100136"/>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43" name="Google Shape;2443;p24"/>
            <p:cNvSpPr/>
            <p:nvPr/>
          </p:nvSpPr>
          <p:spPr>
            <a:xfrm rot="5656676">
              <a:off x="288697" y="3977786"/>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44" name="Google Shape;2444;p24"/>
            <p:cNvPicPr preferRelativeResize="0"/>
            <p:nvPr/>
          </p:nvPicPr>
          <p:blipFill rotWithShape="1">
            <a:blip r:embed="rId3">
              <a:alphaModFix/>
            </a:blip>
            <a:srcRect b="0" l="0" r="0" t="0"/>
            <a:stretch/>
          </p:blipFill>
          <p:spPr>
            <a:xfrm rot="5656676">
              <a:off x="94971" y="3626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45" name="Google Shape;2445;p24"/>
            <p:cNvSpPr/>
            <p:nvPr/>
          </p:nvSpPr>
          <p:spPr>
            <a:xfrm>
              <a:off x="46061" y="329309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46" name="Google Shape;2446;p24"/>
            <p:cNvPicPr preferRelativeResize="0"/>
            <p:nvPr/>
          </p:nvPicPr>
          <p:blipFill rotWithShape="1">
            <a:blip r:embed="rId3">
              <a:alphaModFix/>
            </a:blip>
            <a:srcRect b="0" l="0" r="0" t="0"/>
            <a:stretch/>
          </p:blipFill>
          <p:spPr>
            <a:xfrm>
              <a:off x="1012540" y="950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47" name="Google Shape;2447;p24"/>
            <p:cNvSpPr/>
            <p:nvPr/>
          </p:nvSpPr>
          <p:spPr>
            <a:xfrm rot="5656676">
              <a:off x="870896" y="1071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48" name="Google Shape;2448;p24"/>
            <p:cNvPicPr preferRelativeResize="0"/>
            <p:nvPr/>
          </p:nvPicPr>
          <p:blipFill rotWithShape="1">
            <a:blip r:embed="rId3">
              <a:alphaModFix/>
            </a:blip>
            <a:srcRect b="0" l="0" r="0" t="0"/>
            <a:stretch/>
          </p:blipFill>
          <p:spPr>
            <a:xfrm rot="5656676">
              <a:off x="861608" y="5473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49" name="Google Shape;2449;p24"/>
            <p:cNvSpPr/>
            <p:nvPr/>
          </p:nvSpPr>
          <p:spPr>
            <a:xfrm>
              <a:off x="1343223" y="397668"/>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0" name="Google Shape;2450;p24"/>
            <p:cNvSpPr/>
            <p:nvPr/>
          </p:nvSpPr>
          <p:spPr>
            <a:xfrm rot="5656676">
              <a:off x="1030321"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1" name="Google Shape;2451;p24"/>
            <p:cNvSpPr/>
            <p:nvPr/>
          </p:nvSpPr>
          <p:spPr>
            <a:xfrm rot="5400000">
              <a:off x="1571559" y="721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52" name="Google Shape;2452;p24"/>
            <p:cNvPicPr preferRelativeResize="0"/>
            <p:nvPr/>
          </p:nvPicPr>
          <p:blipFill rotWithShape="1">
            <a:blip r:embed="rId3">
              <a:alphaModFix/>
            </a:blip>
            <a:srcRect b="0" l="0" r="0" t="0"/>
            <a:stretch/>
          </p:blipFill>
          <p:spPr>
            <a:xfrm rot="5400000">
              <a:off x="1903739" y="4029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53" name="Google Shape;2453;p24"/>
            <p:cNvSpPr/>
            <p:nvPr/>
          </p:nvSpPr>
          <p:spPr>
            <a:xfrm rot="-10543324">
              <a:off x="1913002" y="2641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54" name="Google Shape;2454;p24"/>
            <p:cNvPicPr preferRelativeResize="0"/>
            <p:nvPr/>
          </p:nvPicPr>
          <p:blipFill rotWithShape="1">
            <a:blip r:embed="rId3">
              <a:alphaModFix/>
            </a:blip>
            <a:srcRect b="0" l="0" r="0" t="0"/>
            <a:stretch/>
          </p:blipFill>
          <p:spPr>
            <a:xfrm rot="-10543324">
              <a:off x="1451465" y="2519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55" name="Google Shape;2455;p24"/>
            <p:cNvSpPr/>
            <p:nvPr/>
          </p:nvSpPr>
          <p:spPr>
            <a:xfrm rot="-10543324">
              <a:off x="1622502" y="4235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6" name="Google Shape;2456;p24"/>
            <p:cNvSpPr/>
            <p:nvPr/>
          </p:nvSpPr>
          <p:spPr>
            <a:xfrm>
              <a:off x="2195261"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57" name="Google Shape;2457;p24"/>
            <p:cNvPicPr preferRelativeResize="0"/>
            <p:nvPr/>
          </p:nvPicPr>
          <p:blipFill rotWithShape="1">
            <a:blip r:embed="rId3">
              <a:alphaModFix/>
            </a:blip>
            <a:srcRect b="0" l="0" r="0" t="0"/>
            <a:stretch/>
          </p:blipFill>
          <p:spPr>
            <a:xfrm>
              <a:off x="2598190" y="48448"/>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58" name="Google Shape;2458;p24"/>
            <p:cNvSpPr/>
            <p:nvPr/>
          </p:nvSpPr>
          <p:spPr>
            <a:xfrm rot="5656676">
              <a:off x="2416296" y="229334"/>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59" name="Google Shape;2459;p24"/>
            <p:cNvPicPr preferRelativeResize="0"/>
            <p:nvPr/>
          </p:nvPicPr>
          <p:blipFill rotWithShape="1">
            <a:blip r:embed="rId3">
              <a:alphaModFix/>
            </a:blip>
            <a:srcRect b="0" l="0" r="0" t="0"/>
            <a:stretch/>
          </p:blipFill>
          <p:spPr>
            <a:xfrm rot="5656676">
              <a:off x="2447258" y="5007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60" name="Google Shape;2460;p24"/>
            <p:cNvSpPr/>
            <p:nvPr/>
          </p:nvSpPr>
          <p:spPr>
            <a:xfrm>
              <a:off x="2916223" y="229343"/>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1" name="Google Shape;2461;p24"/>
            <p:cNvSpPr/>
            <p:nvPr/>
          </p:nvSpPr>
          <p:spPr>
            <a:xfrm rot="5656676">
              <a:off x="2717596" y="397659"/>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2" name="Google Shape;2462;p24"/>
            <p:cNvSpPr/>
            <p:nvPr/>
          </p:nvSpPr>
          <p:spPr>
            <a:xfrm rot="5400000">
              <a:off x="3385809" y="101716"/>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63" name="Google Shape;2463;p24"/>
            <p:cNvPicPr preferRelativeResize="0"/>
            <p:nvPr/>
          </p:nvPicPr>
          <p:blipFill rotWithShape="1">
            <a:blip r:embed="rId3">
              <a:alphaModFix/>
            </a:blip>
            <a:srcRect b="0" l="0" r="0" t="0"/>
            <a:stretch/>
          </p:blipFill>
          <p:spPr>
            <a:xfrm rot="5400000">
              <a:off x="3717989" y="432520"/>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64" name="Google Shape;2464;p24"/>
            <p:cNvSpPr/>
            <p:nvPr/>
          </p:nvSpPr>
          <p:spPr>
            <a:xfrm rot="-10543324">
              <a:off x="3727252" y="293727"/>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65" name="Google Shape;2465;p24"/>
            <p:cNvPicPr preferRelativeResize="0"/>
            <p:nvPr/>
          </p:nvPicPr>
          <p:blipFill rotWithShape="1">
            <a:blip r:embed="rId3">
              <a:alphaModFix/>
            </a:blip>
            <a:srcRect b="0" l="0" r="0" t="0"/>
            <a:stretch/>
          </p:blipFill>
          <p:spPr>
            <a:xfrm rot="-10543324">
              <a:off x="3265715" y="281589"/>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66" name="Google Shape;2466;p24"/>
            <p:cNvSpPr/>
            <p:nvPr/>
          </p:nvSpPr>
          <p:spPr>
            <a:xfrm rot="-10543324">
              <a:off x="3436752" y="453152"/>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7" name="Google Shape;2467;p24"/>
            <p:cNvSpPr/>
            <p:nvPr/>
          </p:nvSpPr>
          <p:spPr>
            <a:xfrm>
              <a:off x="4028648" y="384781"/>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8" name="Google Shape;2468;p24"/>
            <p:cNvSpPr/>
            <p:nvPr/>
          </p:nvSpPr>
          <p:spPr>
            <a:xfrm rot="5400000">
              <a:off x="4256984" y="59229"/>
              <a:ext cx="100109" cy="94409"/>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69" name="Google Shape;2469;p24"/>
            <p:cNvPicPr preferRelativeResize="0"/>
            <p:nvPr/>
          </p:nvPicPr>
          <p:blipFill rotWithShape="1">
            <a:blip r:embed="rId3">
              <a:alphaModFix/>
            </a:blip>
            <a:srcRect b="0" l="0" r="0" t="0"/>
            <a:stretch/>
          </p:blipFill>
          <p:spPr>
            <a:xfrm rot="5400000">
              <a:off x="4589164" y="390033"/>
              <a:ext cx="118649" cy="11864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70" name="Google Shape;2470;p24"/>
            <p:cNvSpPr/>
            <p:nvPr/>
          </p:nvSpPr>
          <p:spPr>
            <a:xfrm rot="-10543324">
              <a:off x="4598427" y="251240"/>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71" name="Google Shape;2471;p24"/>
            <p:cNvPicPr preferRelativeResize="0"/>
            <p:nvPr/>
          </p:nvPicPr>
          <p:blipFill rotWithShape="1">
            <a:blip r:embed="rId3">
              <a:alphaModFix/>
            </a:blip>
            <a:srcRect b="0" l="0" r="0" t="0"/>
            <a:stretch/>
          </p:blipFill>
          <p:spPr>
            <a:xfrm rot="-10543324">
              <a:off x="4136890" y="239102"/>
              <a:ext cx="118669" cy="118669"/>
            </a:xfrm>
            <a:custGeom>
              <a:rect b="b" l="l" r="r" t="t"/>
              <a:pathLst>
                <a:path extrusionOk="0" h="62120" w="62120">
                  <a:moveTo>
                    <a:pt x="165" y="120"/>
                  </a:moveTo>
                  <a:lnTo>
                    <a:pt x="62285" y="120"/>
                  </a:lnTo>
                  <a:lnTo>
                    <a:pt x="62285" y="62241"/>
                  </a:lnTo>
                  <a:lnTo>
                    <a:pt x="165" y="62241"/>
                  </a:lnTo>
                  <a:close/>
                </a:path>
              </a:pathLst>
            </a:custGeom>
            <a:noFill/>
            <a:ln>
              <a:noFill/>
            </a:ln>
          </p:spPr>
        </p:pic>
        <p:sp>
          <p:nvSpPr>
            <p:cNvPr id="2472" name="Google Shape;2472;p24"/>
            <p:cNvSpPr/>
            <p:nvPr/>
          </p:nvSpPr>
          <p:spPr>
            <a:xfrm rot="-10543324">
              <a:off x="4307927" y="410665"/>
              <a:ext cx="100126" cy="9442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73" name="Google Shape;2473;p24"/>
          <p:cNvSpPr txBox="1"/>
          <p:nvPr>
            <p:ph type="title"/>
          </p:nvPr>
        </p:nvSpPr>
        <p:spPr>
          <a:xfrm>
            <a:off x="4629101" y="1865500"/>
            <a:ext cx="5828100" cy="10077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SzPts val="3200"/>
              <a:buNone/>
            </a:pPr>
            <a:r>
              <a:rPr lang="en" sz="8000"/>
              <a:t>Hello! I’m…</a:t>
            </a:r>
            <a:endParaRPr sz="8000"/>
          </a:p>
        </p:txBody>
      </p:sp>
      <p:sp>
        <p:nvSpPr>
          <p:cNvPr id="2474" name="Google Shape;2474;p24"/>
          <p:cNvSpPr txBox="1"/>
          <p:nvPr>
            <p:ph idx="1" type="body"/>
          </p:nvPr>
        </p:nvSpPr>
        <p:spPr>
          <a:xfrm>
            <a:off x="4629101" y="2954175"/>
            <a:ext cx="5828100" cy="23535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SzPts val="2000"/>
              <a:buNone/>
            </a:pPr>
            <a:r>
              <a:rPr lang="en"/>
              <a:t>Here is where you introduce yourself.</a:t>
            </a:r>
            <a:endParaRPr/>
          </a:p>
          <a:p>
            <a:pPr indent="0" lvl="0" marL="0" rtl="0" algn="l">
              <a:lnSpc>
                <a:spcPct val="115000"/>
              </a:lnSpc>
              <a:spcBef>
                <a:spcPts val="1600"/>
              </a:spcBef>
              <a:spcAft>
                <a:spcPts val="1600"/>
              </a:spcAft>
              <a:buSzPts val="2000"/>
              <a:buNone/>
            </a:pPr>
            <a:r>
              <a:rPr lang="en"/>
              <a:t>You can add your name, title and a little background. Right click the image and replace it with your own.</a:t>
            </a:r>
            <a:endParaRPr/>
          </a:p>
        </p:txBody>
      </p:sp>
      <p:pic>
        <p:nvPicPr>
          <p:cNvPr id="2475" name="Google Shape;2475;p24"/>
          <p:cNvPicPr preferRelativeResize="0"/>
          <p:nvPr>
            <p:ph idx="2" type="pic"/>
          </p:nvPr>
        </p:nvPicPr>
        <p:blipFill rotWithShape="1">
          <a:blip r:embed="rId4">
            <a:alphaModFix/>
          </a:blip>
          <a:srcRect b="22469" l="0" r="0" t="8280"/>
          <a:stretch/>
        </p:blipFill>
        <p:spPr>
          <a:xfrm>
            <a:off x="883700" y="1234850"/>
            <a:ext cx="3639601" cy="3778499"/>
          </a:xfrm>
          <a:prstGeom prst="rect">
            <a:avLst/>
          </a:prstGeom>
          <a:noFill/>
          <a:ln>
            <a:noFill/>
          </a:ln>
        </p:spPr>
      </p:pic>
      <p:grpSp>
        <p:nvGrpSpPr>
          <p:cNvPr id="2476" name="Google Shape;2476;p24"/>
          <p:cNvGrpSpPr/>
          <p:nvPr/>
        </p:nvGrpSpPr>
        <p:grpSpPr>
          <a:xfrm flipH="1" rot="4311650">
            <a:off x="10245056" y="4537084"/>
            <a:ext cx="1183682" cy="1847904"/>
            <a:chOff x="8631124" y="1054389"/>
            <a:chExt cx="625337" cy="976245"/>
          </a:xfrm>
        </p:grpSpPr>
        <p:sp>
          <p:nvSpPr>
            <p:cNvPr id="2477" name="Google Shape;2477;p24"/>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78" name="Google Shape;2478;p24"/>
            <p:cNvGrpSpPr/>
            <p:nvPr/>
          </p:nvGrpSpPr>
          <p:grpSpPr>
            <a:xfrm>
              <a:off x="8631869" y="1055783"/>
              <a:ext cx="622678" cy="971853"/>
              <a:chOff x="3230151" y="1140520"/>
              <a:chExt cx="396964" cy="619567"/>
            </a:xfrm>
          </p:grpSpPr>
          <p:sp>
            <p:nvSpPr>
              <p:cNvPr id="2479" name="Google Shape;2479;p24"/>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0" name="Google Shape;2480;p24"/>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1" name="Google Shape;2481;p24"/>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2" name="Google Shape;2482;p24"/>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3" name="Google Shape;2483;p24"/>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4" name="Google Shape;2484;p24"/>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5" name="Google Shape;2485;p24"/>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6" name="Google Shape;2486;p24"/>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7" name="Google Shape;2487;p24"/>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8" name="Google Shape;2488;p24"/>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9" name="Google Shape;2489;p24"/>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0" name="Google Shape;2490;p24"/>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1" name="Google Shape;2491;p24"/>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2" name="Google Shape;2492;p24"/>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3" name="Google Shape;2493;p24"/>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4" name="Google Shape;2494;p24"/>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5" name="Google Shape;2495;p24"/>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96" name="Google Shape;2496;p24"/>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97" name="Google Shape;2497;p24"/>
          <p:cNvGrpSpPr/>
          <p:nvPr/>
        </p:nvGrpSpPr>
        <p:grpSpPr>
          <a:xfrm>
            <a:off x="9723070" y="5580133"/>
            <a:ext cx="2227650" cy="1113648"/>
            <a:chOff x="404598" y="1921373"/>
            <a:chExt cx="1231358" cy="615581"/>
          </a:xfrm>
        </p:grpSpPr>
        <p:sp>
          <p:nvSpPr>
            <p:cNvPr id="2498" name="Google Shape;2498;p24"/>
            <p:cNvSpPr/>
            <p:nvPr/>
          </p:nvSpPr>
          <p:spPr>
            <a:xfrm>
              <a:off x="406347" y="1921373"/>
              <a:ext cx="1229609" cy="615581"/>
            </a:xfrm>
            <a:custGeom>
              <a:rect b="b" l="l" r="r" t="t"/>
              <a:pathLst>
                <a:path extrusionOk="0" h="615581" w="1229609">
                  <a:moveTo>
                    <a:pt x="1185276" y="23323"/>
                  </a:moveTo>
                  <a:cubicBezTo>
                    <a:pt x="1185276" y="23323"/>
                    <a:pt x="1214514" y="23305"/>
                    <a:pt x="1225856" y="44151"/>
                  </a:cubicBezTo>
                  <a:cubicBezTo>
                    <a:pt x="1237163" y="64936"/>
                    <a:pt x="1219323" y="88751"/>
                    <a:pt x="1219323" y="88751"/>
                  </a:cubicBezTo>
                  <a:lnTo>
                    <a:pt x="121310" y="612532"/>
                  </a:lnTo>
                  <a:cubicBezTo>
                    <a:pt x="121310" y="612532"/>
                    <a:pt x="63062" y="629066"/>
                    <a:pt x="25782" y="585140"/>
                  </a:cubicBezTo>
                  <a:cubicBezTo>
                    <a:pt x="15002" y="572437"/>
                    <a:pt x="-21974" y="512365"/>
                    <a:pt x="18494" y="486152"/>
                  </a:cubicBezTo>
                  <a:cubicBezTo>
                    <a:pt x="58962" y="459932"/>
                    <a:pt x="1163981" y="0"/>
                    <a:pt x="1163981" y="0"/>
                  </a:cubicBezTo>
                  <a:cubicBezTo>
                    <a:pt x="1163981" y="0"/>
                    <a:pt x="1173241" y="1658"/>
                    <a:pt x="1178858" y="7445"/>
                  </a:cubicBezTo>
                  <a:cubicBezTo>
                    <a:pt x="1184474" y="13237"/>
                    <a:pt x="1185276" y="23323"/>
                    <a:pt x="1185276" y="23323"/>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9" name="Google Shape;2499;p24"/>
            <p:cNvSpPr/>
            <p:nvPr/>
          </p:nvSpPr>
          <p:spPr>
            <a:xfrm>
              <a:off x="404598" y="2406512"/>
              <a:ext cx="148416" cy="129998"/>
            </a:xfrm>
            <a:custGeom>
              <a:rect b="b" l="l" r="r" t="t"/>
              <a:pathLst>
                <a:path extrusionOk="0" h="129998" w="148416">
                  <a:moveTo>
                    <a:pt x="63586" y="25465"/>
                  </a:moveTo>
                  <a:lnTo>
                    <a:pt x="29290" y="46032"/>
                  </a:lnTo>
                  <a:cubicBezTo>
                    <a:pt x="29290" y="46032"/>
                    <a:pt x="41512" y="66526"/>
                    <a:pt x="57561" y="56762"/>
                  </a:cubicBezTo>
                  <a:cubicBezTo>
                    <a:pt x="89972" y="37051"/>
                    <a:pt x="40840" y="-22037"/>
                    <a:pt x="10910" y="8694"/>
                  </a:cubicBezTo>
                  <a:cubicBezTo>
                    <a:pt x="-19020" y="39425"/>
                    <a:pt x="19028" y="101720"/>
                    <a:pt x="48267" y="117927"/>
                  </a:cubicBezTo>
                  <a:cubicBezTo>
                    <a:pt x="90752" y="141475"/>
                    <a:pt x="158408" y="132020"/>
                    <a:pt x="147177" y="76721"/>
                  </a:cubicBezTo>
                  <a:cubicBezTo>
                    <a:pt x="135947" y="21415"/>
                    <a:pt x="107414" y="19041"/>
                    <a:pt x="91299" y="34240"/>
                  </a:cubicBezTo>
                  <a:cubicBezTo>
                    <a:pt x="72864" y="51624"/>
                    <a:pt x="91467" y="83406"/>
                    <a:pt x="91467" y="83406"/>
                  </a:cubicBezTo>
                  <a:lnTo>
                    <a:pt x="143574" y="6233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0" name="Google Shape;2500;p24"/>
            <p:cNvSpPr/>
            <p:nvPr/>
          </p:nvSpPr>
          <p:spPr>
            <a:xfrm>
              <a:off x="520823" y="1944041"/>
              <a:ext cx="1071874" cy="488331"/>
            </a:xfrm>
            <a:custGeom>
              <a:rect b="b" l="l" r="r" t="t"/>
              <a:pathLst>
                <a:path extrusionOk="0" h="488331" w="1071874">
                  <a:moveTo>
                    <a:pt x="0" y="488331"/>
                  </a:moveTo>
                  <a:lnTo>
                    <a:pt x="1071875"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1" name="Google Shape;2501;p24"/>
            <p:cNvSpPr/>
            <p:nvPr/>
          </p:nvSpPr>
          <p:spPr>
            <a:xfrm>
              <a:off x="407819" y="2404996"/>
              <a:ext cx="143438" cy="130593"/>
            </a:xfrm>
            <a:custGeom>
              <a:rect b="b" l="l" r="r" t="t"/>
              <a:pathLst>
                <a:path extrusionOk="0" h="130593" w="143438">
                  <a:moveTo>
                    <a:pt x="62737" y="126547"/>
                  </a:moveTo>
                  <a:cubicBezTo>
                    <a:pt x="32047" y="119789"/>
                    <a:pt x="0" y="75547"/>
                    <a:pt x="0" y="44615"/>
                  </a:cubicBezTo>
                  <a:cubicBezTo>
                    <a:pt x="0" y="28403"/>
                    <a:pt x="11548" y="-8170"/>
                    <a:pt x="36095" y="1648"/>
                  </a:cubicBezTo>
                  <a:cubicBezTo>
                    <a:pt x="67755" y="14309"/>
                    <a:pt x="70471" y="63524"/>
                    <a:pt x="70471" y="63524"/>
                  </a:cubicBezTo>
                  <a:cubicBezTo>
                    <a:pt x="70471" y="63524"/>
                    <a:pt x="91971" y="23241"/>
                    <a:pt x="116306" y="26283"/>
                  </a:cubicBezTo>
                  <a:cubicBezTo>
                    <a:pt x="135190" y="28645"/>
                    <a:pt x="150111" y="68339"/>
                    <a:pt x="140370" y="95033"/>
                  </a:cubicBezTo>
                  <a:cubicBezTo>
                    <a:pt x="124900" y="137435"/>
                    <a:pt x="91273" y="132832"/>
                    <a:pt x="62737" y="126547"/>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2" name="Google Shape;2502;p24"/>
            <p:cNvSpPr/>
            <p:nvPr/>
          </p:nvSpPr>
          <p:spPr>
            <a:xfrm>
              <a:off x="527616" y="1970430"/>
              <a:ext cx="1108035" cy="563480"/>
            </a:xfrm>
            <a:custGeom>
              <a:rect b="b" l="l" r="r" t="t"/>
              <a:pathLst>
                <a:path extrusionOk="0" h="563480" w="1108035">
                  <a:moveTo>
                    <a:pt x="1106367" y="0"/>
                  </a:moveTo>
                  <a:lnTo>
                    <a:pt x="11742" y="486734"/>
                  </a:lnTo>
                  <a:cubicBezTo>
                    <a:pt x="53062" y="532136"/>
                    <a:pt x="0" y="563481"/>
                    <a:pt x="0" y="563481"/>
                  </a:cubicBezTo>
                  <a:lnTo>
                    <a:pt x="1098072" y="39755"/>
                  </a:lnTo>
                  <a:cubicBezTo>
                    <a:pt x="1098072" y="39761"/>
                    <a:pt x="1112918" y="19467"/>
                    <a:pt x="1106367"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03" name="Google Shape;2503;p24"/>
          <p:cNvGrpSpPr/>
          <p:nvPr/>
        </p:nvGrpSpPr>
        <p:grpSpPr>
          <a:xfrm>
            <a:off x="9524584" y="5467666"/>
            <a:ext cx="2322181" cy="843464"/>
            <a:chOff x="294883" y="1859206"/>
            <a:chExt cx="1283611" cy="466234"/>
          </a:xfrm>
        </p:grpSpPr>
        <p:sp>
          <p:nvSpPr>
            <p:cNvPr id="2504" name="Google Shape;2504;p24"/>
            <p:cNvSpPr/>
            <p:nvPr/>
          </p:nvSpPr>
          <p:spPr>
            <a:xfrm>
              <a:off x="296786" y="1859206"/>
              <a:ext cx="1281708" cy="466234"/>
            </a:xfrm>
            <a:custGeom>
              <a:rect b="b" l="l" r="r" t="t"/>
              <a:pathLst>
                <a:path extrusionOk="0" h="466234" w="1281708">
                  <a:moveTo>
                    <a:pt x="1242337" y="25995"/>
                  </a:moveTo>
                  <a:cubicBezTo>
                    <a:pt x="1242337" y="25995"/>
                    <a:pt x="1271308" y="29942"/>
                    <a:pt x="1279724" y="52130"/>
                  </a:cubicBezTo>
                  <a:cubicBezTo>
                    <a:pt x="1288110" y="74251"/>
                    <a:pt x="1267209" y="95431"/>
                    <a:pt x="1267209" y="95431"/>
                  </a:cubicBezTo>
                  <a:lnTo>
                    <a:pt x="108372" y="465664"/>
                  </a:lnTo>
                  <a:cubicBezTo>
                    <a:pt x="108372" y="465664"/>
                    <a:pt x="48420" y="474159"/>
                    <a:pt x="17434" y="425588"/>
                  </a:cubicBezTo>
                  <a:cubicBezTo>
                    <a:pt x="8474" y="411543"/>
                    <a:pt x="-20025" y="347013"/>
                    <a:pt x="23621" y="326520"/>
                  </a:cubicBezTo>
                  <a:cubicBezTo>
                    <a:pt x="67267" y="306026"/>
                    <a:pt x="1224400" y="0"/>
                    <a:pt x="1224400" y="0"/>
                  </a:cubicBezTo>
                  <a:cubicBezTo>
                    <a:pt x="1224400" y="0"/>
                    <a:pt x="1233351" y="2897"/>
                    <a:pt x="1238136" y="9400"/>
                  </a:cubicBezTo>
                  <a:cubicBezTo>
                    <a:pt x="1242914" y="15897"/>
                    <a:pt x="1242337" y="25995"/>
                    <a:pt x="1242337" y="25995"/>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5" name="Google Shape;2505;p24"/>
            <p:cNvSpPr/>
            <p:nvPr/>
          </p:nvSpPr>
          <p:spPr>
            <a:xfrm>
              <a:off x="294883" y="2185856"/>
              <a:ext cx="141173" cy="138667"/>
            </a:xfrm>
            <a:custGeom>
              <a:rect b="b" l="l" r="r" t="t"/>
              <a:pathLst>
                <a:path extrusionOk="0" h="138667" w="141173">
                  <a:moveTo>
                    <a:pt x="65155" y="29970"/>
                  </a:moveTo>
                  <a:lnTo>
                    <a:pt x="28389" y="45703"/>
                  </a:lnTo>
                  <a:cubicBezTo>
                    <a:pt x="28389" y="45703"/>
                    <a:pt x="37723" y="67660"/>
                    <a:pt x="54946" y="60161"/>
                  </a:cubicBezTo>
                  <a:cubicBezTo>
                    <a:pt x="89729" y="45023"/>
                    <a:pt x="49052" y="-20174"/>
                    <a:pt x="15236" y="6221"/>
                  </a:cubicBezTo>
                  <a:cubicBezTo>
                    <a:pt x="-18581" y="32617"/>
                    <a:pt x="10679" y="99490"/>
                    <a:pt x="37453" y="119504"/>
                  </a:cubicBezTo>
                  <a:cubicBezTo>
                    <a:pt x="76357" y="148590"/>
                    <a:pt x="144670" y="148389"/>
                    <a:pt x="141034" y="92076"/>
                  </a:cubicBezTo>
                  <a:cubicBezTo>
                    <a:pt x="137398" y="35757"/>
                    <a:pt x="109450" y="29545"/>
                    <a:pt x="91423" y="42418"/>
                  </a:cubicBezTo>
                  <a:cubicBezTo>
                    <a:pt x="70804" y="57149"/>
                    <a:pt x="84931" y="91153"/>
                    <a:pt x="84931" y="91153"/>
                  </a:cubicBezTo>
                  <a:lnTo>
                    <a:pt x="139413" y="77333"/>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6" name="Google Shape;2506;p24"/>
            <p:cNvSpPr/>
            <p:nvPr/>
          </p:nvSpPr>
          <p:spPr>
            <a:xfrm>
              <a:off x="412139" y="1884697"/>
              <a:ext cx="1128137" cy="338646"/>
            </a:xfrm>
            <a:custGeom>
              <a:rect b="b" l="l" r="r" t="t"/>
              <a:pathLst>
                <a:path extrusionOk="0" h="338646" w="1128137">
                  <a:moveTo>
                    <a:pt x="0" y="338646"/>
                  </a:moveTo>
                  <a:lnTo>
                    <a:pt x="1128138"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7" name="Google Shape;2507;p24"/>
            <p:cNvSpPr/>
            <p:nvPr/>
          </p:nvSpPr>
          <p:spPr>
            <a:xfrm>
              <a:off x="297391" y="2184560"/>
              <a:ext cx="138916" cy="138896"/>
            </a:xfrm>
            <a:custGeom>
              <a:rect b="b" l="l" r="r" t="t"/>
              <a:pathLst>
                <a:path extrusionOk="0" h="138896" w="138916">
                  <a:moveTo>
                    <a:pt x="51511" y="130236"/>
                  </a:moveTo>
                  <a:cubicBezTo>
                    <a:pt x="22020" y="119379"/>
                    <a:pt x="-3740" y="71208"/>
                    <a:pt x="449" y="40562"/>
                  </a:cubicBezTo>
                  <a:cubicBezTo>
                    <a:pt x="2645" y="24501"/>
                    <a:pt x="19041" y="-10177"/>
                    <a:pt x="42032" y="2878"/>
                  </a:cubicBezTo>
                  <a:cubicBezTo>
                    <a:pt x="71684" y="19710"/>
                    <a:pt x="67710" y="68840"/>
                    <a:pt x="67710" y="68840"/>
                  </a:cubicBezTo>
                  <a:cubicBezTo>
                    <a:pt x="67710" y="68840"/>
                    <a:pt x="94468" y="31842"/>
                    <a:pt x="118167" y="38151"/>
                  </a:cubicBezTo>
                  <a:cubicBezTo>
                    <a:pt x="136557" y="43045"/>
                    <a:pt x="145963" y="84397"/>
                    <a:pt x="132696" y="109530"/>
                  </a:cubicBezTo>
                  <a:cubicBezTo>
                    <a:pt x="111626" y="149442"/>
                    <a:pt x="78933" y="140328"/>
                    <a:pt x="51511" y="130236"/>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8" name="Google Shape;2508;p24"/>
            <p:cNvSpPr/>
            <p:nvPr/>
          </p:nvSpPr>
          <p:spPr>
            <a:xfrm>
              <a:off x="405116" y="1916437"/>
              <a:ext cx="1173048" cy="408433"/>
            </a:xfrm>
            <a:custGeom>
              <a:rect b="b" l="l" r="r" t="t"/>
              <a:pathLst>
                <a:path extrusionOk="0" h="408433" w="1173048">
                  <a:moveTo>
                    <a:pt x="1172493" y="0"/>
                  </a:moveTo>
                  <a:lnTo>
                    <a:pt x="22029" y="333982"/>
                  </a:lnTo>
                  <a:cubicBezTo>
                    <a:pt x="56818" y="384564"/>
                    <a:pt x="0" y="408434"/>
                    <a:pt x="0" y="408434"/>
                  </a:cubicBezTo>
                  <a:lnTo>
                    <a:pt x="1158891" y="38267"/>
                  </a:lnTo>
                  <a:cubicBezTo>
                    <a:pt x="1158891" y="38267"/>
                    <a:pt x="1176349" y="20172"/>
                    <a:pt x="1172493"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09" name="Google Shape;2509;p24"/>
          <p:cNvGrpSpPr/>
          <p:nvPr/>
        </p:nvGrpSpPr>
        <p:grpSpPr>
          <a:xfrm>
            <a:off x="10541669" y="5360745"/>
            <a:ext cx="1286023" cy="1225755"/>
            <a:chOff x="1827841" y="4276132"/>
            <a:chExt cx="1718823" cy="1638272"/>
          </a:xfrm>
        </p:grpSpPr>
        <p:sp>
          <p:nvSpPr>
            <p:cNvPr id="2510" name="Google Shape;2510;p24"/>
            <p:cNvSpPr/>
            <p:nvPr/>
          </p:nvSpPr>
          <p:spPr>
            <a:xfrm>
              <a:off x="1827841" y="4336562"/>
              <a:ext cx="1718823" cy="1577842"/>
            </a:xfrm>
            <a:custGeom>
              <a:rect b="b" l="l" r="r" t="t"/>
              <a:pathLst>
                <a:path extrusionOk="0" h="652675" w="710992">
                  <a:moveTo>
                    <a:pt x="257935" y="120"/>
                  </a:moveTo>
                  <a:cubicBezTo>
                    <a:pt x="284956" y="-5788"/>
                    <a:pt x="430221" y="208706"/>
                    <a:pt x="430221" y="208706"/>
                  </a:cubicBezTo>
                  <a:cubicBezTo>
                    <a:pt x="430221" y="208706"/>
                    <a:pt x="648225" y="121309"/>
                    <a:pt x="705801" y="149131"/>
                  </a:cubicBezTo>
                  <a:cubicBezTo>
                    <a:pt x="715140" y="153643"/>
                    <a:pt x="709493" y="209841"/>
                    <a:pt x="707143" y="220747"/>
                  </a:cubicBezTo>
                  <a:cubicBezTo>
                    <a:pt x="701326" y="247695"/>
                    <a:pt x="568710" y="392796"/>
                    <a:pt x="568710" y="392796"/>
                  </a:cubicBezTo>
                  <a:cubicBezTo>
                    <a:pt x="568710" y="392796"/>
                    <a:pt x="640386" y="445187"/>
                    <a:pt x="657576" y="495052"/>
                  </a:cubicBezTo>
                  <a:cubicBezTo>
                    <a:pt x="664911" y="516323"/>
                    <a:pt x="642493" y="555422"/>
                    <a:pt x="634666" y="560467"/>
                  </a:cubicBezTo>
                  <a:cubicBezTo>
                    <a:pt x="608488" y="577360"/>
                    <a:pt x="388554" y="499831"/>
                    <a:pt x="388554" y="499831"/>
                  </a:cubicBezTo>
                  <a:cubicBezTo>
                    <a:pt x="388554" y="499831"/>
                    <a:pt x="234448" y="661709"/>
                    <a:pt x="196430" y="652279"/>
                  </a:cubicBezTo>
                  <a:cubicBezTo>
                    <a:pt x="154793" y="641956"/>
                    <a:pt x="162426" y="415245"/>
                    <a:pt x="162426" y="415245"/>
                  </a:cubicBezTo>
                  <a:cubicBezTo>
                    <a:pt x="162426" y="415245"/>
                    <a:pt x="7894" y="340229"/>
                    <a:pt x="3668" y="314896"/>
                  </a:cubicBezTo>
                  <a:cubicBezTo>
                    <a:pt x="2606" y="308520"/>
                    <a:pt x="-7936" y="242103"/>
                    <a:pt x="12430" y="233972"/>
                  </a:cubicBezTo>
                  <a:cubicBezTo>
                    <a:pt x="73019" y="209786"/>
                    <a:pt x="206443" y="242485"/>
                    <a:pt x="206443" y="242485"/>
                  </a:cubicBezTo>
                  <a:cubicBezTo>
                    <a:pt x="206443" y="242485"/>
                    <a:pt x="230914" y="6034"/>
                    <a:pt x="257935" y="12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1" name="Google Shape;2511;p24"/>
            <p:cNvSpPr/>
            <p:nvPr/>
          </p:nvSpPr>
          <p:spPr>
            <a:xfrm>
              <a:off x="1854861" y="4276132"/>
              <a:ext cx="1686453" cy="1485977"/>
            </a:xfrm>
            <a:custGeom>
              <a:rect b="b" l="l" r="r" t="t"/>
              <a:pathLst>
                <a:path extrusionOk="0" h="614675" w="697602">
                  <a:moveTo>
                    <a:pt x="255085" y="155"/>
                  </a:moveTo>
                  <a:cubicBezTo>
                    <a:pt x="282107" y="-5759"/>
                    <a:pt x="440864" y="159756"/>
                    <a:pt x="440864" y="159756"/>
                  </a:cubicBezTo>
                  <a:cubicBezTo>
                    <a:pt x="440864" y="159756"/>
                    <a:pt x="684067" y="152154"/>
                    <a:pt x="696734" y="176643"/>
                  </a:cubicBezTo>
                  <a:cubicBezTo>
                    <a:pt x="709400" y="201132"/>
                    <a:pt x="579358" y="343847"/>
                    <a:pt x="579358" y="343847"/>
                  </a:cubicBezTo>
                  <a:cubicBezTo>
                    <a:pt x="579358" y="343847"/>
                    <a:pt x="666336" y="508512"/>
                    <a:pt x="640159" y="525405"/>
                  </a:cubicBezTo>
                  <a:cubicBezTo>
                    <a:pt x="613976" y="542292"/>
                    <a:pt x="385977" y="460378"/>
                    <a:pt x="385977" y="460378"/>
                  </a:cubicBezTo>
                  <a:cubicBezTo>
                    <a:pt x="385977" y="460378"/>
                    <a:pt x="219618" y="625894"/>
                    <a:pt x="193441" y="614071"/>
                  </a:cubicBezTo>
                  <a:cubicBezTo>
                    <a:pt x="167263" y="602249"/>
                    <a:pt x="187532" y="388599"/>
                    <a:pt x="187532" y="388599"/>
                  </a:cubicBezTo>
                  <a:cubicBezTo>
                    <a:pt x="187532" y="388599"/>
                    <a:pt x="4286" y="292336"/>
                    <a:pt x="60" y="267003"/>
                  </a:cubicBezTo>
                  <a:cubicBezTo>
                    <a:pt x="-4161" y="241664"/>
                    <a:pt x="217086" y="193536"/>
                    <a:pt x="217086" y="193536"/>
                  </a:cubicBezTo>
                  <a:cubicBezTo>
                    <a:pt x="217086" y="193536"/>
                    <a:pt x="228064" y="6063"/>
                    <a:pt x="255085" y="155"/>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2" name="Google Shape;2512;p24"/>
            <p:cNvSpPr/>
            <p:nvPr/>
          </p:nvSpPr>
          <p:spPr>
            <a:xfrm>
              <a:off x="2012799" y="4403583"/>
              <a:ext cx="1372062" cy="1214127"/>
            </a:xfrm>
            <a:custGeom>
              <a:rect b="b" l="l" r="r" t="t"/>
              <a:pathLst>
                <a:path extrusionOk="0" h="502224" w="567554">
                  <a:moveTo>
                    <a:pt x="208020" y="297"/>
                  </a:moveTo>
                  <a:cubicBezTo>
                    <a:pt x="192463" y="3698"/>
                    <a:pt x="185183" y="31284"/>
                    <a:pt x="178273" y="84106"/>
                  </a:cubicBezTo>
                  <a:cubicBezTo>
                    <a:pt x="176068" y="100932"/>
                    <a:pt x="174180" y="118887"/>
                    <a:pt x="172692" y="136879"/>
                  </a:cubicBezTo>
                  <a:cubicBezTo>
                    <a:pt x="172322" y="141409"/>
                    <a:pt x="171794" y="148653"/>
                    <a:pt x="171405" y="154179"/>
                  </a:cubicBezTo>
                  <a:cubicBezTo>
                    <a:pt x="165448" y="155533"/>
                    <a:pt x="156522" y="157506"/>
                    <a:pt x="151245" y="158757"/>
                  </a:cubicBezTo>
                  <a:cubicBezTo>
                    <a:pt x="131110" y="163530"/>
                    <a:pt x="110993" y="168576"/>
                    <a:pt x="92175" y="173774"/>
                  </a:cubicBezTo>
                  <a:cubicBezTo>
                    <a:pt x="74730" y="178595"/>
                    <a:pt x="59343" y="183325"/>
                    <a:pt x="46415" y="187788"/>
                  </a:cubicBezTo>
                  <a:cubicBezTo>
                    <a:pt x="12909" y="199362"/>
                    <a:pt x="-2017" y="207408"/>
                    <a:pt x="218" y="220827"/>
                  </a:cubicBezTo>
                  <a:cubicBezTo>
                    <a:pt x="2185" y="232619"/>
                    <a:pt x="22843" y="248116"/>
                    <a:pt x="63004" y="272599"/>
                  </a:cubicBezTo>
                  <a:cubicBezTo>
                    <a:pt x="67898" y="275580"/>
                    <a:pt x="72987" y="278762"/>
                    <a:pt x="78306" y="281895"/>
                  </a:cubicBezTo>
                  <a:cubicBezTo>
                    <a:pt x="94549" y="291465"/>
                    <a:pt x="111976" y="301278"/>
                    <a:pt x="129361" y="310781"/>
                  </a:cubicBezTo>
                  <a:cubicBezTo>
                    <a:pt x="134055" y="313349"/>
                    <a:pt x="142277" y="317709"/>
                    <a:pt x="147238" y="320363"/>
                  </a:cubicBezTo>
                  <a:cubicBezTo>
                    <a:pt x="147068" y="322281"/>
                    <a:pt x="146910" y="323575"/>
                    <a:pt x="146806" y="324801"/>
                  </a:cubicBezTo>
                  <a:cubicBezTo>
                    <a:pt x="146114" y="333114"/>
                    <a:pt x="145452" y="342204"/>
                    <a:pt x="144809" y="351828"/>
                  </a:cubicBezTo>
                  <a:cubicBezTo>
                    <a:pt x="143600" y="369717"/>
                    <a:pt x="142568" y="387278"/>
                    <a:pt x="142088" y="403746"/>
                  </a:cubicBezTo>
                  <a:cubicBezTo>
                    <a:pt x="140364" y="462950"/>
                    <a:pt x="143181" y="494446"/>
                    <a:pt x="157676" y="500992"/>
                  </a:cubicBezTo>
                  <a:cubicBezTo>
                    <a:pt x="171538" y="507252"/>
                    <a:pt x="197115" y="489552"/>
                    <a:pt x="241915" y="450508"/>
                  </a:cubicBezTo>
                  <a:cubicBezTo>
                    <a:pt x="246093" y="446870"/>
                    <a:pt x="250416" y="443124"/>
                    <a:pt x="254788" y="439213"/>
                  </a:cubicBezTo>
                  <a:cubicBezTo>
                    <a:pt x="269701" y="425848"/>
                    <a:pt x="285070" y="411470"/>
                    <a:pt x="299977" y="397163"/>
                  </a:cubicBezTo>
                  <a:cubicBezTo>
                    <a:pt x="304094" y="393217"/>
                    <a:pt x="311399" y="386082"/>
                    <a:pt x="315425" y="382147"/>
                  </a:cubicBezTo>
                  <a:cubicBezTo>
                    <a:pt x="320477" y="383920"/>
                    <a:pt x="328948" y="386895"/>
                    <a:pt x="333872" y="388583"/>
                  </a:cubicBezTo>
                  <a:cubicBezTo>
                    <a:pt x="352071" y="394820"/>
                    <a:pt x="370937" y="401068"/>
                    <a:pt x="389506" y="406891"/>
                  </a:cubicBezTo>
                  <a:cubicBezTo>
                    <a:pt x="397047" y="409253"/>
                    <a:pt x="404407" y="411488"/>
                    <a:pt x="411530" y="413613"/>
                  </a:cubicBezTo>
                  <a:cubicBezTo>
                    <a:pt x="471140" y="431380"/>
                    <a:pt x="506025" y="438351"/>
                    <a:pt x="518218" y="430488"/>
                  </a:cubicBezTo>
                  <a:cubicBezTo>
                    <a:pt x="533149" y="420851"/>
                    <a:pt x="526938" y="394461"/>
                    <a:pt x="507780" y="348398"/>
                  </a:cubicBezTo>
                  <a:cubicBezTo>
                    <a:pt x="505236" y="342277"/>
                    <a:pt x="502418" y="335895"/>
                    <a:pt x="499485" y="329374"/>
                  </a:cubicBezTo>
                  <a:cubicBezTo>
                    <a:pt x="493771" y="316658"/>
                    <a:pt x="487723" y="303870"/>
                    <a:pt x="481609" y="291617"/>
                  </a:cubicBezTo>
                  <a:cubicBezTo>
                    <a:pt x="480230" y="288854"/>
                    <a:pt x="478269" y="285132"/>
                    <a:pt x="476314" y="281324"/>
                  </a:cubicBezTo>
                  <a:cubicBezTo>
                    <a:pt x="479708" y="277523"/>
                    <a:pt x="484007" y="272599"/>
                    <a:pt x="486758" y="269453"/>
                  </a:cubicBezTo>
                  <a:cubicBezTo>
                    <a:pt x="497743" y="256884"/>
                    <a:pt x="508812" y="243974"/>
                    <a:pt x="519080" y="231265"/>
                  </a:cubicBezTo>
                  <a:cubicBezTo>
                    <a:pt x="522663" y="226826"/>
                    <a:pt x="526094" y="222473"/>
                    <a:pt x="529373" y="218253"/>
                  </a:cubicBezTo>
                  <a:cubicBezTo>
                    <a:pt x="559308" y="179737"/>
                    <a:pt x="572564" y="157021"/>
                    <a:pt x="565842" y="144026"/>
                  </a:cubicBezTo>
                  <a:cubicBezTo>
                    <a:pt x="558968" y="130734"/>
                    <a:pt x="524278" y="126714"/>
                    <a:pt x="457435" y="125293"/>
                  </a:cubicBezTo>
                  <a:cubicBezTo>
                    <a:pt x="430614" y="124723"/>
                    <a:pt x="402021" y="124765"/>
                    <a:pt x="374635" y="125293"/>
                  </a:cubicBezTo>
                  <a:cubicBezTo>
                    <a:pt x="370694" y="125366"/>
                    <a:pt x="363869" y="125482"/>
                    <a:pt x="360044" y="125579"/>
                  </a:cubicBezTo>
                  <a:cubicBezTo>
                    <a:pt x="356771" y="122215"/>
                    <a:pt x="347966" y="113246"/>
                    <a:pt x="343600" y="108844"/>
                  </a:cubicBezTo>
                  <a:cubicBezTo>
                    <a:pt x="328917" y="94040"/>
                    <a:pt x="313871" y="79199"/>
                    <a:pt x="299261" y="65367"/>
                  </a:cubicBezTo>
                  <a:cubicBezTo>
                    <a:pt x="295393" y="61705"/>
                    <a:pt x="291531" y="58214"/>
                    <a:pt x="287821" y="54783"/>
                  </a:cubicBezTo>
                  <a:cubicBezTo>
                    <a:pt x="245996" y="16085"/>
                    <a:pt x="221397" y="-2629"/>
                    <a:pt x="208020" y="297"/>
                  </a:cubicBezTo>
                  <a:close/>
                  <a:moveTo>
                    <a:pt x="212307" y="18745"/>
                  </a:moveTo>
                  <a:cubicBezTo>
                    <a:pt x="213425" y="19121"/>
                    <a:pt x="214876" y="19674"/>
                    <a:pt x="216600" y="20603"/>
                  </a:cubicBezTo>
                  <a:cubicBezTo>
                    <a:pt x="220711" y="22819"/>
                    <a:pt x="226030" y="26262"/>
                    <a:pt x="232333" y="31047"/>
                  </a:cubicBezTo>
                  <a:cubicBezTo>
                    <a:pt x="243937" y="39852"/>
                    <a:pt x="258480" y="52597"/>
                    <a:pt x="275379" y="68227"/>
                  </a:cubicBezTo>
                  <a:cubicBezTo>
                    <a:pt x="279034" y="71609"/>
                    <a:pt x="282860" y="75052"/>
                    <a:pt x="286679" y="78671"/>
                  </a:cubicBezTo>
                  <a:cubicBezTo>
                    <a:pt x="301131" y="92352"/>
                    <a:pt x="316032" y="107040"/>
                    <a:pt x="330581" y="121717"/>
                  </a:cubicBezTo>
                  <a:cubicBezTo>
                    <a:pt x="335676" y="126854"/>
                    <a:pt x="349520" y="141075"/>
                    <a:pt x="349745" y="141312"/>
                  </a:cubicBezTo>
                  <a:cubicBezTo>
                    <a:pt x="351543" y="143182"/>
                    <a:pt x="354020" y="144111"/>
                    <a:pt x="356613" y="144026"/>
                  </a:cubicBezTo>
                  <a:cubicBezTo>
                    <a:pt x="357475" y="144002"/>
                    <a:pt x="369941" y="143692"/>
                    <a:pt x="374920" y="143601"/>
                  </a:cubicBezTo>
                  <a:cubicBezTo>
                    <a:pt x="402075" y="143079"/>
                    <a:pt x="430469" y="143030"/>
                    <a:pt x="457010" y="143601"/>
                  </a:cubicBezTo>
                  <a:cubicBezTo>
                    <a:pt x="483497" y="144160"/>
                    <a:pt x="505794" y="145380"/>
                    <a:pt x="522511" y="147317"/>
                  </a:cubicBezTo>
                  <a:cubicBezTo>
                    <a:pt x="531722" y="148386"/>
                    <a:pt x="539082" y="149588"/>
                    <a:pt x="544249" y="151033"/>
                  </a:cubicBezTo>
                  <a:cubicBezTo>
                    <a:pt x="546350" y="151622"/>
                    <a:pt x="547796" y="152193"/>
                    <a:pt x="548967" y="152752"/>
                  </a:cubicBezTo>
                  <a:cubicBezTo>
                    <a:pt x="548840" y="153456"/>
                    <a:pt x="548749" y="154130"/>
                    <a:pt x="548397" y="155181"/>
                  </a:cubicBezTo>
                  <a:cubicBezTo>
                    <a:pt x="547231" y="158630"/>
                    <a:pt x="545039" y="163141"/>
                    <a:pt x="541814" y="168625"/>
                  </a:cubicBezTo>
                  <a:cubicBezTo>
                    <a:pt x="535773" y="178911"/>
                    <a:pt x="526652" y="191875"/>
                    <a:pt x="514933" y="206952"/>
                  </a:cubicBezTo>
                  <a:cubicBezTo>
                    <a:pt x="511727" y="211081"/>
                    <a:pt x="508290" y="215332"/>
                    <a:pt x="504774" y="219686"/>
                  </a:cubicBezTo>
                  <a:cubicBezTo>
                    <a:pt x="494676" y="232188"/>
                    <a:pt x="483868" y="245037"/>
                    <a:pt x="473029" y="257436"/>
                  </a:cubicBezTo>
                  <a:cubicBezTo>
                    <a:pt x="469234" y="261778"/>
                    <a:pt x="458753" y="273558"/>
                    <a:pt x="458583" y="273740"/>
                  </a:cubicBezTo>
                  <a:cubicBezTo>
                    <a:pt x="455984" y="276594"/>
                    <a:pt x="455492" y="280772"/>
                    <a:pt x="457296" y="284184"/>
                  </a:cubicBezTo>
                  <a:cubicBezTo>
                    <a:pt x="457684" y="284919"/>
                    <a:pt x="463058" y="295558"/>
                    <a:pt x="465159" y="299772"/>
                  </a:cubicBezTo>
                  <a:cubicBezTo>
                    <a:pt x="471171" y="311819"/>
                    <a:pt x="477291" y="324485"/>
                    <a:pt x="482896" y="336958"/>
                  </a:cubicBezTo>
                  <a:cubicBezTo>
                    <a:pt x="485756" y="343327"/>
                    <a:pt x="488428" y="349448"/>
                    <a:pt x="490905" y="355405"/>
                  </a:cubicBezTo>
                  <a:cubicBezTo>
                    <a:pt x="498204" y="372954"/>
                    <a:pt x="503426" y="387849"/>
                    <a:pt x="506061" y="399167"/>
                  </a:cubicBezTo>
                  <a:cubicBezTo>
                    <a:pt x="507452" y="405118"/>
                    <a:pt x="508077" y="409891"/>
                    <a:pt x="507926" y="413182"/>
                  </a:cubicBezTo>
                  <a:cubicBezTo>
                    <a:pt x="507877" y="414123"/>
                    <a:pt x="507762" y="414676"/>
                    <a:pt x="507634" y="415186"/>
                  </a:cubicBezTo>
                  <a:cubicBezTo>
                    <a:pt x="505485" y="416090"/>
                    <a:pt x="494676" y="415410"/>
                    <a:pt x="478603" y="412180"/>
                  </a:cubicBezTo>
                  <a:cubicBezTo>
                    <a:pt x="462330" y="408913"/>
                    <a:pt x="441265" y="403351"/>
                    <a:pt x="416679" y="396022"/>
                  </a:cubicBezTo>
                  <a:cubicBezTo>
                    <a:pt x="409641" y="393921"/>
                    <a:pt x="402403" y="391784"/>
                    <a:pt x="394940" y="389440"/>
                  </a:cubicBezTo>
                  <a:cubicBezTo>
                    <a:pt x="376542" y="383671"/>
                    <a:pt x="357797" y="377465"/>
                    <a:pt x="339738" y="371278"/>
                  </a:cubicBezTo>
                  <a:cubicBezTo>
                    <a:pt x="333417" y="369116"/>
                    <a:pt x="316415" y="363080"/>
                    <a:pt x="316142" y="362983"/>
                  </a:cubicBezTo>
                  <a:cubicBezTo>
                    <a:pt x="312814" y="361787"/>
                    <a:pt x="309061" y="362637"/>
                    <a:pt x="306560" y="365127"/>
                  </a:cubicBezTo>
                  <a:cubicBezTo>
                    <a:pt x="306329" y="365357"/>
                    <a:pt x="292418" y="379044"/>
                    <a:pt x="287250" y="384005"/>
                  </a:cubicBezTo>
                  <a:cubicBezTo>
                    <a:pt x="272483" y="398178"/>
                    <a:pt x="257229" y="412271"/>
                    <a:pt x="242486" y="425484"/>
                  </a:cubicBezTo>
                  <a:cubicBezTo>
                    <a:pt x="238175" y="429340"/>
                    <a:pt x="234009" y="433196"/>
                    <a:pt x="229898" y="436778"/>
                  </a:cubicBezTo>
                  <a:cubicBezTo>
                    <a:pt x="212168" y="452232"/>
                    <a:pt x="196896" y="464492"/>
                    <a:pt x="184849" y="472817"/>
                  </a:cubicBezTo>
                  <a:cubicBezTo>
                    <a:pt x="178345" y="477322"/>
                    <a:pt x="172959" y="480559"/>
                    <a:pt x="168830" y="482399"/>
                  </a:cubicBezTo>
                  <a:cubicBezTo>
                    <a:pt x="167470" y="483012"/>
                    <a:pt x="166462" y="483146"/>
                    <a:pt x="165545" y="483401"/>
                  </a:cubicBezTo>
                  <a:cubicBezTo>
                    <a:pt x="165132" y="482532"/>
                    <a:pt x="164677" y="481707"/>
                    <a:pt x="164258" y="480255"/>
                  </a:cubicBezTo>
                  <a:cubicBezTo>
                    <a:pt x="162983" y="475871"/>
                    <a:pt x="161957" y="469611"/>
                    <a:pt x="161252" y="461662"/>
                  </a:cubicBezTo>
                  <a:cubicBezTo>
                    <a:pt x="159965" y="447077"/>
                    <a:pt x="159722" y="427482"/>
                    <a:pt x="160396" y="404317"/>
                  </a:cubicBezTo>
                  <a:cubicBezTo>
                    <a:pt x="160870" y="388104"/>
                    <a:pt x="161781" y="370786"/>
                    <a:pt x="162971" y="353116"/>
                  </a:cubicBezTo>
                  <a:cubicBezTo>
                    <a:pt x="163608" y="343595"/>
                    <a:pt x="165485" y="320879"/>
                    <a:pt x="165685" y="318650"/>
                  </a:cubicBezTo>
                  <a:cubicBezTo>
                    <a:pt x="165806" y="317320"/>
                    <a:pt x="165928" y="316403"/>
                    <a:pt x="165970" y="315930"/>
                  </a:cubicBezTo>
                  <a:cubicBezTo>
                    <a:pt x="166323" y="312232"/>
                    <a:pt x="164398" y="308795"/>
                    <a:pt x="161113" y="307064"/>
                  </a:cubicBezTo>
                  <a:cubicBezTo>
                    <a:pt x="160833" y="306919"/>
                    <a:pt x="144117" y="297920"/>
                    <a:pt x="138087" y="294622"/>
                  </a:cubicBezTo>
                  <a:cubicBezTo>
                    <a:pt x="120860" y="285205"/>
                    <a:pt x="103658" y="275477"/>
                    <a:pt x="87603" y="266022"/>
                  </a:cubicBezTo>
                  <a:cubicBezTo>
                    <a:pt x="82356" y="262932"/>
                    <a:pt x="77395" y="259944"/>
                    <a:pt x="72586" y="257011"/>
                  </a:cubicBezTo>
                  <a:cubicBezTo>
                    <a:pt x="42766" y="238831"/>
                    <a:pt x="23049" y="224149"/>
                    <a:pt x="20098" y="219540"/>
                  </a:cubicBezTo>
                  <a:cubicBezTo>
                    <a:pt x="21276" y="218659"/>
                    <a:pt x="22211" y="217785"/>
                    <a:pt x="24246" y="216680"/>
                  </a:cubicBezTo>
                  <a:cubicBezTo>
                    <a:pt x="30548" y="213255"/>
                    <a:pt x="40039" y="209320"/>
                    <a:pt x="52275" y="205094"/>
                  </a:cubicBezTo>
                  <a:cubicBezTo>
                    <a:pt x="64796" y="200771"/>
                    <a:pt x="79933" y="196095"/>
                    <a:pt x="97039" y="191365"/>
                  </a:cubicBezTo>
                  <a:cubicBezTo>
                    <a:pt x="115614" y="186234"/>
                    <a:pt x="135603" y="181218"/>
                    <a:pt x="155532" y="176494"/>
                  </a:cubicBezTo>
                  <a:cubicBezTo>
                    <a:pt x="162509" y="174836"/>
                    <a:pt x="181667" y="170555"/>
                    <a:pt x="181989" y="170483"/>
                  </a:cubicBezTo>
                  <a:cubicBezTo>
                    <a:pt x="186002" y="169614"/>
                    <a:pt x="189045" y="166147"/>
                    <a:pt x="189288" y="162048"/>
                  </a:cubicBezTo>
                  <a:cubicBezTo>
                    <a:pt x="189300" y="161763"/>
                    <a:pt x="190490" y="144658"/>
                    <a:pt x="191000" y="138452"/>
                  </a:cubicBezTo>
                  <a:cubicBezTo>
                    <a:pt x="192463" y="120727"/>
                    <a:pt x="194279" y="103039"/>
                    <a:pt x="196435" y="86535"/>
                  </a:cubicBezTo>
                  <a:cubicBezTo>
                    <a:pt x="199094" y="66217"/>
                    <a:pt x="202112" y="49136"/>
                    <a:pt x="205446" y="36621"/>
                  </a:cubicBezTo>
                  <a:cubicBezTo>
                    <a:pt x="207249" y="29857"/>
                    <a:pt x="209065" y="24562"/>
                    <a:pt x="210880" y="21034"/>
                  </a:cubicBezTo>
                  <a:cubicBezTo>
                    <a:pt x="211445" y="19935"/>
                    <a:pt x="211852" y="19364"/>
                    <a:pt x="212307" y="18745"/>
                  </a:cubicBezTo>
                  <a:close/>
                </a:path>
              </a:pathLst>
            </a:custGeom>
            <a:solidFill>
              <a:srgbClr val="F5F5F4"/>
            </a:solidFill>
            <a:ln>
              <a:noFill/>
            </a:ln>
            <a:effectLst>
              <a:outerShdw rotWithShape="0" algn="bl" dir="5400000" dist="19050">
                <a:srgbClr val="000000">
                  <a:alpha val="24313"/>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3" name="Google Shape;2513;p24"/>
            <p:cNvSpPr/>
            <p:nvPr/>
          </p:nvSpPr>
          <p:spPr>
            <a:xfrm>
              <a:off x="2288376" y="4618032"/>
              <a:ext cx="867899" cy="769572"/>
            </a:xfrm>
            <a:custGeom>
              <a:rect b="b" l="l" r="r" t="t"/>
              <a:pathLst>
                <a:path extrusionOk="0" h="318334" w="359007">
                  <a:moveTo>
                    <a:pt x="131806" y="274"/>
                  </a:moveTo>
                  <a:cubicBezTo>
                    <a:pt x="119741" y="2915"/>
                    <a:pt x="115126" y="19784"/>
                    <a:pt x="110493" y="55197"/>
                  </a:cubicBezTo>
                  <a:cubicBezTo>
                    <a:pt x="109121" y="65690"/>
                    <a:pt x="107991" y="76881"/>
                    <a:pt x="107062" y="88090"/>
                  </a:cubicBezTo>
                  <a:cubicBezTo>
                    <a:pt x="106886" y="90239"/>
                    <a:pt x="106734" y="92881"/>
                    <a:pt x="106491" y="96239"/>
                  </a:cubicBezTo>
                  <a:cubicBezTo>
                    <a:pt x="102532" y="97144"/>
                    <a:pt x="99102" y="97909"/>
                    <a:pt x="96478" y="98528"/>
                  </a:cubicBezTo>
                  <a:cubicBezTo>
                    <a:pt x="83958" y="101497"/>
                    <a:pt x="71437" y="104588"/>
                    <a:pt x="59723" y="107825"/>
                  </a:cubicBezTo>
                  <a:cubicBezTo>
                    <a:pt x="48842" y="110830"/>
                    <a:pt x="39218" y="113751"/>
                    <a:pt x="31123" y="116550"/>
                  </a:cubicBezTo>
                  <a:cubicBezTo>
                    <a:pt x="7788" y="124608"/>
                    <a:pt x="-1630" y="129824"/>
                    <a:pt x="228" y="141003"/>
                  </a:cubicBezTo>
                  <a:cubicBezTo>
                    <a:pt x="1716" y="149923"/>
                    <a:pt x="14206" y="159317"/>
                    <a:pt x="40705" y="175469"/>
                  </a:cubicBezTo>
                  <a:cubicBezTo>
                    <a:pt x="43754" y="177333"/>
                    <a:pt x="46972" y="179240"/>
                    <a:pt x="50287" y="181189"/>
                  </a:cubicBezTo>
                  <a:cubicBezTo>
                    <a:pt x="60397" y="187146"/>
                    <a:pt x="71224" y="193157"/>
                    <a:pt x="82033" y="199071"/>
                  </a:cubicBezTo>
                  <a:cubicBezTo>
                    <a:pt x="84431" y="200377"/>
                    <a:pt x="87759" y="202235"/>
                    <a:pt x="91190" y="204075"/>
                  </a:cubicBezTo>
                  <a:cubicBezTo>
                    <a:pt x="90752" y="209394"/>
                    <a:pt x="90054" y="216960"/>
                    <a:pt x="89757" y="221381"/>
                  </a:cubicBezTo>
                  <a:cubicBezTo>
                    <a:pt x="89010" y="232511"/>
                    <a:pt x="88481" y="243441"/>
                    <a:pt x="88184" y="253703"/>
                  </a:cubicBezTo>
                  <a:cubicBezTo>
                    <a:pt x="87036" y="293172"/>
                    <a:pt x="88755" y="312160"/>
                    <a:pt x="99915" y="317200"/>
                  </a:cubicBezTo>
                  <a:cubicBezTo>
                    <a:pt x="110602" y="322027"/>
                    <a:pt x="125983" y="311461"/>
                    <a:pt x="155834" y="285448"/>
                  </a:cubicBezTo>
                  <a:cubicBezTo>
                    <a:pt x="158433" y="283183"/>
                    <a:pt x="161117" y="280736"/>
                    <a:pt x="163843" y="278301"/>
                  </a:cubicBezTo>
                  <a:cubicBezTo>
                    <a:pt x="173122" y="269982"/>
                    <a:pt x="182600" y="261166"/>
                    <a:pt x="191873" y="252270"/>
                  </a:cubicBezTo>
                  <a:cubicBezTo>
                    <a:pt x="194034" y="250193"/>
                    <a:pt x="197125" y="247236"/>
                    <a:pt x="200021" y="244406"/>
                  </a:cubicBezTo>
                  <a:cubicBezTo>
                    <a:pt x="203525" y="245633"/>
                    <a:pt x="206846" y="246847"/>
                    <a:pt x="209318" y="247691"/>
                  </a:cubicBezTo>
                  <a:cubicBezTo>
                    <a:pt x="220630" y="251571"/>
                    <a:pt x="232386" y="255373"/>
                    <a:pt x="243929" y="258992"/>
                  </a:cubicBezTo>
                  <a:cubicBezTo>
                    <a:pt x="248617" y="260461"/>
                    <a:pt x="253226" y="261815"/>
                    <a:pt x="257659" y="263139"/>
                  </a:cubicBezTo>
                  <a:cubicBezTo>
                    <a:pt x="296521" y="274725"/>
                    <a:pt x="317785" y="279066"/>
                    <a:pt x="326736" y="273292"/>
                  </a:cubicBezTo>
                  <a:cubicBezTo>
                    <a:pt x="338400" y="265768"/>
                    <a:pt x="334490" y="249118"/>
                    <a:pt x="321587" y="218090"/>
                  </a:cubicBezTo>
                  <a:cubicBezTo>
                    <a:pt x="319996" y="214264"/>
                    <a:pt x="318265" y="210293"/>
                    <a:pt x="316437" y="206218"/>
                  </a:cubicBezTo>
                  <a:cubicBezTo>
                    <a:pt x="312873" y="198288"/>
                    <a:pt x="309096" y="190261"/>
                    <a:pt x="305283" y="182622"/>
                  </a:cubicBezTo>
                  <a:cubicBezTo>
                    <a:pt x="304706" y="181468"/>
                    <a:pt x="303947" y="180193"/>
                    <a:pt x="302993" y="178329"/>
                  </a:cubicBezTo>
                  <a:cubicBezTo>
                    <a:pt x="305034" y="176040"/>
                    <a:pt x="306698" y="174242"/>
                    <a:pt x="307997" y="172755"/>
                  </a:cubicBezTo>
                  <a:cubicBezTo>
                    <a:pt x="314840" y="164927"/>
                    <a:pt x="321623" y="156930"/>
                    <a:pt x="328023" y="149012"/>
                  </a:cubicBezTo>
                  <a:cubicBezTo>
                    <a:pt x="330258" y="146243"/>
                    <a:pt x="332413" y="143493"/>
                    <a:pt x="334460" y="140863"/>
                  </a:cubicBezTo>
                  <a:cubicBezTo>
                    <a:pt x="354467" y="115117"/>
                    <a:pt x="362683" y="101145"/>
                    <a:pt x="357485" y="91090"/>
                  </a:cubicBezTo>
                  <a:cubicBezTo>
                    <a:pt x="352227" y="80925"/>
                    <a:pt x="331478" y="78593"/>
                    <a:pt x="287121" y="77646"/>
                  </a:cubicBezTo>
                  <a:cubicBezTo>
                    <a:pt x="270434" y="77294"/>
                    <a:pt x="252661" y="77324"/>
                    <a:pt x="235635" y="77646"/>
                  </a:cubicBezTo>
                  <a:cubicBezTo>
                    <a:pt x="233607" y="77688"/>
                    <a:pt x="230929" y="77725"/>
                    <a:pt x="228196" y="77792"/>
                  </a:cubicBezTo>
                  <a:cubicBezTo>
                    <a:pt x="225579" y="75102"/>
                    <a:pt x="221468" y="70936"/>
                    <a:pt x="219046" y="68495"/>
                  </a:cubicBezTo>
                  <a:cubicBezTo>
                    <a:pt x="209919" y="59290"/>
                    <a:pt x="200531" y="50072"/>
                    <a:pt x="191441" y="41468"/>
                  </a:cubicBezTo>
                  <a:cubicBezTo>
                    <a:pt x="189037" y="39185"/>
                    <a:pt x="186602" y="36877"/>
                    <a:pt x="184294" y="34746"/>
                  </a:cubicBezTo>
                  <a:cubicBezTo>
                    <a:pt x="156678" y="9194"/>
                    <a:pt x="141929" y="-1936"/>
                    <a:pt x="131806" y="274"/>
                  </a:cubicBezTo>
                  <a:close/>
                  <a:moveTo>
                    <a:pt x="136810" y="19729"/>
                  </a:moveTo>
                  <a:cubicBezTo>
                    <a:pt x="139099" y="21023"/>
                    <a:pt x="141923" y="22814"/>
                    <a:pt x="145390" y="25449"/>
                  </a:cubicBezTo>
                  <a:cubicBezTo>
                    <a:pt x="152482" y="30823"/>
                    <a:pt x="161445" y="38565"/>
                    <a:pt x="171846" y="48190"/>
                  </a:cubicBezTo>
                  <a:cubicBezTo>
                    <a:pt x="174105" y="50272"/>
                    <a:pt x="176498" y="52531"/>
                    <a:pt x="178860" y="54766"/>
                  </a:cubicBezTo>
                  <a:cubicBezTo>
                    <a:pt x="187792" y="63224"/>
                    <a:pt x="197028" y="72290"/>
                    <a:pt x="206033" y="81368"/>
                  </a:cubicBezTo>
                  <a:cubicBezTo>
                    <a:pt x="209178" y="84544"/>
                    <a:pt x="217187" y="92784"/>
                    <a:pt x="217758" y="93379"/>
                  </a:cubicBezTo>
                  <a:cubicBezTo>
                    <a:pt x="219550" y="95249"/>
                    <a:pt x="222173" y="96324"/>
                    <a:pt x="224766" y="96239"/>
                  </a:cubicBezTo>
                  <a:cubicBezTo>
                    <a:pt x="225294" y="96227"/>
                    <a:pt x="232987" y="96014"/>
                    <a:pt x="236066" y="95953"/>
                  </a:cubicBezTo>
                  <a:cubicBezTo>
                    <a:pt x="252862" y="95632"/>
                    <a:pt x="270428" y="95607"/>
                    <a:pt x="286835" y="95953"/>
                  </a:cubicBezTo>
                  <a:cubicBezTo>
                    <a:pt x="303157" y="96300"/>
                    <a:pt x="316929" y="97059"/>
                    <a:pt x="327161" y="98243"/>
                  </a:cubicBezTo>
                  <a:cubicBezTo>
                    <a:pt x="332462" y="98856"/>
                    <a:pt x="336482" y="99451"/>
                    <a:pt x="339463" y="100246"/>
                  </a:cubicBezTo>
                  <a:cubicBezTo>
                    <a:pt x="338747" y="101959"/>
                    <a:pt x="337927" y="103756"/>
                    <a:pt x="336457" y="106252"/>
                  </a:cubicBezTo>
                  <a:cubicBezTo>
                    <a:pt x="332802" y="112476"/>
                    <a:pt x="327197" y="120467"/>
                    <a:pt x="320014" y="129709"/>
                  </a:cubicBezTo>
                  <a:cubicBezTo>
                    <a:pt x="318040" y="132247"/>
                    <a:pt x="315885" y="134749"/>
                    <a:pt x="313723" y="137427"/>
                  </a:cubicBezTo>
                  <a:cubicBezTo>
                    <a:pt x="307487" y="145144"/>
                    <a:pt x="300820" y="153081"/>
                    <a:pt x="294128" y="160738"/>
                  </a:cubicBezTo>
                  <a:cubicBezTo>
                    <a:pt x="291784" y="163421"/>
                    <a:pt x="285694" y="170277"/>
                    <a:pt x="285263" y="170751"/>
                  </a:cubicBezTo>
                  <a:cubicBezTo>
                    <a:pt x="282664" y="173605"/>
                    <a:pt x="282172" y="177782"/>
                    <a:pt x="283975" y="181189"/>
                  </a:cubicBezTo>
                  <a:cubicBezTo>
                    <a:pt x="284212" y="181638"/>
                    <a:pt x="287540" y="188317"/>
                    <a:pt x="288833" y="190916"/>
                  </a:cubicBezTo>
                  <a:cubicBezTo>
                    <a:pt x="292543" y="198349"/>
                    <a:pt x="296253" y="206115"/>
                    <a:pt x="299702" y="213796"/>
                  </a:cubicBezTo>
                  <a:cubicBezTo>
                    <a:pt x="301469" y="217719"/>
                    <a:pt x="303188" y="221435"/>
                    <a:pt x="304712" y="225097"/>
                  </a:cubicBezTo>
                  <a:cubicBezTo>
                    <a:pt x="309169" y="235814"/>
                    <a:pt x="312278" y="244904"/>
                    <a:pt x="313863" y="251699"/>
                  </a:cubicBezTo>
                  <a:cubicBezTo>
                    <a:pt x="314464" y="254286"/>
                    <a:pt x="314628" y="255943"/>
                    <a:pt x="314719" y="257559"/>
                  </a:cubicBezTo>
                  <a:cubicBezTo>
                    <a:pt x="314446" y="257553"/>
                    <a:pt x="314312" y="257577"/>
                    <a:pt x="314009" y="257559"/>
                  </a:cubicBezTo>
                  <a:cubicBezTo>
                    <a:pt x="310760" y="257377"/>
                    <a:pt x="306388" y="256642"/>
                    <a:pt x="300990" y="255561"/>
                  </a:cubicBezTo>
                  <a:cubicBezTo>
                    <a:pt x="291025" y="253557"/>
                    <a:pt x="277958" y="250205"/>
                    <a:pt x="262808" y="245694"/>
                  </a:cubicBezTo>
                  <a:cubicBezTo>
                    <a:pt x="258460" y="244394"/>
                    <a:pt x="253973" y="242991"/>
                    <a:pt x="249364" y="241546"/>
                  </a:cubicBezTo>
                  <a:cubicBezTo>
                    <a:pt x="237985" y="237976"/>
                    <a:pt x="226496" y="234217"/>
                    <a:pt x="215323" y="230392"/>
                  </a:cubicBezTo>
                  <a:cubicBezTo>
                    <a:pt x="211419" y="229050"/>
                    <a:pt x="201436" y="225491"/>
                    <a:pt x="200738" y="225242"/>
                  </a:cubicBezTo>
                  <a:cubicBezTo>
                    <a:pt x="197410" y="224046"/>
                    <a:pt x="193664" y="224890"/>
                    <a:pt x="191156" y="227386"/>
                  </a:cubicBezTo>
                  <a:cubicBezTo>
                    <a:pt x="190579" y="227957"/>
                    <a:pt x="182339" y="235905"/>
                    <a:pt x="179145" y="238972"/>
                  </a:cubicBezTo>
                  <a:cubicBezTo>
                    <a:pt x="170013" y="247728"/>
                    <a:pt x="160649" y="256551"/>
                    <a:pt x="151541" y="264712"/>
                  </a:cubicBezTo>
                  <a:cubicBezTo>
                    <a:pt x="148881" y="267098"/>
                    <a:pt x="146355" y="269369"/>
                    <a:pt x="143817" y="271579"/>
                  </a:cubicBezTo>
                  <a:cubicBezTo>
                    <a:pt x="132912" y="281082"/>
                    <a:pt x="123415" y="288666"/>
                    <a:pt x="116073" y="293743"/>
                  </a:cubicBezTo>
                  <a:cubicBezTo>
                    <a:pt x="112867" y="295965"/>
                    <a:pt x="110523" y="297216"/>
                    <a:pt x="108350" y="298321"/>
                  </a:cubicBezTo>
                  <a:cubicBezTo>
                    <a:pt x="107791" y="295929"/>
                    <a:pt x="107269" y="293227"/>
                    <a:pt x="106923" y="289310"/>
                  </a:cubicBezTo>
                  <a:cubicBezTo>
                    <a:pt x="106133" y="280427"/>
                    <a:pt x="106079" y="268513"/>
                    <a:pt x="106491" y="254274"/>
                  </a:cubicBezTo>
                  <a:cubicBezTo>
                    <a:pt x="106783" y="244267"/>
                    <a:pt x="107329" y="233580"/>
                    <a:pt x="108064" y="222668"/>
                  </a:cubicBezTo>
                  <a:cubicBezTo>
                    <a:pt x="108459" y="216784"/>
                    <a:pt x="109752" y="199928"/>
                    <a:pt x="109783" y="199642"/>
                  </a:cubicBezTo>
                  <a:cubicBezTo>
                    <a:pt x="110129" y="195944"/>
                    <a:pt x="108204" y="192356"/>
                    <a:pt x="104919" y="190631"/>
                  </a:cubicBezTo>
                  <a:cubicBezTo>
                    <a:pt x="104220" y="190267"/>
                    <a:pt x="94487" y="185087"/>
                    <a:pt x="90758" y="183053"/>
                  </a:cubicBezTo>
                  <a:cubicBezTo>
                    <a:pt x="80108" y="177230"/>
                    <a:pt x="69506" y="171303"/>
                    <a:pt x="59584" y="165462"/>
                  </a:cubicBezTo>
                  <a:cubicBezTo>
                    <a:pt x="56347" y="163555"/>
                    <a:pt x="53257" y="161691"/>
                    <a:pt x="50287" y="159882"/>
                  </a:cubicBezTo>
                  <a:cubicBezTo>
                    <a:pt x="40232" y="153755"/>
                    <a:pt x="32010" y="148284"/>
                    <a:pt x="26114" y="143863"/>
                  </a:cubicBezTo>
                  <a:cubicBezTo>
                    <a:pt x="24225" y="142448"/>
                    <a:pt x="23157" y="141440"/>
                    <a:pt x="21827" y="140286"/>
                  </a:cubicBezTo>
                  <a:cubicBezTo>
                    <a:pt x="25531" y="138404"/>
                    <a:pt x="30383" y="136182"/>
                    <a:pt x="37129" y="133856"/>
                  </a:cubicBezTo>
                  <a:cubicBezTo>
                    <a:pt x="44816" y="131197"/>
                    <a:pt x="54046" y="128330"/>
                    <a:pt x="64587" y="125416"/>
                  </a:cubicBezTo>
                  <a:cubicBezTo>
                    <a:pt x="76058" y="122246"/>
                    <a:pt x="88451" y="119186"/>
                    <a:pt x="100771" y="116265"/>
                  </a:cubicBezTo>
                  <a:cubicBezTo>
                    <a:pt x="105083" y="115239"/>
                    <a:pt x="116268" y="112719"/>
                    <a:pt x="117075" y="112543"/>
                  </a:cubicBezTo>
                  <a:cubicBezTo>
                    <a:pt x="121089" y="111668"/>
                    <a:pt x="123985" y="108207"/>
                    <a:pt x="124222" y="104109"/>
                  </a:cubicBezTo>
                  <a:cubicBezTo>
                    <a:pt x="124265" y="103398"/>
                    <a:pt x="125054" y="93349"/>
                    <a:pt x="125370" y="89517"/>
                  </a:cubicBezTo>
                  <a:cubicBezTo>
                    <a:pt x="126275" y="78581"/>
                    <a:pt x="127325" y="67657"/>
                    <a:pt x="128661" y="57486"/>
                  </a:cubicBezTo>
                  <a:cubicBezTo>
                    <a:pt x="130288" y="45020"/>
                    <a:pt x="132213" y="34606"/>
                    <a:pt x="134235" y="27022"/>
                  </a:cubicBezTo>
                  <a:cubicBezTo>
                    <a:pt x="135110" y="23749"/>
                    <a:pt x="135972" y="21636"/>
                    <a:pt x="136810" y="19729"/>
                  </a:cubicBezTo>
                  <a:close/>
                </a:path>
              </a:pathLst>
            </a:custGeom>
            <a:solidFill>
              <a:srgbClr val="F5F5F4"/>
            </a:solidFill>
            <a:ln>
              <a:noFill/>
            </a:ln>
            <a:effectLst>
              <a:outerShdw rotWithShape="0" algn="bl" dir="5400000" dist="19050">
                <a:srgbClr val="000000">
                  <a:alpha val="24313"/>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14" name="Google Shape;2514;p24"/>
          <p:cNvGrpSpPr/>
          <p:nvPr/>
        </p:nvGrpSpPr>
        <p:grpSpPr>
          <a:xfrm>
            <a:off x="9531531" y="5118905"/>
            <a:ext cx="1159451" cy="1106858"/>
            <a:chOff x="477750" y="3952903"/>
            <a:chExt cx="1549654" cy="1479361"/>
          </a:xfrm>
        </p:grpSpPr>
        <p:sp>
          <p:nvSpPr>
            <p:cNvPr id="2515" name="Google Shape;2515;p24"/>
            <p:cNvSpPr/>
            <p:nvPr/>
          </p:nvSpPr>
          <p:spPr>
            <a:xfrm>
              <a:off x="482878" y="3954615"/>
              <a:ext cx="1544526" cy="1477649"/>
            </a:xfrm>
            <a:custGeom>
              <a:rect b="b" l="l" r="r" t="t"/>
              <a:pathLst>
                <a:path extrusionOk="0" h="611230" w="638894">
                  <a:moveTo>
                    <a:pt x="257343" y="609074"/>
                  </a:moveTo>
                  <a:cubicBezTo>
                    <a:pt x="257343" y="609074"/>
                    <a:pt x="231511" y="618917"/>
                    <a:pt x="214102" y="596547"/>
                  </a:cubicBezTo>
                  <a:cubicBezTo>
                    <a:pt x="119659" y="475188"/>
                    <a:pt x="-148865" y="58029"/>
                    <a:pt x="108781" y="2432"/>
                  </a:cubicBezTo>
                  <a:cubicBezTo>
                    <a:pt x="233703" y="-24528"/>
                    <a:pt x="338679" y="181538"/>
                    <a:pt x="338679" y="181538"/>
                  </a:cubicBezTo>
                  <a:cubicBezTo>
                    <a:pt x="338679" y="181538"/>
                    <a:pt x="392321" y="117251"/>
                    <a:pt x="465102" y="100765"/>
                  </a:cubicBezTo>
                  <a:cubicBezTo>
                    <a:pt x="508962" y="90837"/>
                    <a:pt x="564565" y="100783"/>
                    <a:pt x="605995" y="145487"/>
                  </a:cubicBezTo>
                  <a:cubicBezTo>
                    <a:pt x="771736" y="324313"/>
                    <a:pt x="257343" y="609074"/>
                    <a:pt x="257343" y="609074"/>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6" name="Google Shape;2516;p24"/>
            <p:cNvSpPr/>
            <p:nvPr/>
          </p:nvSpPr>
          <p:spPr>
            <a:xfrm>
              <a:off x="477750" y="3952903"/>
              <a:ext cx="1468368" cy="1443922"/>
            </a:xfrm>
            <a:custGeom>
              <a:rect b="b" l="l" r="r" t="t"/>
              <a:pathLst>
                <a:path extrusionOk="0" h="597279" w="607391">
                  <a:moveTo>
                    <a:pt x="216315" y="597279"/>
                  </a:moveTo>
                  <a:cubicBezTo>
                    <a:pt x="216315" y="597279"/>
                    <a:pt x="-191905" y="68094"/>
                    <a:pt x="113230" y="2247"/>
                  </a:cubicBezTo>
                  <a:cubicBezTo>
                    <a:pt x="238152" y="-24707"/>
                    <a:pt x="306763" y="199691"/>
                    <a:pt x="306763" y="199691"/>
                  </a:cubicBezTo>
                  <a:cubicBezTo>
                    <a:pt x="306763" y="199691"/>
                    <a:pt x="464825" y="23178"/>
                    <a:pt x="575011" y="142066"/>
                  </a:cubicBezTo>
                  <a:cubicBezTo>
                    <a:pt x="740751" y="320898"/>
                    <a:pt x="216315" y="597279"/>
                    <a:pt x="216315" y="597279"/>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7" name="Google Shape;2517;p24"/>
            <p:cNvSpPr/>
            <p:nvPr/>
          </p:nvSpPr>
          <p:spPr>
            <a:xfrm>
              <a:off x="617940" y="4220101"/>
              <a:ext cx="1139206" cy="1020905"/>
            </a:xfrm>
            <a:custGeom>
              <a:rect b="b" l="l" r="r" t="t"/>
              <a:pathLst>
                <a:path extrusionOk="0" h="422298" w="471233">
                  <a:moveTo>
                    <a:pt x="92265" y="94"/>
                  </a:moveTo>
                  <a:cubicBezTo>
                    <a:pt x="87009" y="-197"/>
                    <a:pt x="81637" y="173"/>
                    <a:pt x="76247" y="1382"/>
                  </a:cubicBezTo>
                  <a:cubicBezTo>
                    <a:pt x="28239" y="12154"/>
                    <a:pt x="3282" y="40942"/>
                    <a:pt x="306" y="83757"/>
                  </a:cubicBezTo>
                  <a:cubicBezTo>
                    <a:pt x="-2140" y="118964"/>
                    <a:pt x="10153" y="162787"/>
                    <a:pt x="34630" y="213471"/>
                  </a:cubicBezTo>
                  <a:cubicBezTo>
                    <a:pt x="48370" y="241926"/>
                    <a:pt x="65733" y="271837"/>
                    <a:pt x="85686" y="302714"/>
                  </a:cubicBezTo>
                  <a:cubicBezTo>
                    <a:pt x="104252" y="331448"/>
                    <a:pt x="124016" y="359465"/>
                    <a:pt x="143894" y="385521"/>
                  </a:cubicBezTo>
                  <a:cubicBezTo>
                    <a:pt x="150853" y="394641"/>
                    <a:pt x="157395" y="402760"/>
                    <a:pt x="163201" y="409979"/>
                  </a:cubicBezTo>
                  <a:cubicBezTo>
                    <a:pt x="165237" y="412505"/>
                    <a:pt x="170147" y="418572"/>
                    <a:pt x="170495" y="418984"/>
                  </a:cubicBezTo>
                  <a:cubicBezTo>
                    <a:pt x="173176" y="422185"/>
                    <a:pt x="177740" y="423217"/>
                    <a:pt x="181507" y="421419"/>
                  </a:cubicBezTo>
                  <a:cubicBezTo>
                    <a:pt x="182092" y="421140"/>
                    <a:pt x="190511" y="417011"/>
                    <a:pt x="193949" y="415268"/>
                  </a:cubicBezTo>
                  <a:cubicBezTo>
                    <a:pt x="203756" y="410301"/>
                    <a:pt x="214657" y="404654"/>
                    <a:pt x="226414" y="398248"/>
                  </a:cubicBezTo>
                  <a:cubicBezTo>
                    <a:pt x="260009" y="379940"/>
                    <a:pt x="293552" y="359702"/>
                    <a:pt x="324951" y="338327"/>
                  </a:cubicBezTo>
                  <a:cubicBezTo>
                    <a:pt x="388904" y="294790"/>
                    <a:pt x="435423" y="251914"/>
                    <a:pt x="457386" y="210897"/>
                  </a:cubicBezTo>
                  <a:cubicBezTo>
                    <a:pt x="477800" y="172769"/>
                    <a:pt x="476179" y="137059"/>
                    <a:pt x="448945" y="106497"/>
                  </a:cubicBezTo>
                  <a:cubicBezTo>
                    <a:pt x="423837" y="78323"/>
                    <a:pt x="389517" y="74886"/>
                    <a:pt x="349981" y="91196"/>
                  </a:cubicBezTo>
                  <a:cubicBezTo>
                    <a:pt x="326075" y="101057"/>
                    <a:pt x="300924" y="117743"/>
                    <a:pt x="275323" y="139390"/>
                  </a:cubicBezTo>
                  <a:cubicBezTo>
                    <a:pt x="260623" y="151820"/>
                    <a:pt x="246754" y="165137"/>
                    <a:pt x="233994" y="178435"/>
                  </a:cubicBezTo>
                  <a:cubicBezTo>
                    <a:pt x="231862" y="180657"/>
                    <a:pt x="230188" y="182527"/>
                    <a:pt x="228273" y="184586"/>
                  </a:cubicBezTo>
                  <a:cubicBezTo>
                    <a:pt x="226533" y="179540"/>
                    <a:pt x="224951" y="174536"/>
                    <a:pt x="222838" y="168853"/>
                  </a:cubicBezTo>
                  <a:cubicBezTo>
                    <a:pt x="214320" y="145936"/>
                    <a:pt x="204494" y="123081"/>
                    <a:pt x="193663" y="101634"/>
                  </a:cubicBezTo>
                  <a:cubicBezTo>
                    <a:pt x="162572" y="40080"/>
                    <a:pt x="129059" y="2129"/>
                    <a:pt x="92265" y="94"/>
                  </a:cubicBezTo>
                  <a:close/>
                  <a:moveTo>
                    <a:pt x="92122" y="18542"/>
                  </a:moveTo>
                  <a:cubicBezTo>
                    <a:pt x="120043" y="21280"/>
                    <a:pt x="149451" y="54532"/>
                    <a:pt x="177359" y="109789"/>
                  </a:cubicBezTo>
                  <a:cubicBezTo>
                    <a:pt x="187852" y="130562"/>
                    <a:pt x="197379" y="152968"/>
                    <a:pt x="205676" y="175289"/>
                  </a:cubicBezTo>
                  <a:cubicBezTo>
                    <a:pt x="208581" y="183104"/>
                    <a:pt x="211087" y="190385"/>
                    <a:pt x="213256" y="196882"/>
                  </a:cubicBezTo>
                  <a:cubicBezTo>
                    <a:pt x="214013" y="199153"/>
                    <a:pt x="215726" y="204551"/>
                    <a:pt x="215830" y="204891"/>
                  </a:cubicBezTo>
                  <a:cubicBezTo>
                    <a:pt x="217943" y="211820"/>
                    <a:pt x="226878" y="213702"/>
                    <a:pt x="231562" y="208182"/>
                  </a:cubicBezTo>
                  <a:cubicBezTo>
                    <a:pt x="231722" y="207994"/>
                    <a:pt x="234400" y="204909"/>
                    <a:pt x="235566" y="203604"/>
                  </a:cubicBezTo>
                  <a:cubicBezTo>
                    <a:pt x="238917" y="199863"/>
                    <a:pt x="242832" y="195661"/>
                    <a:pt x="247151" y="191162"/>
                  </a:cubicBezTo>
                  <a:cubicBezTo>
                    <a:pt x="259499" y="178295"/>
                    <a:pt x="273022" y="165392"/>
                    <a:pt x="287194" y="153405"/>
                  </a:cubicBezTo>
                  <a:cubicBezTo>
                    <a:pt x="311471" y="132881"/>
                    <a:pt x="335110" y="117093"/>
                    <a:pt x="356988" y="108070"/>
                  </a:cubicBezTo>
                  <a:cubicBezTo>
                    <a:pt x="390009" y="94450"/>
                    <a:pt x="416149" y="97098"/>
                    <a:pt x="435362" y="118654"/>
                  </a:cubicBezTo>
                  <a:cubicBezTo>
                    <a:pt x="457094" y="143040"/>
                    <a:pt x="458382" y="170547"/>
                    <a:pt x="441367" y="202317"/>
                  </a:cubicBezTo>
                  <a:cubicBezTo>
                    <a:pt x="421153" y="240067"/>
                    <a:pt x="376352" y="281164"/>
                    <a:pt x="314653" y="323165"/>
                  </a:cubicBezTo>
                  <a:cubicBezTo>
                    <a:pt x="283800" y="344169"/>
                    <a:pt x="250792" y="364049"/>
                    <a:pt x="217690" y="382090"/>
                  </a:cubicBezTo>
                  <a:cubicBezTo>
                    <a:pt x="206102" y="388405"/>
                    <a:pt x="195300" y="394082"/>
                    <a:pt x="185654" y="398964"/>
                  </a:cubicBezTo>
                  <a:cubicBezTo>
                    <a:pt x="184098" y="399754"/>
                    <a:pt x="182448" y="400507"/>
                    <a:pt x="180077" y="401679"/>
                  </a:cubicBezTo>
                  <a:cubicBezTo>
                    <a:pt x="178959" y="400312"/>
                    <a:pt x="178227" y="399438"/>
                    <a:pt x="177502" y="398533"/>
                  </a:cubicBezTo>
                  <a:cubicBezTo>
                    <a:pt x="171792" y="391435"/>
                    <a:pt x="165342" y="383359"/>
                    <a:pt x="158481" y="374366"/>
                  </a:cubicBezTo>
                  <a:cubicBezTo>
                    <a:pt x="138875" y="348668"/>
                    <a:pt x="119275" y="321143"/>
                    <a:pt x="100989" y="292847"/>
                  </a:cubicBezTo>
                  <a:cubicBezTo>
                    <a:pt x="81420" y="262565"/>
                    <a:pt x="64601" y="233175"/>
                    <a:pt x="51219" y="205462"/>
                  </a:cubicBezTo>
                  <a:cubicBezTo>
                    <a:pt x="1018" y="101506"/>
                    <a:pt x="5506" y="36030"/>
                    <a:pt x="80252" y="19258"/>
                  </a:cubicBezTo>
                  <a:cubicBezTo>
                    <a:pt x="84173" y="18378"/>
                    <a:pt x="88134" y="18153"/>
                    <a:pt x="92122" y="18542"/>
                  </a:cubicBezTo>
                  <a:close/>
                </a:path>
              </a:pathLst>
            </a:custGeom>
            <a:solidFill>
              <a:srgbClr val="F5F5F4"/>
            </a:solidFill>
            <a:ln>
              <a:noFill/>
            </a:ln>
            <a:effectLst>
              <a:outerShdw rotWithShape="0" algn="bl" dir="5400000" dist="19050">
                <a:srgbClr val="000000">
                  <a:alpha val="24313"/>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18" name="Google Shape;2518;p24"/>
          <p:cNvGrpSpPr/>
          <p:nvPr/>
        </p:nvGrpSpPr>
        <p:grpSpPr>
          <a:xfrm>
            <a:off x="117336" y="3125979"/>
            <a:ext cx="4063146" cy="3567796"/>
            <a:chOff x="1699672" y="3041583"/>
            <a:chExt cx="2314919" cy="2032701"/>
          </a:xfrm>
        </p:grpSpPr>
        <p:sp>
          <p:nvSpPr>
            <p:cNvPr id="2519" name="Google Shape;2519;p24"/>
            <p:cNvSpPr/>
            <p:nvPr/>
          </p:nvSpPr>
          <p:spPr>
            <a:xfrm>
              <a:off x="1840282" y="3155038"/>
              <a:ext cx="2094012" cy="1853305"/>
            </a:xfrm>
            <a:custGeom>
              <a:rect b="b" l="l" r="r" t="t"/>
              <a:pathLst>
                <a:path extrusionOk="0" h="1182332" w="1335893">
                  <a:moveTo>
                    <a:pt x="664813" y="0"/>
                  </a:moveTo>
                  <a:lnTo>
                    <a:pt x="406235" y="195858"/>
                  </a:lnTo>
                  <a:lnTo>
                    <a:pt x="397158" y="460442"/>
                  </a:lnTo>
                  <a:lnTo>
                    <a:pt x="0" y="677668"/>
                  </a:lnTo>
                  <a:cubicBezTo>
                    <a:pt x="0" y="677668"/>
                    <a:pt x="10031" y="807346"/>
                    <a:pt x="19741" y="932828"/>
                  </a:cubicBezTo>
                  <a:cubicBezTo>
                    <a:pt x="26092" y="1014912"/>
                    <a:pt x="27094" y="1098920"/>
                    <a:pt x="41382" y="1141565"/>
                  </a:cubicBezTo>
                  <a:cubicBezTo>
                    <a:pt x="48936" y="1164111"/>
                    <a:pt x="79946" y="1174725"/>
                    <a:pt x="79946" y="1174725"/>
                  </a:cubicBezTo>
                  <a:lnTo>
                    <a:pt x="267012" y="1179030"/>
                  </a:lnTo>
                  <a:lnTo>
                    <a:pt x="383355" y="1174980"/>
                  </a:lnTo>
                  <a:lnTo>
                    <a:pt x="521935" y="1181478"/>
                  </a:lnTo>
                  <a:cubicBezTo>
                    <a:pt x="521935" y="1181478"/>
                    <a:pt x="655590" y="1175739"/>
                    <a:pt x="763912" y="1178739"/>
                  </a:cubicBezTo>
                  <a:cubicBezTo>
                    <a:pt x="872233" y="1181745"/>
                    <a:pt x="848983" y="1183093"/>
                    <a:pt x="959867" y="1181271"/>
                  </a:cubicBezTo>
                  <a:cubicBezTo>
                    <a:pt x="1004297" y="1180543"/>
                    <a:pt x="1068499" y="1174744"/>
                    <a:pt x="1127338" y="1179747"/>
                  </a:cubicBezTo>
                  <a:cubicBezTo>
                    <a:pt x="1215342" y="1187228"/>
                    <a:pt x="1335894" y="1176092"/>
                    <a:pt x="1335894" y="1176092"/>
                  </a:cubicBezTo>
                  <a:lnTo>
                    <a:pt x="1309091" y="648054"/>
                  </a:lnTo>
                  <a:lnTo>
                    <a:pt x="934983" y="438788"/>
                  </a:lnTo>
                  <a:lnTo>
                    <a:pt x="928280" y="212199"/>
                  </a:lnTo>
                  <a:lnTo>
                    <a:pt x="664813" y="0"/>
                  </a:lnTo>
                  <a:close/>
                </a:path>
              </a:pathLst>
            </a:custGeom>
            <a:solidFill>
              <a:srgbClr val="AF70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0" name="Google Shape;2520;p24"/>
            <p:cNvSpPr/>
            <p:nvPr/>
          </p:nvSpPr>
          <p:spPr>
            <a:xfrm>
              <a:off x="1907127" y="3583653"/>
              <a:ext cx="2051961" cy="1382330"/>
            </a:xfrm>
            <a:custGeom>
              <a:rect b="b" l="l" r="r" t="t"/>
              <a:pathLst>
                <a:path extrusionOk="0" h="881869" w="1309066">
                  <a:moveTo>
                    <a:pt x="38783" y="878579"/>
                  </a:moveTo>
                  <a:lnTo>
                    <a:pt x="0" y="376767"/>
                  </a:lnTo>
                  <a:lnTo>
                    <a:pt x="688471" y="0"/>
                  </a:lnTo>
                  <a:lnTo>
                    <a:pt x="1309066" y="347153"/>
                  </a:lnTo>
                  <a:lnTo>
                    <a:pt x="1292908" y="881870"/>
                  </a:lnTo>
                  <a:lnTo>
                    <a:pt x="38783" y="878579"/>
                  </a:lnTo>
                  <a:close/>
                </a:path>
              </a:pathLst>
            </a:custGeom>
            <a:solidFill>
              <a:srgbClr val="C37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21" name="Google Shape;2521;p24"/>
            <p:cNvPicPr preferRelativeResize="0"/>
            <p:nvPr/>
          </p:nvPicPr>
          <p:blipFill rotWithShape="1">
            <a:blip r:embed="rId5">
              <a:alphaModFix amt="70000"/>
            </a:blip>
            <a:srcRect b="6385" l="15637" r="7366" t="2505"/>
            <a:stretch/>
          </p:blipFill>
          <p:spPr>
            <a:xfrm rot="-111687">
              <a:off x="1838605" y="3156903"/>
              <a:ext cx="2123213" cy="1883394"/>
            </a:xfrm>
            <a:custGeom>
              <a:rect b="b" l="l" r="r" t="t"/>
              <a:pathLst>
                <a:path extrusionOk="0" h="1882400" w="2122093">
                  <a:moveTo>
                    <a:pt x="1077416" y="0"/>
                  </a:moveTo>
                  <a:lnTo>
                    <a:pt x="1479467" y="346342"/>
                  </a:lnTo>
                  <a:lnTo>
                    <a:pt x="1478514" y="619770"/>
                  </a:lnTo>
                  <a:lnTo>
                    <a:pt x="2122093" y="1008256"/>
                  </a:lnTo>
                  <a:lnTo>
                    <a:pt x="2069032" y="1845732"/>
                  </a:lnTo>
                  <a:lnTo>
                    <a:pt x="2067946" y="1845693"/>
                  </a:lnTo>
                  <a:lnTo>
                    <a:pt x="2068528" y="1878642"/>
                  </a:lnTo>
                  <a:cubicBezTo>
                    <a:pt x="2068528" y="1878642"/>
                    <a:pt x="1878953" y="1889849"/>
                    <a:pt x="1741370" y="1873557"/>
                  </a:cubicBezTo>
                  <a:cubicBezTo>
                    <a:pt x="1649384" y="1862662"/>
                    <a:pt x="1548429" y="1868425"/>
                    <a:pt x="1478735" y="1867262"/>
                  </a:cubicBezTo>
                  <a:cubicBezTo>
                    <a:pt x="1304800" y="1864368"/>
                    <a:pt x="1341321" y="1863460"/>
                    <a:pt x="1171654" y="1853130"/>
                  </a:cubicBezTo>
                  <a:cubicBezTo>
                    <a:pt x="1001985" y="1842810"/>
                    <a:pt x="792148" y="1844877"/>
                    <a:pt x="792148" y="1844877"/>
                  </a:cubicBezTo>
                  <a:lnTo>
                    <a:pt x="575223" y="1827503"/>
                  </a:lnTo>
                  <a:lnTo>
                    <a:pt x="392614" y="1827819"/>
                  </a:lnTo>
                  <a:lnTo>
                    <a:pt x="99561" y="1811369"/>
                  </a:lnTo>
                  <a:cubicBezTo>
                    <a:pt x="99561" y="1811369"/>
                    <a:pt x="51494" y="1793120"/>
                    <a:pt x="40821" y="1757382"/>
                  </a:cubicBezTo>
                  <a:cubicBezTo>
                    <a:pt x="20633" y="1689783"/>
                    <a:pt x="23418" y="1558026"/>
                    <a:pt x="17717" y="1429007"/>
                  </a:cubicBezTo>
                  <a:cubicBezTo>
                    <a:pt x="9002" y="1231777"/>
                    <a:pt x="0" y="1027952"/>
                    <a:pt x="0" y="1027952"/>
                  </a:cubicBezTo>
                  <a:lnTo>
                    <a:pt x="68532" y="993361"/>
                  </a:lnTo>
                  <a:lnTo>
                    <a:pt x="68243" y="986799"/>
                  </a:lnTo>
                  <a:lnTo>
                    <a:pt x="634397" y="700873"/>
                  </a:lnTo>
                  <a:lnTo>
                    <a:pt x="661868" y="293651"/>
                  </a:lnTo>
                  <a:close/>
                </a:path>
              </a:pathLst>
            </a:custGeom>
            <a:noFill/>
            <a:ln>
              <a:noFill/>
            </a:ln>
          </p:spPr>
        </p:pic>
        <p:sp>
          <p:nvSpPr>
            <p:cNvPr id="2522" name="Google Shape;2522;p24"/>
            <p:cNvSpPr/>
            <p:nvPr/>
          </p:nvSpPr>
          <p:spPr>
            <a:xfrm>
              <a:off x="2427646" y="3143533"/>
              <a:ext cx="917044" cy="1856857"/>
            </a:xfrm>
            <a:custGeom>
              <a:rect b="b" l="l" r="r" t="t"/>
              <a:pathLst>
                <a:path extrusionOk="0" h="1184598" w="585036">
                  <a:moveTo>
                    <a:pt x="27950" y="369742"/>
                  </a:moveTo>
                  <a:lnTo>
                    <a:pt x="33937" y="195785"/>
                  </a:lnTo>
                  <a:lnTo>
                    <a:pt x="292522" y="0"/>
                  </a:lnTo>
                  <a:lnTo>
                    <a:pt x="555951" y="212241"/>
                  </a:lnTo>
                  <a:lnTo>
                    <a:pt x="585037" y="1184599"/>
                  </a:lnTo>
                  <a:lnTo>
                    <a:pt x="0" y="1181308"/>
                  </a:lnTo>
                  <a:lnTo>
                    <a:pt x="27950" y="369742"/>
                  </a:lnTo>
                </a:path>
              </a:pathLst>
            </a:custGeom>
            <a:solidFill>
              <a:srgbClr val="AF70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23" name="Google Shape;2523;p24"/>
            <p:cNvPicPr preferRelativeResize="0"/>
            <p:nvPr/>
          </p:nvPicPr>
          <p:blipFill rotWithShape="1">
            <a:blip r:embed="rId5">
              <a:alphaModFix amt="70000"/>
            </a:blip>
            <a:srcRect b="2981" l="41796" r="24754" t="6396"/>
            <a:stretch/>
          </p:blipFill>
          <p:spPr>
            <a:xfrm rot="-111687">
              <a:off x="2401808" y="3144479"/>
              <a:ext cx="922344" cy="1873337"/>
            </a:xfrm>
            <a:custGeom>
              <a:rect b="b" l="l" r="r" t="t"/>
              <a:pathLst>
                <a:path extrusionOk="0" h="1872348" w="921857">
                  <a:moveTo>
                    <a:pt x="519867" y="0"/>
                  </a:moveTo>
                  <a:lnTo>
                    <a:pt x="921857" y="346406"/>
                  </a:lnTo>
                  <a:lnTo>
                    <a:pt x="917033" y="1872348"/>
                  </a:lnTo>
                  <a:lnTo>
                    <a:pt x="0" y="1836850"/>
                  </a:lnTo>
                  <a:lnTo>
                    <a:pt x="85905" y="565950"/>
                  </a:lnTo>
                  <a:lnTo>
                    <a:pt x="104312" y="293536"/>
                  </a:lnTo>
                  <a:close/>
                </a:path>
              </a:pathLst>
            </a:custGeom>
            <a:noFill/>
            <a:ln>
              <a:noFill/>
            </a:ln>
          </p:spPr>
        </p:pic>
        <p:grpSp>
          <p:nvGrpSpPr>
            <p:cNvPr id="2524" name="Google Shape;2524;p24"/>
            <p:cNvGrpSpPr/>
            <p:nvPr/>
          </p:nvGrpSpPr>
          <p:grpSpPr>
            <a:xfrm>
              <a:off x="2050639" y="3334976"/>
              <a:ext cx="1707864" cy="1646365"/>
              <a:chOff x="4145340" y="4633417"/>
              <a:chExt cx="1707864" cy="1646365"/>
            </a:xfrm>
          </p:grpSpPr>
          <p:sp>
            <p:nvSpPr>
              <p:cNvPr id="2525" name="Google Shape;2525;p24"/>
              <p:cNvSpPr/>
              <p:nvPr/>
            </p:nvSpPr>
            <p:spPr>
              <a:xfrm>
                <a:off x="4953181" y="5973278"/>
                <a:ext cx="28745" cy="28734"/>
              </a:xfrm>
              <a:custGeom>
                <a:rect b="b" l="l" r="r" t="t"/>
                <a:pathLst>
                  <a:path extrusionOk="0" h="18331" w="18338">
                    <a:moveTo>
                      <a:pt x="0" y="9163"/>
                    </a:moveTo>
                    <a:cubicBezTo>
                      <a:pt x="0" y="4105"/>
                      <a:pt x="4105" y="0"/>
                      <a:pt x="9169" y="0"/>
                    </a:cubicBezTo>
                    <a:cubicBezTo>
                      <a:pt x="14233" y="0"/>
                      <a:pt x="18338" y="4105"/>
                      <a:pt x="18338" y="9163"/>
                    </a:cubicBezTo>
                    <a:cubicBezTo>
                      <a:pt x="18338" y="14227"/>
                      <a:pt x="14233" y="18332"/>
                      <a:pt x="9169" y="18332"/>
                    </a:cubicBezTo>
                    <a:cubicBezTo>
                      <a:pt x="4105" y="18332"/>
                      <a:pt x="0" y="14227"/>
                      <a:pt x="0" y="9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6" name="Google Shape;2526;p24"/>
              <p:cNvSpPr/>
              <p:nvPr/>
            </p:nvSpPr>
            <p:spPr>
              <a:xfrm>
                <a:off x="5037076" y="5975669"/>
                <a:ext cx="28735" cy="28745"/>
              </a:xfrm>
              <a:custGeom>
                <a:rect b="b" l="l" r="r" t="t"/>
                <a:pathLst>
                  <a:path extrusionOk="0" h="18338" w="18332">
                    <a:moveTo>
                      <a:pt x="0" y="9169"/>
                    </a:moveTo>
                    <a:cubicBezTo>
                      <a:pt x="0" y="4105"/>
                      <a:pt x="4099" y="0"/>
                      <a:pt x="9163" y="0"/>
                    </a:cubicBezTo>
                    <a:cubicBezTo>
                      <a:pt x="14227" y="0"/>
                      <a:pt x="18332" y="4105"/>
                      <a:pt x="18332" y="9169"/>
                    </a:cubicBezTo>
                    <a:cubicBezTo>
                      <a:pt x="18332" y="14233"/>
                      <a:pt x="14227" y="18338"/>
                      <a:pt x="9163" y="18338"/>
                    </a:cubicBezTo>
                    <a:cubicBezTo>
                      <a:pt x="4099" y="18338"/>
                      <a:pt x="0" y="14233"/>
                      <a:pt x="0" y="916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27" name="Google Shape;2527;p24"/>
              <p:cNvGrpSpPr/>
              <p:nvPr/>
            </p:nvGrpSpPr>
            <p:grpSpPr>
              <a:xfrm>
                <a:off x="4716227" y="4633417"/>
                <a:ext cx="527762" cy="514054"/>
                <a:chOff x="3002884" y="2909221"/>
                <a:chExt cx="336454" cy="327715"/>
              </a:xfrm>
            </p:grpSpPr>
            <p:sp>
              <p:nvSpPr>
                <p:cNvPr id="2528" name="Google Shape;2528;p24"/>
                <p:cNvSpPr/>
                <p:nvPr/>
              </p:nvSpPr>
              <p:spPr>
                <a:xfrm>
                  <a:off x="3188262" y="3214961"/>
                  <a:ext cx="16856" cy="16856"/>
                </a:xfrm>
                <a:custGeom>
                  <a:rect b="b" l="l" r="r" t="t"/>
                  <a:pathLst>
                    <a:path extrusionOk="0" h="16856" w="16856">
                      <a:moveTo>
                        <a:pt x="0" y="8428"/>
                      </a:moveTo>
                      <a:cubicBezTo>
                        <a:pt x="0" y="3777"/>
                        <a:pt x="3771" y="0"/>
                        <a:pt x="8428" y="0"/>
                      </a:cubicBezTo>
                      <a:cubicBezTo>
                        <a:pt x="13086" y="0"/>
                        <a:pt x="16856" y="3777"/>
                        <a:pt x="16856" y="8428"/>
                      </a:cubicBezTo>
                      <a:cubicBezTo>
                        <a:pt x="16856" y="13086"/>
                        <a:pt x="13086"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9" name="Google Shape;2529;p24"/>
                <p:cNvSpPr/>
                <p:nvPr/>
              </p:nvSpPr>
              <p:spPr>
                <a:xfrm>
                  <a:off x="3243883" y="3203837"/>
                  <a:ext cx="16856" cy="16856"/>
                </a:xfrm>
                <a:custGeom>
                  <a:rect b="b" l="l" r="r" t="t"/>
                  <a:pathLst>
                    <a:path extrusionOk="0" h="16856" w="16856">
                      <a:moveTo>
                        <a:pt x="0" y="8428"/>
                      </a:moveTo>
                      <a:cubicBezTo>
                        <a:pt x="0" y="3777"/>
                        <a:pt x="3777" y="0"/>
                        <a:pt x="8428" y="0"/>
                      </a:cubicBezTo>
                      <a:cubicBezTo>
                        <a:pt x="13086" y="0"/>
                        <a:pt x="16856" y="3777"/>
                        <a:pt x="16856" y="8428"/>
                      </a:cubicBezTo>
                      <a:cubicBezTo>
                        <a:pt x="16856" y="13086"/>
                        <a:pt x="13086" y="16856"/>
                        <a:pt x="8428" y="16856"/>
                      </a:cubicBezTo>
                      <a:cubicBezTo>
                        <a:pt x="3777"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0" name="Google Shape;2530;p24"/>
                <p:cNvSpPr/>
                <p:nvPr/>
              </p:nvSpPr>
              <p:spPr>
                <a:xfrm>
                  <a:off x="3285466" y="3170100"/>
                  <a:ext cx="16856" cy="16856"/>
                </a:xfrm>
                <a:custGeom>
                  <a:rect b="b" l="l" r="r" t="t"/>
                  <a:pathLst>
                    <a:path extrusionOk="0" h="16856" w="16856">
                      <a:moveTo>
                        <a:pt x="0" y="8428"/>
                      </a:moveTo>
                      <a:cubicBezTo>
                        <a:pt x="0" y="3777"/>
                        <a:pt x="3771" y="0"/>
                        <a:pt x="8428" y="0"/>
                      </a:cubicBezTo>
                      <a:cubicBezTo>
                        <a:pt x="13079" y="0"/>
                        <a:pt x="16856" y="3777"/>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1" name="Google Shape;2531;p24"/>
                <p:cNvSpPr/>
                <p:nvPr/>
              </p:nvSpPr>
              <p:spPr>
                <a:xfrm>
                  <a:off x="3309779" y="3125172"/>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2" name="Google Shape;2532;p24"/>
                <p:cNvSpPr/>
                <p:nvPr/>
              </p:nvSpPr>
              <p:spPr>
                <a:xfrm>
                  <a:off x="3322482" y="3065689"/>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80"/>
                        <a:pt x="13079" y="16856"/>
                        <a:pt x="8428" y="16856"/>
                      </a:cubicBezTo>
                      <a:cubicBezTo>
                        <a:pt x="3771" y="16856"/>
                        <a:pt x="0" y="13080"/>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3" name="Google Shape;2533;p24"/>
                <p:cNvSpPr/>
                <p:nvPr/>
              </p:nvSpPr>
              <p:spPr>
                <a:xfrm>
                  <a:off x="3317655" y="3020257"/>
                  <a:ext cx="16856" cy="16856"/>
                </a:xfrm>
                <a:custGeom>
                  <a:rect b="b" l="l" r="r" t="t"/>
                  <a:pathLst>
                    <a:path extrusionOk="0" h="16856" w="16856">
                      <a:moveTo>
                        <a:pt x="0" y="8428"/>
                      </a:moveTo>
                      <a:cubicBezTo>
                        <a:pt x="0" y="3777"/>
                        <a:pt x="3771" y="0"/>
                        <a:pt x="8428" y="0"/>
                      </a:cubicBezTo>
                      <a:cubicBezTo>
                        <a:pt x="13079" y="0"/>
                        <a:pt x="16856" y="3777"/>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4" name="Google Shape;2534;p24"/>
                <p:cNvSpPr/>
                <p:nvPr/>
              </p:nvSpPr>
              <p:spPr>
                <a:xfrm>
                  <a:off x="3281027" y="2960628"/>
                  <a:ext cx="16856" cy="16856"/>
                </a:xfrm>
                <a:custGeom>
                  <a:rect b="b" l="l" r="r" t="t"/>
                  <a:pathLst>
                    <a:path extrusionOk="0" h="16856" w="16856">
                      <a:moveTo>
                        <a:pt x="0" y="8428"/>
                      </a:moveTo>
                      <a:cubicBezTo>
                        <a:pt x="0" y="3777"/>
                        <a:pt x="3771" y="0"/>
                        <a:pt x="8428" y="0"/>
                      </a:cubicBezTo>
                      <a:cubicBezTo>
                        <a:pt x="13080" y="0"/>
                        <a:pt x="16856" y="3777"/>
                        <a:pt x="16856" y="8428"/>
                      </a:cubicBezTo>
                      <a:cubicBezTo>
                        <a:pt x="16856" y="13086"/>
                        <a:pt x="13080"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5" name="Google Shape;2535;p24"/>
                <p:cNvSpPr/>
                <p:nvPr/>
              </p:nvSpPr>
              <p:spPr>
                <a:xfrm>
                  <a:off x="3237338" y="2926636"/>
                  <a:ext cx="16856" cy="16856"/>
                </a:xfrm>
                <a:custGeom>
                  <a:rect b="b" l="l" r="r" t="t"/>
                  <a:pathLst>
                    <a:path extrusionOk="0" h="16856" w="16856">
                      <a:moveTo>
                        <a:pt x="0" y="8428"/>
                      </a:moveTo>
                      <a:cubicBezTo>
                        <a:pt x="0" y="3777"/>
                        <a:pt x="3771" y="0"/>
                        <a:pt x="8428" y="0"/>
                      </a:cubicBezTo>
                      <a:cubicBezTo>
                        <a:pt x="13085" y="0"/>
                        <a:pt x="16856" y="3777"/>
                        <a:pt x="16856" y="8428"/>
                      </a:cubicBezTo>
                      <a:cubicBezTo>
                        <a:pt x="16856" y="13086"/>
                        <a:pt x="13085"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6" name="Google Shape;2536;p24"/>
                <p:cNvSpPr/>
                <p:nvPr/>
              </p:nvSpPr>
              <p:spPr>
                <a:xfrm>
                  <a:off x="3187236" y="2911862"/>
                  <a:ext cx="16856" cy="16856"/>
                </a:xfrm>
                <a:custGeom>
                  <a:rect b="b" l="l" r="r" t="t"/>
                  <a:pathLst>
                    <a:path extrusionOk="0" h="16856" w="16856">
                      <a:moveTo>
                        <a:pt x="0" y="8428"/>
                      </a:moveTo>
                      <a:cubicBezTo>
                        <a:pt x="0" y="3777"/>
                        <a:pt x="3771" y="0"/>
                        <a:pt x="8428" y="0"/>
                      </a:cubicBezTo>
                      <a:cubicBezTo>
                        <a:pt x="13079" y="0"/>
                        <a:pt x="16856" y="3777"/>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7" name="Google Shape;2537;p24"/>
                <p:cNvSpPr/>
                <p:nvPr/>
              </p:nvSpPr>
              <p:spPr>
                <a:xfrm>
                  <a:off x="3140796" y="2909221"/>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80"/>
                        <a:pt x="13079" y="16856"/>
                        <a:pt x="8428" y="16856"/>
                      </a:cubicBezTo>
                      <a:cubicBezTo>
                        <a:pt x="3771" y="16856"/>
                        <a:pt x="0" y="13080"/>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8" name="Google Shape;2538;p24"/>
                <p:cNvSpPr/>
                <p:nvPr/>
              </p:nvSpPr>
              <p:spPr>
                <a:xfrm>
                  <a:off x="3096184" y="2921772"/>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79"/>
                        <a:pt x="13079" y="16856"/>
                        <a:pt x="8428" y="16856"/>
                      </a:cubicBezTo>
                      <a:cubicBezTo>
                        <a:pt x="3771"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9" name="Google Shape;2539;p24"/>
                <p:cNvSpPr/>
                <p:nvPr/>
              </p:nvSpPr>
              <p:spPr>
                <a:xfrm>
                  <a:off x="3052033" y="2954835"/>
                  <a:ext cx="16856" cy="16856"/>
                </a:xfrm>
                <a:custGeom>
                  <a:rect b="b" l="l" r="r" t="t"/>
                  <a:pathLst>
                    <a:path extrusionOk="0" h="16856" w="16856">
                      <a:moveTo>
                        <a:pt x="0" y="8428"/>
                      </a:moveTo>
                      <a:cubicBezTo>
                        <a:pt x="0" y="3771"/>
                        <a:pt x="3777" y="0"/>
                        <a:pt x="8428" y="0"/>
                      </a:cubicBezTo>
                      <a:cubicBezTo>
                        <a:pt x="13086" y="0"/>
                        <a:pt x="16856" y="3771"/>
                        <a:pt x="16856" y="8428"/>
                      </a:cubicBezTo>
                      <a:cubicBezTo>
                        <a:pt x="16856" y="13079"/>
                        <a:pt x="13086" y="16856"/>
                        <a:pt x="8428" y="16856"/>
                      </a:cubicBezTo>
                      <a:cubicBezTo>
                        <a:pt x="3777"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0" name="Google Shape;2540;p24"/>
                <p:cNvSpPr/>
                <p:nvPr/>
              </p:nvSpPr>
              <p:spPr>
                <a:xfrm>
                  <a:off x="3027950" y="2988111"/>
                  <a:ext cx="16856" cy="16856"/>
                </a:xfrm>
                <a:custGeom>
                  <a:rect b="b" l="l" r="r" t="t"/>
                  <a:pathLst>
                    <a:path extrusionOk="0" h="16856" w="16856">
                      <a:moveTo>
                        <a:pt x="0" y="8428"/>
                      </a:moveTo>
                      <a:cubicBezTo>
                        <a:pt x="0" y="3777"/>
                        <a:pt x="3777" y="0"/>
                        <a:pt x="8428" y="0"/>
                      </a:cubicBezTo>
                      <a:cubicBezTo>
                        <a:pt x="13086" y="0"/>
                        <a:pt x="16856" y="3777"/>
                        <a:pt x="16856" y="8428"/>
                      </a:cubicBezTo>
                      <a:cubicBezTo>
                        <a:pt x="16856" y="13086"/>
                        <a:pt x="13086" y="16856"/>
                        <a:pt x="8428" y="16856"/>
                      </a:cubicBezTo>
                      <a:cubicBezTo>
                        <a:pt x="3777"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1" name="Google Shape;2541;p24"/>
                <p:cNvSpPr/>
                <p:nvPr/>
              </p:nvSpPr>
              <p:spPr>
                <a:xfrm>
                  <a:off x="3008022" y="3023348"/>
                  <a:ext cx="16856" cy="16856"/>
                </a:xfrm>
                <a:custGeom>
                  <a:rect b="b" l="l" r="r" t="t"/>
                  <a:pathLst>
                    <a:path extrusionOk="0" h="16856" w="16856">
                      <a:moveTo>
                        <a:pt x="0" y="8428"/>
                      </a:moveTo>
                      <a:cubicBezTo>
                        <a:pt x="0" y="3777"/>
                        <a:pt x="3771" y="0"/>
                        <a:pt x="8428" y="0"/>
                      </a:cubicBezTo>
                      <a:cubicBezTo>
                        <a:pt x="13079" y="0"/>
                        <a:pt x="16856" y="3777"/>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2" name="Google Shape;2542;p24"/>
                <p:cNvSpPr/>
                <p:nvPr/>
              </p:nvSpPr>
              <p:spPr>
                <a:xfrm>
                  <a:off x="3002884" y="3066205"/>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79"/>
                        <a:pt x="13079" y="16856"/>
                        <a:pt x="8428" y="16856"/>
                      </a:cubicBezTo>
                      <a:cubicBezTo>
                        <a:pt x="3771"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3" name="Google Shape;2543;p24"/>
                <p:cNvSpPr/>
                <p:nvPr/>
              </p:nvSpPr>
              <p:spPr>
                <a:xfrm>
                  <a:off x="3018660" y="3117412"/>
                  <a:ext cx="16856" cy="16856"/>
                </a:xfrm>
                <a:custGeom>
                  <a:rect b="b" l="l" r="r" t="t"/>
                  <a:pathLst>
                    <a:path extrusionOk="0" h="16856" w="16856">
                      <a:moveTo>
                        <a:pt x="0" y="8428"/>
                      </a:moveTo>
                      <a:cubicBezTo>
                        <a:pt x="0" y="3777"/>
                        <a:pt x="3777" y="0"/>
                        <a:pt x="8428" y="0"/>
                      </a:cubicBezTo>
                      <a:cubicBezTo>
                        <a:pt x="13086" y="0"/>
                        <a:pt x="16856" y="3777"/>
                        <a:pt x="16856" y="8428"/>
                      </a:cubicBezTo>
                      <a:cubicBezTo>
                        <a:pt x="16856" y="13085"/>
                        <a:pt x="13086" y="16856"/>
                        <a:pt x="8428" y="16856"/>
                      </a:cubicBezTo>
                      <a:cubicBezTo>
                        <a:pt x="3777" y="16856"/>
                        <a:pt x="0" y="13085"/>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4" name="Google Shape;2544;p24"/>
                <p:cNvSpPr/>
                <p:nvPr/>
              </p:nvSpPr>
              <p:spPr>
                <a:xfrm>
                  <a:off x="3042062" y="3162959"/>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79"/>
                        <a:pt x="13079" y="16856"/>
                        <a:pt x="8428" y="16856"/>
                      </a:cubicBezTo>
                      <a:cubicBezTo>
                        <a:pt x="3771"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5" name="Google Shape;2545;p24"/>
                <p:cNvSpPr/>
                <p:nvPr/>
              </p:nvSpPr>
              <p:spPr>
                <a:xfrm>
                  <a:off x="3086936" y="3203042"/>
                  <a:ext cx="16856" cy="16856"/>
                </a:xfrm>
                <a:custGeom>
                  <a:rect b="b" l="l" r="r" t="t"/>
                  <a:pathLst>
                    <a:path extrusionOk="0" h="16856" w="16856">
                      <a:moveTo>
                        <a:pt x="0" y="8428"/>
                      </a:moveTo>
                      <a:cubicBezTo>
                        <a:pt x="0" y="3777"/>
                        <a:pt x="3777" y="0"/>
                        <a:pt x="8428" y="0"/>
                      </a:cubicBezTo>
                      <a:cubicBezTo>
                        <a:pt x="13086" y="0"/>
                        <a:pt x="16856" y="3777"/>
                        <a:pt x="16856" y="8428"/>
                      </a:cubicBezTo>
                      <a:cubicBezTo>
                        <a:pt x="16856" y="13085"/>
                        <a:pt x="13086" y="16856"/>
                        <a:pt x="8428" y="16856"/>
                      </a:cubicBezTo>
                      <a:cubicBezTo>
                        <a:pt x="3777" y="16856"/>
                        <a:pt x="0" y="13085"/>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6" name="Google Shape;2546;p24"/>
                <p:cNvSpPr/>
                <p:nvPr/>
              </p:nvSpPr>
              <p:spPr>
                <a:xfrm>
                  <a:off x="3143711" y="3220080"/>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79"/>
                        <a:pt x="13079" y="16856"/>
                        <a:pt x="8428" y="16856"/>
                      </a:cubicBezTo>
                      <a:cubicBezTo>
                        <a:pt x="3771"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47" name="Google Shape;2547;p24"/>
              <p:cNvSpPr/>
              <p:nvPr/>
            </p:nvSpPr>
            <p:spPr>
              <a:xfrm>
                <a:off x="4145340" y="5594825"/>
                <a:ext cx="330253" cy="678842"/>
              </a:xfrm>
              <a:custGeom>
                <a:rect b="b" l="l" r="r" t="t"/>
                <a:pathLst>
                  <a:path extrusionOk="0" h="433073" w="210688">
                    <a:moveTo>
                      <a:pt x="101974" y="16"/>
                    </a:moveTo>
                    <a:cubicBezTo>
                      <a:pt x="50354" y="878"/>
                      <a:pt x="21214" y="32350"/>
                      <a:pt x="8517" y="92356"/>
                    </a:cubicBezTo>
                    <a:cubicBezTo>
                      <a:pt x="-980" y="137223"/>
                      <a:pt x="-1587" y="180688"/>
                      <a:pt x="2093" y="294633"/>
                    </a:cubicBezTo>
                    <a:cubicBezTo>
                      <a:pt x="2427" y="305028"/>
                      <a:pt x="2408" y="308775"/>
                      <a:pt x="2651" y="316426"/>
                    </a:cubicBezTo>
                    <a:cubicBezTo>
                      <a:pt x="2645" y="316474"/>
                      <a:pt x="2645" y="316523"/>
                      <a:pt x="2651" y="316565"/>
                    </a:cubicBezTo>
                    <a:cubicBezTo>
                      <a:pt x="2651" y="316614"/>
                      <a:pt x="2645" y="316663"/>
                      <a:pt x="2651" y="316705"/>
                    </a:cubicBezTo>
                    <a:cubicBezTo>
                      <a:pt x="3113" y="332074"/>
                      <a:pt x="3696" y="348226"/>
                      <a:pt x="3908" y="360571"/>
                    </a:cubicBezTo>
                    <a:cubicBezTo>
                      <a:pt x="4333" y="385339"/>
                      <a:pt x="4194" y="407144"/>
                      <a:pt x="3629" y="427626"/>
                    </a:cubicBezTo>
                    <a:cubicBezTo>
                      <a:pt x="5875" y="432593"/>
                      <a:pt x="5863" y="432659"/>
                      <a:pt x="7120" y="432793"/>
                    </a:cubicBezTo>
                    <a:cubicBezTo>
                      <a:pt x="7758" y="432987"/>
                      <a:pt x="7825" y="432896"/>
                      <a:pt x="8098" y="432933"/>
                    </a:cubicBezTo>
                    <a:cubicBezTo>
                      <a:pt x="8456" y="432981"/>
                      <a:pt x="8511" y="433066"/>
                      <a:pt x="8657" y="433073"/>
                    </a:cubicBezTo>
                    <a:cubicBezTo>
                      <a:pt x="8875" y="433084"/>
                      <a:pt x="14547" y="432987"/>
                      <a:pt x="17176" y="432933"/>
                    </a:cubicBezTo>
                    <a:cubicBezTo>
                      <a:pt x="22204" y="432829"/>
                      <a:pt x="197805" y="428184"/>
                      <a:pt x="197805" y="428184"/>
                    </a:cubicBezTo>
                    <a:cubicBezTo>
                      <a:pt x="197805" y="428184"/>
                      <a:pt x="203216" y="428773"/>
                      <a:pt x="203392" y="423156"/>
                    </a:cubicBezTo>
                    <a:cubicBezTo>
                      <a:pt x="204011" y="403385"/>
                      <a:pt x="204606" y="390294"/>
                      <a:pt x="206744" y="347023"/>
                    </a:cubicBezTo>
                    <a:cubicBezTo>
                      <a:pt x="207946" y="322741"/>
                      <a:pt x="208523" y="308665"/>
                      <a:pt x="209118" y="293376"/>
                    </a:cubicBezTo>
                    <a:cubicBezTo>
                      <a:pt x="212731" y="201752"/>
                      <a:pt x="210460" y="140897"/>
                      <a:pt x="198643" y="93054"/>
                    </a:cubicBezTo>
                    <a:cubicBezTo>
                      <a:pt x="183511" y="31804"/>
                      <a:pt x="152604" y="-828"/>
                      <a:pt x="101974" y="16"/>
                    </a:cubicBezTo>
                    <a:close/>
                    <a:moveTo>
                      <a:pt x="107281" y="10910"/>
                    </a:moveTo>
                    <a:cubicBezTo>
                      <a:pt x="149064" y="12476"/>
                      <a:pt x="174925" y="40864"/>
                      <a:pt x="188442" y="95568"/>
                    </a:cubicBezTo>
                    <a:cubicBezTo>
                      <a:pt x="193342" y="115388"/>
                      <a:pt x="196275" y="138414"/>
                      <a:pt x="198085" y="164439"/>
                    </a:cubicBezTo>
                    <a:lnTo>
                      <a:pt x="108678" y="165137"/>
                    </a:lnTo>
                    <a:lnTo>
                      <a:pt x="107281" y="10910"/>
                    </a:lnTo>
                    <a:close/>
                    <a:moveTo>
                      <a:pt x="96807" y="11056"/>
                    </a:moveTo>
                    <a:lnTo>
                      <a:pt x="98203" y="165137"/>
                    </a:lnTo>
                    <a:lnTo>
                      <a:pt x="10891" y="165836"/>
                    </a:lnTo>
                    <a:cubicBezTo>
                      <a:pt x="11802" y="137023"/>
                      <a:pt x="14237" y="115716"/>
                      <a:pt x="18712" y="94590"/>
                    </a:cubicBezTo>
                    <a:cubicBezTo>
                      <a:pt x="30019" y="41180"/>
                      <a:pt x="54204" y="13885"/>
                      <a:pt x="96807" y="11056"/>
                    </a:cubicBezTo>
                    <a:close/>
                    <a:moveTo>
                      <a:pt x="198923" y="175053"/>
                    </a:moveTo>
                    <a:cubicBezTo>
                      <a:pt x="200641" y="207867"/>
                      <a:pt x="200477" y="246262"/>
                      <a:pt x="198643" y="292957"/>
                    </a:cubicBezTo>
                    <a:cubicBezTo>
                      <a:pt x="198564" y="294960"/>
                      <a:pt x="198139" y="305696"/>
                      <a:pt x="197945" y="310001"/>
                    </a:cubicBezTo>
                    <a:lnTo>
                      <a:pt x="109935" y="310560"/>
                    </a:lnTo>
                    <a:lnTo>
                      <a:pt x="108678" y="175612"/>
                    </a:lnTo>
                    <a:lnTo>
                      <a:pt x="108817" y="175612"/>
                    </a:lnTo>
                    <a:lnTo>
                      <a:pt x="198923" y="175053"/>
                    </a:lnTo>
                    <a:close/>
                    <a:moveTo>
                      <a:pt x="98203" y="175751"/>
                    </a:moveTo>
                    <a:lnTo>
                      <a:pt x="99460" y="310700"/>
                    </a:lnTo>
                    <a:lnTo>
                      <a:pt x="12986" y="311258"/>
                    </a:lnTo>
                    <a:cubicBezTo>
                      <a:pt x="12792" y="304931"/>
                      <a:pt x="12828" y="302411"/>
                      <a:pt x="12567" y="294353"/>
                    </a:cubicBezTo>
                    <a:cubicBezTo>
                      <a:pt x="10855" y="241392"/>
                      <a:pt x="10284" y="205833"/>
                      <a:pt x="10891" y="176310"/>
                    </a:cubicBezTo>
                    <a:lnTo>
                      <a:pt x="98203" y="175751"/>
                    </a:lnTo>
                    <a:close/>
                    <a:moveTo>
                      <a:pt x="197386" y="320482"/>
                    </a:moveTo>
                    <a:cubicBezTo>
                      <a:pt x="196008" y="351335"/>
                      <a:pt x="193883" y="398783"/>
                      <a:pt x="193197" y="417849"/>
                    </a:cubicBezTo>
                    <a:cubicBezTo>
                      <a:pt x="189468" y="417947"/>
                      <a:pt x="149884" y="418942"/>
                      <a:pt x="110912" y="419944"/>
                    </a:cubicBezTo>
                    <a:lnTo>
                      <a:pt x="110074" y="321041"/>
                    </a:lnTo>
                    <a:lnTo>
                      <a:pt x="197386" y="320482"/>
                    </a:lnTo>
                    <a:close/>
                    <a:moveTo>
                      <a:pt x="99600" y="321180"/>
                    </a:moveTo>
                    <a:lnTo>
                      <a:pt x="100438" y="420224"/>
                    </a:lnTo>
                    <a:cubicBezTo>
                      <a:pt x="59335" y="421280"/>
                      <a:pt x="18287" y="422349"/>
                      <a:pt x="14103" y="422458"/>
                    </a:cubicBezTo>
                    <a:cubicBezTo>
                      <a:pt x="14553" y="403258"/>
                      <a:pt x="14777" y="383335"/>
                      <a:pt x="14383" y="360431"/>
                    </a:cubicBezTo>
                    <a:cubicBezTo>
                      <a:pt x="14195" y="349525"/>
                      <a:pt x="13636" y="334466"/>
                      <a:pt x="13265" y="321739"/>
                    </a:cubicBezTo>
                    <a:lnTo>
                      <a:pt x="99600" y="321180"/>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8" name="Google Shape;2548;p24"/>
              <p:cNvSpPr/>
              <p:nvPr/>
            </p:nvSpPr>
            <p:spPr>
              <a:xfrm>
                <a:off x="5522960" y="5596140"/>
                <a:ext cx="330244" cy="678848"/>
              </a:xfrm>
              <a:custGeom>
                <a:rect b="b" l="l" r="r" t="t"/>
                <a:pathLst>
                  <a:path extrusionOk="0" h="433077" w="210682">
                    <a:moveTo>
                      <a:pt x="108714" y="16"/>
                    </a:moveTo>
                    <a:cubicBezTo>
                      <a:pt x="58085" y="-828"/>
                      <a:pt x="27177" y="31664"/>
                      <a:pt x="12045" y="92915"/>
                    </a:cubicBezTo>
                    <a:cubicBezTo>
                      <a:pt x="229" y="140757"/>
                      <a:pt x="-2042" y="201752"/>
                      <a:pt x="1571" y="293376"/>
                    </a:cubicBezTo>
                    <a:cubicBezTo>
                      <a:pt x="2172" y="308665"/>
                      <a:pt x="6690" y="403385"/>
                      <a:pt x="7297" y="423156"/>
                    </a:cubicBezTo>
                    <a:cubicBezTo>
                      <a:pt x="7473" y="428773"/>
                      <a:pt x="12883" y="428184"/>
                      <a:pt x="12883" y="428184"/>
                    </a:cubicBezTo>
                    <a:cubicBezTo>
                      <a:pt x="12883" y="428184"/>
                      <a:pt x="201491" y="433073"/>
                      <a:pt x="201752" y="433073"/>
                    </a:cubicBezTo>
                    <a:cubicBezTo>
                      <a:pt x="201886" y="433073"/>
                      <a:pt x="201813" y="433085"/>
                      <a:pt x="202032" y="433073"/>
                    </a:cubicBezTo>
                    <a:cubicBezTo>
                      <a:pt x="202184" y="433066"/>
                      <a:pt x="202244" y="432981"/>
                      <a:pt x="202590" y="432933"/>
                    </a:cubicBezTo>
                    <a:cubicBezTo>
                      <a:pt x="202864" y="432890"/>
                      <a:pt x="202931" y="432836"/>
                      <a:pt x="203568" y="432653"/>
                    </a:cubicBezTo>
                    <a:cubicBezTo>
                      <a:pt x="204825" y="432532"/>
                      <a:pt x="204801" y="432593"/>
                      <a:pt x="207060" y="427626"/>
                    </a:cubicBezTo>
                    <a:cubicBezTo>
                      <a:pt x="206489" y="407132"/>
                      <a:pt x="206367" y="385333"/>
                      <a:pt x="206780" y="360571"/>
                    </a:cubicBezTo>
                    <a:cubicBezTo>
                      <a:pt x="206993" y="348226"/>
                      <a:pt x="207576" y="332074"/>
                      <a:pt x="208037" y="316705"/>
                    </a:cubicBezTo>
                    <a:cubicBezTo>
                      <a:pt x="208043" y="316656"/>
                      <a:pt x="208031" y="316614"/>
                      <a:pt x="208037" y="316566"/>
                    </a:cubicBezTo>
                    <a:cubicBezTo>
                      <a:pt x="208037" y="316523"/>
                      <a:pt x="208043" y="316468"/>
                      <a:pt x="208037" y="316426"/>
                    </a:cubicBezTo>
                    <a:cubicBezTo>
                      <a:pt x="208274" y="308769"/>
                      <a:pt x="208274" y="305035"/>
                      <a:pt x="208596" y="294639"/>
                    </a:cubicBezTo>
                    <a:cubicBezTo>
                      <a:pt x="212276" y="180688"/>
                      <a:pt x="211644" y="137223"/>
                      <a:pt x="202171" y="92356"/>
                    </a:cubicBezTo>
                    <a:cubicBezTo>
                      <a:pt x="189475" y="32345"/>
                      <a:pt x="160328" y="873"/>
                      <a:pt x="108714" y="16"/>
                    </a:cubicBezTo>
                    <a:close/>
                    <a:moveTo>
                      <a:pt x="103407" y="10916"/>
                    </a:moveTo>
                    <a:lnTo>
                      <a:pt x="102011" y="164998"/>
                    </a:lnTo>
                    <a:lnTo>
                      <a:pt x="12604" y="164439"/>
                    </a:lnTo>
                    <a:cubicBezTo>
                      <a:pt x="14413" y="138371"/>
                      <a:pt x="17370" y="115260"/>
                      <a:pt x="22247" y="95428"/>
                    </a:cubicBezTo>
                    <a:cubicBezTo>
                      <a:pt x="35757" y="40724"/>
                      <a:pt x="61649" y="12464"/>
                      <a:pt x="103407" y="10916"/>
                    </a:cubicBezTo>
                    <a:close/>
                    <a:moveTo>
                      <a:pt x="113882" y="11056"/>
                    </a:moveTo>
                    <a:cubicBezTo>
                      <a:pt x="156478" y="13879"/>
                      <a:pt x="180670" y="41040"/>
                      <a:pt x="191976" y="94451"/>
                    </a:cubicBezTo>
                    <a:cubicBezTo>
                      <a:pt x="196445" y="115576"/>
                      <a:pt x="198874" y="136883"/>
                      <a:pt x="199797" y="165696"/>
                    </a:cubicBezTo>
                    <a:lnTo>
                      <a:pt x="112485" y="165137"/>
                    </a:lnTo>
                    <a:lnTo>
                      <a:pt x="113882" y="11056"/>
                    </a:lnTo>
                    <a:close/>
                    <a:moveTo>
                      <a:pt x="11766" y="174913"/>
                    </a:moveTo>
                    <a:lnTo>
                      <a:pt x="101871" y="175612"/>
                    </a:lnTo>
                    <a:lnTo>
                      <a:pt x="100754" y="310560"/>
                    </a:lnTo>
                    <a:lnTo>
                      <a:pt x="12744" y="310002"/>
                    </a:lnTo>
                    <a:cubicBezTo>
                      <a:pt x="12537" y="305028"/>
                      <a:pt x="12252" y="297815"/>
                      <a:pt x="12045" y="292957"/>
                    </a:cubicBezTo>
                    <a:cubicBezTo>
                      <a:pt x="10205" y="246195"/>
                      <a:pt x="10060" y="207801"/>
                      <a:pt x="11766" y="174913"/>
                    </a:cubicBezTo>
                    <a:close/>
                    <a:moveTo>
                      <a:pt x="112345" y="175612"/>
                    </a:moveTo>
                    <a:lnTo>
                      <a:pt x="199797" y="176316"/>
                    </a:lnTo>
                    <a:cubicBezTo>
                      <a:pt x="200392" y="205815"/>
                      <a:pt x="199840" y="241307"/>
                      <a:pt x="198121" y="294220"/>
                    </a:cubicBezTo>
                    <a:cubicBezTo>
                      <a:pt x="197860" y="302326"/>
                      <a:pt x="197909" y="304895"/>
                      <a:pt x="197702" y="311258"/>
                    </a:cubicBezTo>
                    <a:lnTo>
                      <a:pt x="111228" y="310700"/>
                    </a:lnTo>
                    <a:lnTo>
                      <a:pt x="112345" y="175612"/>
                    </a:lnTo>
                    <a:close/>
                    <a:moveTo>
                      <a:pt x="13302" y="320482"/>
                    </a:moveTo>
                    <a:lnTo>
                      <a:pt x="100614" y="321041"/>
                    </a:lnTo>
                    <a:lnTo>
                      <a:pt x="99776" y="419944"/>
                    </a:lnTo>
                    <a:cubicBezTo>
                      <a:pt x="60860" y="418943"/>
                      <a:pt x="21214" y="417953"/>
                      <a:pt x="17492" y="417850"/>
                    </a:cubicBezTo>
                    <a:cubicBezTo>
                      <a:pt x="16909" y="399931"/>
                      <a:pt x="16423" y="387033"/>
                      <a:pt x="14420" y="346465"/>
                    </a:cubicBezTo>
                    <a:cubicBezTo>
                      <a:pt x="13837" y="334685"/>
                      <a:pt x="13654" y="328746"/>
                      <a:pt x="13302" y="320482"/>
                    </a:cubicBezTo>
                    <a:close/>
                    <a:moveTo>
                      <a:pt x="111089" y="321180"/>
                    </a:moveTo>
                    <a:lnTo>
                      <a:pt x="197423" y="321739"/>
                    </a:lnTo>
                    <a:cubicBezTo>
                      <a:pt x="197053" y="334472"/>
                      <a:pt x="196482" y="349550"/>
                      <a:pt x="196306" y="360431"/>
                    </a:cubicBezTo>
                    <a:cubicBezTo>
                      <a:pt x="195911" y="383335"/>
                      <a:pt x="196124" y="403258"/>
                      <a:pt x="196585" y="422458"/>
                    </a:cubicBezTo>
                    <a:cubicBezTo>
                      <a:pt x="192195" y="422349"/>
                      <a:pt x="151287" y="421274"/>
                      <a:pt x="110251" y="420224"/>
                    </a:cubicBezTo>
                    <a:lnTo>
                      <a:pt x="111089" y="321180"/>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9" name="Google Shape;2549;p24"/>
              <p:cNvSpPr/>
              <p:nvPr/>
            </p:nvSpPr>
            <p:spPr>
              <a:xfrm>
                <a:off x="5549296" y="5316300"/>
                <a:ext cx="81969" cy="121461"/>
              </a:xfrm>
              <a:custGeom>
                <a:rect b="b" l="l" r="r" t="t"/>
                <a:pathLst>
                  <a:path extrusionOk="0" h="77487" w="52293">
                    <a:moveTo>
                      <a:pt x="23194" y="25"/>
                    </a:moveTo>
                    <a:cubicBezTo>
                      <a:pt x="16570" y="329"/>
                      <a:pt x="10085" y="3505"/>
                      <a:pt x="5458" y="9243"/>
                    </a:cubicBezTo>
                    <a:cubicBezTo>
                      <a:pt x="-4076" y="21053"/>
                      <a:pt x="-1191" y="37217"/>
                      <a:pt x="14675" y="46963"/>
                    </a:cubicBezTo>
                    <a:cubicBezTo>
                      <a:pt x="17141" y="48475"/>
                      <a:pt x="20286" y="47613"/>
                      <a:pt x="21798" y="45141"/>
                    </a:cubicBezTo>
                    <a:cubicBezTo>
                      <a:pt x="23316" y="42676"/>
                      <a:pt x="22593" y="39537"/>
                      <a:pt x="20122" y="38019"/>
                    </a:cubicBezTo>
                    <a:cubicBezTo>
                      <a:pt x="9641" y="31582"/>
                      <a:pt x="8141" y="22693"/>
                      <a:pt x="13698" y="15807"/>
                    </a:cubicBezTo>
                    <a:cubicBezTo>
                      <a:pt x="19114" y="9097"/>
                      <a:pt x="27864" y="8381"/>
                      <a:pt x="34513" y="15528"/>
                    </a:cubicBezTo>
                    <a:cubicBezTo>
                      <a:pt x="42370" y="23974"/>
                      <a:pt x="44089" y="40521"/>
                      <a:pt x="38703" y="53388"/>
                    </a:cubicBezTo>
                    <a:cubicBezTo>
                      <a:pt x="33214" y="66503"/>
                      <a:pt x="23025" y="70882"/>
                      <a:pt x="9648" y="63304"/>
                    </a:cubicBezTo>
                    <a:cubicBezTo>
                      <a:pt x="7127" y="61877"/>
                      <a:pt x="3952" y="62739"/>
                      <a:pt x="2519" y="65259"/>
                    </a:cubicBezTo>
                    <a:cubicBezTo>
                      <a:pt x="1092" y="67779"/>
                      <a:pt x="1954" y="70955"/>
                      <a:pt x="4480" y="72387"/>
                    </a:cubicBezTo>
                    <a:cubicBezTo>
                      <a:pt x="23680" y="83263"/>
                      <a:pt x="40561" y="76037"/>
                      <a:pt x="48339" y="57438"/>
                    </a:cubicBezTo>
                    <a:cubicBezTo>
                      <a:pt x="55213" y="41019"/>
                      <a:pt x="53100" y="19984"/>
                      <a:pt x="42194" y="8265"/>
                    </a:cubicBezTo>
                    <a:cubicBezTo>
                      <a:pt x="36596" y="2248"/>
                      <a:pt x="29825" y="-284"/>
                      <a:pt x="23194" y="2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0" name="Google Shape;2550;p24"/>
              <p:cNvSpPr/>
              <p:nvPr/>
            </p:nvSpPr>
            <p:spPr>
              <a:xfrm>
                <a:off x="5545366" y="5437881"/>
                <a:ext cx="239991" cy="122806"/>
              </a:xfrm>
              <a:custGeom>
                <a:rect b="b" l="l" r="r" t="t"/>
                <a:pathLst>
                  <a:path extrusionOk="0" h="78345" w="153104">
                    <a:moveTo>
                      <a:pt x="125028" y="465"/>
                    </a:moveTo>
                    <a:cubicBezTo>
                      <a:pt x="120953" y="1297"/>
                      <a:pt x="116739" y="3355"/>
                      <a:pt x="112592" y="6610"/>
                    </a:cubicBezTo>
                    <a:cubicBezTo>
                      <a:pt x="110315" y="8402"/>
                      <a:pt x="109823" y="11596"/>
                      <a:pt x="111614" y="13873"/>
                    </a:cubicBezTo>
                    <a:cubicBezTo>
                      <a:pt x="113406" y="16150"/>
                      <a:pt x="116739" y="16642"/>
                      <a:pt x="119016" y="14850"/>
                    </a:cubicBezTo>
                    <a:cubicBezTo>
                      <a:pt x="129303" y="6774"/>
                      <a:pt x="138635" y="10758"/>
                      <a:pt x="141787" y="22258"/>
                    </a:cubicBezTo>
                    <a:cubicBezTo>
                      <a:pt x="145291" y="35040"/>
                      <a:pt x="138283" y="47968"/>
                      <a:pt x="121670" y="52850"/>
                    </a:cubicBezTo>
                    <a:cubicBezTo>
                      <a:pt x="110849" y="56032"/>
                      <a:pt x="102627" y="55066"/>
                      <a:pt x="93173" y="50057"/>
                    </a:cubicBezTo>
                    <a:cubicBezTo>
                      <a:pt x="87398" y="46996"/>
                      <a:pt x="61142" y="27814"/>
                      <a:pt x="52799" y="22677"/>
                    </a:cubicBezTo>
                    <a:cubicBezTo>
                      <a:pt x="38402" y="13800"/>
                      <a:pt x="20100" y="17540"/>
                      <a:pt x="8800" y="30079"/>
                    </a:cubicBezTo>
                    <a:cubicBezTo>
                      <a:pt x="-3168" y="43353"/>
                      <a:pt x="-3362" y="61928"/>
                      <a:pt x="10895" y="76738"/>
                    </a:cubicBezTo>
                    <a:cubicBezTo>
                      <a:pt x="12905" y="78827"/>
                      <a:pt x="16208" y="78887"/>
                      <a:pt x="18297" y="76878"/>
                    </a:cubicBezTo>
                    <a:cubicBezTo>
                      <a:pt x="20386" y="74868"/>
                      <a:pt x="20446" y="71559"/>
                      <a:pt x="18437" y="69476"/>
                    </a:cubicBezTo>
                    <a:cubicBezTo>
                      <a:pt x="8072" y="58710"/>
                      <a:pt x="8272" y="46462"/>
                      <a:pt x="16621" y="37202"/>
                    </a:cubicBezTo>
                    <a:cubicBezTo>
                      <a:pt x="24703" y="28239"/>
                      <a:pt x="37516" y="25555"/>
                      <a:pt x="47352" y="31616"/>
                    </a:cubicBezTo>
                    <a:cubicBezTo>
                      <a:pt x="55076" y="36376"/>
                      <a:pt x="81691" y="55777"/>
                      <a:pt x="88285" y="59274"/>
                    </a:cubicBezTo>
                    <a:cubicBezTo>
                      <a:pt x="100089" y="65535"/>
                      <a:pt x="111074" y="66883"/>
                      <a:pt x="124603" y="62905"/>
                    </a:cubicBezTo>
                    <a:cubicBezTo>
                      <a:pt x="146796" y="56390"/>
                      <a:pt x="156840" y="37682"/>
                      <a:pt x="151849" y="19465"/>
                    </a:cubicBezTo>
                    <a:cubicBezTo>
                      <a:pt x="148084" y="5730"/>
                      <a:pt x="137245" y="-2037"/>
                      <a:pt x="125028" y="46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1" name="Google Shape;2551;p24"/>
              <p:cNvSpPr/>
              <p:nvPr/>
            </p:nvSpPr>
            <p:spPr>
              <a:xfrm>
                <a:off x="4355125" y="5298985"/>
                <a:ext cx="81892" cy="121462"/>
              </a:xfrm>
              <a:custGeom>
                <a:rect b="b" l="l" r="r" t="t"/>
                <a:pathLst>
                  <a:path extrusionOk="0" h="77488" w="52244">
                    <a:moveTo>
                      <a:pt x="29141" y="23"/>
                    </a:moveTo>
                    <a:cubicBezTo>
                      <a:pt x="22516" y="-280"/>
                      <a:pt x="15606" y="2386"/>
                      <a:pt x="10007" y="8403"/>
                    </a:cubicBezTo>
                    <a:cubicBezTo>
                      <a:pt x="-898" y="20128"/>
                      <a:pt x="-2872" y="41023"/>
                      <a:pt x="3996" y="57436"/>
                    </a:cubicBezTo>
                    <a:cubicBezTo>
                      <a:pt x="11780" y="76035"/>
                      <a:pt x="28661" y="83267"/>
                      <a:pt x="47861" y="72385"/>
                    </a:cubicBezTo>
                    <a:cubicBezTo>
                      <a:pt x="50381" y="70959"/>
                      <a:pt x="51243" y="67783"/>
                      <a:pt x="49816" y="65263"/>
                    </a:cubicBezTo>
                    <a:cubicBezTo>
                      <a:pt x="48389" y="62743"/>
                      <a:pt x="45214" y="61881"/>
                      <a:pt x="42694" y="63308"/>
                    </a:cubicBezTo>
                    <a:cubicBezTo>
                      <a:pt x="29317" y="70886"/>
                      <a:pt x="19127" y="66502"/>
                      <a:pt x="13638" y="53386"/>
                    </a:cubicBezTo>
                    <a:cubicBezTo>
                      <a:pt x="8252" y="40519"/>
                      <a:pt x="9825" y="23978"/>
                      <a:pt x="17688" y="15532"/>
                    </a:cubicBezTo>
                    <a:cubicBezTo>
                      <a:pt x="24337" y="8385"/>
                      <a:pt x="33227" y="9095"/>
                      <a:pt x="38644" y="15811"/>
                    </a:cubicBezTo>
                    <a:cubicBezTo>
                      <a:pt x="44194" y="22697"/>
                      <a:pt x="42700" y="31586"/>
                      <a:pt x="32219" y="38023"/>
                    </a:cubicBezTo>
                    <a:cubicBezTo>
                      <a:pt x="29748" y="39535"/>
                      <a:pt x="28886" y="42814"/>
                      <a:pt x="30398" y="45286"/>
                    </a:cubicBezTo>
                    <a:cubicBezTo>
                      <a:pt x="31916" y="47751"/>
                      <a:pt x="35195" y="48479"/>
                      <a:pt x="37666" y="46961"/>
                    </a:cubicBezTo>
                    <a:cubicBezTo>
                      <a:pt x="53533" y="37215"/>
                      <a:pt x="56271" y="21057"/>
                      <a:pt x="46744" y="9241"/>
                    </a:cubicBezTo>
                    <a:cubicBezTo>
                      <a:pt x="42117" y="3503"/>
                      <a:pt x="35771" y="327"/>
                      <a:pt x="29141" y="2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2" name="Google Shape;2552;p24"/>
              <p:cNvSpPr/>
              <p:nvPr/>
            </p:nvSpPr>
            <p:spPr>
              <a:xfrm>
                <a:off x="4200976" y="5420568"/>
                <a:ext cx="240008" cy="122806"/>
              </a:xfrm>
              <a:custGeom>
                <a:rect b="b" l="l" r="r" t="t"/>
                <a:pathLst>
                  <a:path extrusionOk="0" h="78345" w="153115">
                    <a:moveTo>
                      <a:pt x="28088" y="463"/>
                    </a:moveTo>
                    <a:cubicBezTo>
                      <a:pt x="15871" y="-2032"/>
                      <a:pt x="5032" y="5734"/>
                      <a:pt x="1267" y="19463"/>
                    </a:cubicBezTo>
                    <a:cubicBezTo>
                      <a:pt x="-3724" y="37680"/>
                      <a:pt x="6180" y="56394"/>
                      <a:pt x="28367" y="62910"/>
                    </a:cubicBezTo>
                    <a:cubicBezTo>
                      <a:pt x="41902" y="66887"/>
                      <a:pt x="53026" y="65533"/>
                      <a:pt x="64831" y="59278"/>
                    </a:cubicBezTo>
                    <a:cubicBezTo>
                      <a:pt x="71425" y="55781"/>
                      <a:pt x="98033" y="36380"/>
                      <a:pt x="105757" y="31620"/>
                    </a:cubicBezTo>
                    <a:cubicBezTo>
                      <a:pt x="115594" y="25560"/>
                      <a:pt x="128413" y="28243"/>
                      <a:pt x="136495" y="37206"/>
                    </a:cubicBezTo>
                    <a:cubicBezTo>
                      <a:pt x="144838" y="46466"/>
                      <a:pt x="144905" y="58708"/>
                      <a:pt x="134540" y="69474"/>
                    </a:cubicBezTo>
                    <a:cubicBezTo>
                      <a:pt x="132529" y="71562"/>
                      <a:pt x="132590" y="74872"/>
                      <a:pt x="134679" y="76882"/>
                    </a:cubicBezTo>
                    <a:cubicBezTo>
                      <a:pt x="136762" y="78885"/>
                      <a:pt x="140211" y="78825"/>
                      <a:pt x="142221" y="76742"/>
                    </a:cubicBezTo>
                    <a:cubicBezTo>
                      <a:pt x="156478" y="61932"/>
                      <a:pt x="156284" y="43357"/>
                      <a:pt x="144316" y="30083"/>
                    </a:cubicBezTo>
                    <a:cubicBezTo>
                      <a:pt x="133015" y="17544"/>
                      <a:pt x="114574" y="13804"/>
                      <a:pt x="100171" y="22675"/>
                    </a:cubicBezTo>
                    <a:cubicBezTo>
                      <a:pt x="91834" y="27812"/>
                      <a:pt x="65717" y="46994"/>
                      <a:pt x="59943" y="50055"/>
                    </a:cubicBezTo>
                    <a:cubicBezTo>
                      <a:pt x="50488" y="55070"/>
                      <a:pt x="42260" y="56030"/>
                      <a:pt x="31440" y="52854"/>
                    </a:cubicBezTo>
                    <a:cubicBezTo>
                      <a:pt x="14826" y="47972"/>
                      <a:pt x="7819" y="35044"/>
                      <a:pt x="11323" y="22256"/>
                    </a:cubicBezTo>
                    <a:cubicBezTo>
                      <a:pt x="14474" y="10755"/>
                      <a:pt x="23813" y="6772"/>
                      <a:pt x="34093" y="14854"/>
                    </a:cubicBezTo>
                    <a:cubicBezTo>
                      <a:pt x="36376" y="16646"/>
                      <a:pt x="39710" y="16293"/>
                      <a:pt x="41501" y="14016"/>
                    </a:cubicBezTo>
                    <a:cubicBezTo>
                      <a:pt x="43293" y="11739"/>
                      <a:pt x="42801" y="8399"/>
                      <a:pt x="40524" y="6614"/>
                    </a:cubicBezTo>
                    <a:cubicBezTo>
                      <a:pt x="36376" y="3353"/>
                      <a:pt x="32162" y="1301"/>
                      <a:pt x="28088" y="4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3" name="Google Shape;2553;p24"/>
              <p:cNvSpPr/>
              <p:nvPr/>
            </p:nvSpPr>
            <p:spPr>
              <a:xfrm>
                <a:off x="5265023" y="5611851"/>
                <a:ext cx="93525" cy="173826"/>
              </a:xfrm>
              <a:custGeom>
                <a:rect b="b" l="l" r="r" t="t"/>
                <a:pathLst>
                  <a:path extrusionOk="0" h="110894" w="59665">
                    <a:moveTo>
                      <a:pt x="18761" y="480"/>
                    </a:moveTo>
                    <a:cubicBezTo>
                      <a:pt x="6191" y="2915"/>
                      <a:pt x="-2692" y="14470"/>
                      <a:pt x="744" y="32608"/>
                    </a:cubicBezTo>
                    <a:cubicBezTo>
                      <a:pt x="2536" y="42093"/>
                      <a:pt x="8395" y="47570"/>
                      <a:pt x="21560" y="55379"/>
                    </a:cubicBezTo>
                    <a:cubicBezTo>
                      <a:pt x="22295" y="55816"/>
                      <a:pt x="25896" y="57875"/>
                      <a:pt x="26867" y="58451"/>
                    </a:cubicBezTo>
                    <a:cubicBezTo>
                      <a:pt x="30674" y="60716"/>
                      <a:pt x="33370" y="62495"/>
                      <a:pt x="35805" y="64317"/>
                    </a:cubicBezTo>
                    <a:cubicBezTo>
                      <a:pt x="47391" y="73006"/>
                      <a:pt x="52006" y="83554"/>
                      <a:pt x="47124" y="91417"/>
                    </a:cubicBezTo>
                    <a:cubicBezTo>
                      <a:pt x="41458" y="100544"/>
                      <a:pt x="32788" y="102505"/>
                      <a:pt x="24912" y="98267"/>
                    </a:cubicBezTo>
                    <a:cubicBezTo>
                      <a:pt x="17577" y="94314"/>
                      <a:pt x="14516" y="87003"/>
                      <a:pt x="18062" y="80943"/>
                    </a:cubicBezTo>
                    <a:cubicBezTo>
                      <a:pt x="19526" y="78441"/>
                      <a:pt x="18749" y="75144"/>
                      <a:pt x="16247" y="73680"/>
                    </a:cubicBezTo>
                    <a:cubicBezTo>
                      <a:pt x="13751" y="72217"/>
                      <a:pt x="10448" y="73134"/>
                      <a:pt x="8984" y="75636"/>
                    </a:cubicBezTo>
                    <a:cubicBezTo>
                      <a:pt x="2123" y="87355"/>
                      <a:pt x="7879" y="100944"/>
                      <a:pt x="20023" y="107484"/>
                    </a:cubicBezTo>
                    <a:cubicBezTo>
                      <a:pt x="32641" y="114279"/>
                      <a:pt x="47385" y="110988"/>
                      <a:pt x="56062" y="97010"/>
                    </a:cubicBezTo>
                    <a:cubicBezTo>
                      <a:pt x="64472" y="83457"/>
                      <a:pt x="57489" y="67481"/>
                      <a:pt x="42090" y="55937"/>
                    </a:cubicBezTo>
                    <a:cubicBezTo>
                      <a:pt x="39297" y="53843"/>
                      <a:pt x="36279" y="51954"/>
                      <a:pt x="32174" y="49513"/>
                    </a:cubicBezTo>
                    <a:cubicBezTo>
                      <a:pt x="31166" y="48912"/>
                      <a:pt x="27711" y="46720"/>
                      <a:pt x="27007" y="46295"/>
                    </a:cubicBezTo>
                    <a:cubicBezTo>
                      <a:pt x="16338" y="39974"/>
                      <a:pt x="12117" y="36142"/>
                      <a:pt x="11079" y="30653"/>
                    </a:cubicBezTo>
                    <a:cubicBezTo>
                      <a:pt x="8086" y="14835"/>
                      <a:pt x="17595" y="7955"/>
                      <a:pt x="29521" y="11234"/>
                    </a:cubicBezTo>
                    <a:cubicBezTo>
                      <a:pt x="35040" y="12752"/>
                      <a:pt x="37918" y="17804"/>
                      <a:pt x="37342" y="23385"/>
                    </a:cubicBezTo>
                    <a:cubicBezTo>
                      <a:pt x="36849" y="28206"/>
                      <a:pt x="34360" y="30501"/>
                      <a:pt x="30498" y="29256"/>
                    </a:cubicBezTo>
                    <a:cubicBezTo>
                      <a:pt x="27741" y="28364"/>
                      <a:pt x="24821" y="29851"/>
                      <a:pt x="23934" y="32608"/>
                    </a:cubicBezTo>
                    <a:cubicBezTo>
                      <a:pt x="23041" y="35365"/>
                      <a:pt x="24529" y="38280"/>
                      <a:pt x="27286" y="39172"/>
                    </a:cubicBezTo>
                    <a:cubicBezTo>
                      <a:pt x="38191" y="42700"/>
                      <a:pt x="46699" y="35401"/>
                      <a:pt x="47822" y="24508"/>
                    </a:cubicBezTo>
                    <a:cubicBezTo>
                      <a:pt x="48891" y="14106"/>
                      <a:pt x="43098" y="4142"/>
                      <a:pt x="32314" y="1178"/>
                    </a:cubicBezTo>
                    <a:cubicBezTo>
                      <a:pt x="27608" y="-121"/>
                      <a:pt x="22957" y="-333"/>
                      <a:pt x="18761" y="48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4" name="Google Shape;2554;p24"/>
              <p:cNvSpPr/>
              <p:nvPr/>
            </p:nvSpPr>
            <p:spPr>
              <a:xfrm>
                <a:off x="5265023" y="5837340"/>
                <a:ext cx="93525" cy="173823"/>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5" name="Google Shape;2555;p24"/>
              <p:cNvSpPr/>
              <p:nvPr/>
            </p:nvSpPr>
            <p:spPr>
              <a:xfrm>
                <a:off x="5265023" y="6062825"/>
                <a:ext cx="93525" cy="173825"/>
              </a:xfrm>
              <a:custGeom>
                <a:rect b="b" l="l" r="r" t="t"/>
                <a:pathLst>
                  <a:path extrusionOk="0" h="110893" w="59665">
                    <a:moveTo>
                      <a:pt x="18761" y="478"/>
                    </a:moveTo>
                    <a:cubicBezTo>
                      <a:pt x="6191" y="2913"/>
                      <a:pt x="-2692" y="14329"/>
                      <a:pt x="744" y="32467"/>
                    </a:cubicBezTo>
                    <a:cubicBezTo>
                      <a:pt x="2536" y="41952"/>
                      <a:pt x="8395" y="47574"/>
                      <a:pt x="21560" y="55377"/>
                    </a:cubicBezTo>
                    <a:cubicBezTo>
                      <a:pt x="22295" y="55814"/>
                      <a:pt x="25896" y="57873"/>
                      <a:pt x="26867" y="58450"/>
                    </a:cubicBezTo>
                    <a:cubicBezTo>
                      <a:pt x="30674" y="60714"/>
                      <a:pt x="33370" y="62354"/>
                      <a:pt x="35805" y="64176"/>
                    </a:cubicBezTo>
                    <a:cubicBezTo>
                      <a:pt x="47391" y="72865"/>
                      <a:pt x="52006" y="83558"/>
                      <a:pt x="47124" y="91422"/>
                    </a:cubicBezTo>
                    <a:cubicBezTo>
                      <a:pt x="41458" y="100548"/>
                      <a:pt x="32788" y="102503"/>
                      <a:pt x="24912" y="98265"/>
                    </a:cubicBezTo>
                    <a:cubicBezTo>
                      <a:pt x="17577" y="94318"/>
                      <a:pt x="14516" y="86861"/>
                      <a:pt x="18062" y="80801"/>
                    </a:cubicBezTo>
                    <a:cubicBezTo>
                      <a:pt x="19526" y="78299"/>
                      <a:pt x="18749" y="75142"/>
                      <a:pt x="16247" y="73679"/>
                    </a:cubicBezTo>
                    <a:cubicBezTo>
                      <a:pt x="13751" y="72215"/>
                      <a:pt x="10448" y="72993"/>
                      <a:pt x="8984" y="75494"/>
                    </a:cubicBezTo>
                    <a:cubicBezTo>
                      <a:pt x="2123" y="87214"/>
                      <a:pt x="7879" y="100949"/>
                      <a:pt x="20023" y="107483"/>
                    </a:cubicBezTo>
                    <a:cubicBezTo>
                      <a:pt x="32641" y="114277"/>
                      <a:pt x="47385" y="110986"/>
                      <a:pt x="56062" y="97008"/>
                    </a:cubicBezTo>
                    <a:cubicBezTo>
                      <a:pt x="64472" y="83455"/>
                      <a:pt x="57489" y="67345"/>
                      <a:pt x="42090" y="55796"/>
                    </a:cubicBezTo>
                    <a:cubicBezTo>
                      <a:pt x="39297" y="5370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3"/>
                      <a:pt x="37342" y="23389"/>
                    </a:cubicBezTo>
                    <a:cubicBezTo>
                      <a:pt x="36849" y="28204"/>
                      <a:pt x="34360" y="30360"/>
                      <a:pt x="30498" y="29115"/>
                    </a:cubicBezTo>
                    <a:cubicBezTo>
                      <a:pt x="27741" y="28222"/>
                      <a:pt x="24821" y="29710"/>
                      <a:pt x="23934" y="32467"/>
                    </a:cubicBezTo>
                    <a:cubicBezTo>
                      <a:pt x="23041" y="35223"/>
                      <a:pt x="24529" y="38284"/>
                      <a:pt x="27286" y="39170"/>
                    </a:cubicBezTo>
                    <a:cubicBezTo>
                      <a:pt x="38191" y="42698"/>
                      <a:pt x="46699" y="35399"/>
                      <a:pt x="47822" y="24506"/>
                    </a:cubicBezTo>
                    <a:cubicBezTo>
                      <a:pt x="48891" y="14105"/>
                      <a:pt x="43098" y="4140"/>
                      <a:pt x="32314" y="1177"/>
                    </a:cubicBezTo>
                    <a:cubicBezTo>
                      <a:pt x="27608" y="-117"/>
                      <a:pt x="22957" y="-335"/>
                      <a:pt x="18761" y="47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6" name="Google Shape;2556;p24"/>
              <p:cNvSpPr/>
              <p:nvPr/>
            </p:nvSpPr>
            <p:spPr>
              <a:xfrm>
                <a:off x="4652008" y="5611851"/>
                <a:ext cx="93530" cy="173826"/>
              </a:xfrm>
              <a:custGeom>
                <a:rect b="b" l="l" r="r" t="t"/>
                <a:pathLst>
                  <a:path extrusionOk="0" h="110894" w="59668">
                    <a:moveTo>
                      <a:pt x="40904" y="480"/>
                    </a:moveTo>
                    <a:cubicBezTo>
                      <a:pt x="36714" y="-333"/>
                      <a:pt x="32057" y="-121"/>
                      <a:pt x="27351" y="1178"/>
                    </a:cubicBezTo>
                    <a:cubicBezTo>
                      <a:pt x="16573" y="4142"/>
                      <a:pt x="10780" y="14106"/>
                      <a:pt x="11848" y="24508"/>
                    </a:cubicBezTo>
                    <a:cubicBezTo>
                      <a:pt x="12966" y="35401"/>
                      <a:pt x="21473" y="42694"/>
                      <a:pt x="32385" y="39172"/>
                    </a:cubicBezTo>
                    <a:cubicBezTo>
                      <a:pt x="35135" y="38280"/>
                      <a:pt x="36623" y="35365"/>
                      <a:pt x="35736" y="32608"/>
                    </a:cubicBezTo>
                    <a:cubicBezTo>
                      <a:pt x="34844" y="29851"/>
                      <a:pt x="31923" y="28364"/>
                      <a:pt x="29166" y="29256"/>
                    </a:cubicBezTo>
                    <a:cubicBezTo>
                      <a:pt x="25310" y="30501"/>
                      <a:pt x="22821" y="28206"/>
                      <a:pt x="22323" y="23385"/>
                    </a:cubicBezTo>
                    <a:cubicBezTo>
                      <a:pt x="21752" y="17804"/>
                      <a:pt x="24630" y="12752"/>
                      <a:pt x="30144" y="11234"/>
                    </a:cubicBezTo>
                    <a:cubicBezTo>
                      <a:pt x="42070" y="7955"/>
                      <a:pt x="51579" y="14835"/>
                      <a:pt x="48585" y="30653"/>
                    </a:cubicBezTo>
                    <a:cubicBezTo>
                      <a:pt x="47547" y="36142"/>
                      <a:pt x="43327" y="39974"/>
                      <a:pt x="32664" y="46295"/>
                    </a:cubicBezTo>
                    <a:cubicBezTo>
                      <a:pt x="31953" y="46720"/>
                      <a:pt x="28498" y="48912"/>
                      <a:pt x="27490" y="49513"/>
                    </a:cubicBezTo>
                    <a:cubicBezTo>
                      <a:pt x="23386" y="51954"/>
                      <a:pt x="20368" y="53843"/>
                      <a:pt x="17575" y="55937"/>
                    </a:cubicBezTo>
                    <a:cubicBezTo>
                      <a:pt x="2182" y="67481"/>
                      <a:pt x="-4808" y="83457"/>
                      <a:pt x="3602" y="97010"/>
                    </a:cubicBezTo>
                    <a:cubicBezTo>
                      <a:pt x="12280" y="110988"/>
                      <a:pt x="27169" y="114279"/>
                      <a:pt x="39787" y="107484"/>
                    </a:cubicBezTo>
                    <a:cubicBezTo>
                      <a:pt x="51925" y="100944"/>
                      <a:pt x="57542" y="87355"/>
                      <a:pt x="50680" y="75636"/>
                    </a:cubicBezTo>
                    <a:cubicBezTo>
                      <a:pt x="49217" y="73134"/>
                      <a:pt x="45919" y="72217"/>
                      <a:pt x="43418" y="73680"/>
                    </a:cubicBezTo>
                    <a:cubicBezTo>
                      <a:pt x="40916" y="75144"/>
                      <a:pt x="40139" y="78441"/>
                      <a:pt x="41602" y="80943"/>
                    </a:cubicBezTo>
                    <a:cubicBezTo>
                      <a:pt x="45148" y="87003"/>
                      <a:pt x="42088" y="94314"/>
                      <a:pt x="34759" y="98267"/>
                    </a:cubicBezTo>
                    <a:cubicBezTo>
                      <a:pt x="26883" y="102505"/>
                      <a:pt x="18212" y="100544"/>
                      <a:pt x="12547" y="91417"/>
                    </a:cubicBezTo>
                    <a:cubicBezTo>
                      <a:pt x="7665" y="83554"/>
                      <a:pt x="12273" y="73006"/>
                      <a:pt x="23859" y="64317"/>
                    </a:cubicBezTo>
                    <a:cubicBezTo>
                      <a:pt x="26294" y="62495"/>
                      <a:pt x="28990" y="60716"/>
                      <a:pt x="32804" y="58451"/>
                    </a:cubicBezTo>
                    <a:cubicBezTo>
                      <a:pt x="33775" y="57875"/>
                      <a:pt x="37370" y="55816"/>
                      <a:pt x="38111" y="55379"/>
                    </a:cubicBezTo>
                    <a:cubicBezTo>
                      <a:pt x="51269" y="47570"/>
                      <a:pt x="57129" y="42093"/>
                      <a:pt x="58926" y="32608"/>
                    </a:cubicBezTo>
                    <a:cubicBezTo>
                      <a:pt x="62357" y="14470"/>
                      <a:pt x="53479" y="2915"/>
                      <a:pt x="40904" y="48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7" name="Google Shape;2557;p24"/>
              <p:cNvSpPr/>
              <p:nvPr/>
            </p:nvSpPr>
            <p:spPr>
              <a:xfrm>
                <a:off x="4652008" y="5837340"/>
                <a:ext cx="93530" cy="173823"/>
              </a:xfrm>
              <a:custGeom>
                <a:rect b="b" l="l" r="r" t="t"/>
                <a:pathLst>
                  <a:path extrusionOk="0" h="110892" w="59668">
                    <a:moveTo>
                      <a:pt x="40904" y="479"/>
                    </a:moveTo>
                    <a:cubicBezTo>
                      <a:pt x="36714" y="-335"/>
                      <a:pt x="32057" y="-117"/>
                      <a:pt x="27351" y="1177"/>
                    </a:cubicBezTo>
                    <a:cubicBezTo>
                      <a:pt x="16573" y="4140"/>
                      <a:pt x="10780" y="14104"/>
                      <a:pt x="11848" y="24506"/>
                    </a:cubicBezTo>
                    <a:cubicBezTo>
                      <a:pt x="12966" y="35400"/>
                      <a:pt x="21473" y="42699"/>
                      <a:pt x="32385" y="39170"/>
                    </a:cubicBezTo>
                    <a:cubicBezTo>
                      <a:pt x="35135" y="38284"/>
                      <a:pt x="36623" y="35363"/>
                      <a:pt x="35736" y="32606"/>
                    </a:cubicBezTo>
                    <a:cubicBezTo>
                      <a:pt x="34844" y="29850"/>
                      <a:pt x="31923" y="28222"/>
                      <a:pt x="29166" y="29115"/>
                    </a:cubicBezTo>
                    <a:cubicBezTo>
                      <a:pt x="25310" y="30360"/>
                      <a:pt x="22821" y="28204"/>
                      <a:pt x="22323" y="23389"/>
                    </a:cubicBezTo>
                    <a:cubicBezTo>
                      <a:pt x="21752" y="17802"/>
                      <a:pt x="24630" y="12750"/>
                      <a:pt x="30144" y="11232"/>
                    </a:cubicBezTo>
                    <a:cubicBezTo>
                      <a:pt x="42070" y="7953"/>
                      <a:pt x="51579" y="14839"/>
                      <a:pt x="48585" y="30651"/>
                    </a:cubicBezTo>
                    <a:cubicBezTo>
                      <a:pt x="47547" y="36140"/>
                      <a:pt x="43327" y="39972"/>
                      <a:pt x="32664" y="46299"/>
                    </a:cubicBezTo>
                    <a:cubicBezTo>
                      <a:pt x="31953" y="46718"/>
                      <a:pt x="28498" y="48771"/>
                      <a:pt x="27490" y="49372"/>
                    </a:cubicBezTo>
                    <a:cubicBezTo>
                      <a:pt x="23386" y="51813"/>
                      <a:pt x="20368" y="53841"/>
                      <a:pt x="17575" y="55936"/>
                    </a:cubicBezTo>
                    <a:cubicBezTo>
                      <a:pt x="2182" y="67485"/>
                      <a:pt x="-4808" y="83455"/>
                      <a:pt x="3602" y="97008"/>
                    </a:cubicBezTo>
                    <a:cubicBezTo>
                      <a:pt x="12280" y="110986"/>
                      <a:pt x="27169" y="114277"/>
                      <a:pt x="39787" y="107482"/>
                    </a:cubicBezTo>
                    <a:cubicBezTo>
                      <a:pt x="51925" y="100949"/>
                      <a:pt x="57542" y="87214"/>
                      <a:pt x="50680" y="75494"/>
                    </a:cubicBezTo>
                    <a:cubicBezTo>
                      <a:pt x="49217" y="72992"/>
                      <a:pt x="45919" y="72215"/>
                      <a:pt x="43418" y="73679"/>
                    </a:cubicBezTo>
                    <a:cubicBezTo>
                      <a:pt x="40916" y="75142"/>
                      <a:pt x="40139" y="78300"/>
                      <a:pt x="41602" y="80801"/>
                    </a:cubicBezTo>
                    <a:cubicBezTo>
                      <a:pt x="45148" y="86861"/>
                      <a:pt x="42088" y="94318"/>
                      <a:pt x="34759" y="98265"/>
                    </a:cubicBezTo>
                    <a:cubicBezTo>
                      <a:pt x="26883" y="102503"/>
                      <a:pt x="18212" y="100542"/>
                      <a:pt x="12547" y="91415"/>
                    </a:cubicBezTo>
                    <a:cubicBezTo>
                      <a:pt x="7665" y="83552"/>
                      <a:pt x="12273" y="73005"/>
                      <a:pt x="23859" y="64315"/>
                    </a:cubicBezTo>
                    <a:cubicBezTo>
                      <a:pt x="26294" y="62494"/>
                      <a:pt x="28990" y="60715"/>
                      <a:pt x="32804" y="58450"/>
                    </a:cubicBezTo>
                    <a:cubicBezTo>
                      <a:pt x="33775" y="57873"/>
                      <a:pt x="37370" y="55814"/>
                      <a:pt x="38111" y="55377"/>
                    </a:cubicBezTo>
                    <a:cubicBezTo>
                      <a:pt x="51269" y="47568"/>
                      <a:pt x="57129" y="42091"/>
                      <a:pt x="58926" y="32606"/>
                    </a:cubicBezTo>
                    <a:cubicBezTo>
                      <a:pt x="62357" y="14469"/>
                      <a:pt x="53479" y="2914"/>
                      <a:pt x="40904" y="47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8" name="Google Shape;2558;p24"/>
              <p:cNvSpPr/>
              <p:nvPr/>
            </p:nvSpPr>
            <p:spPr>
              <a:xfrm>
                <a:off x="4652008" y="6062825"/>
                <a:ext cx="93530" cy="173825"/>
              </a:xfrm>
              <a:custGeom>
                <a:rect b="b" l="l" r="r" t="t"/>
                <a:pathLst>
                  <a:path extrusionOk="0" h="110893" w="59668">
                    <a:moveTo>
                      <a:pt x="40904" y="478"/>
                    </a:moveTo>
                    <a:cubicBezTo>
                      <a:pt x="36714" y="-335"/>
                      <a:pt x="32057" y="-117"/>
                      <a:pt x="27351" y="1177"/>
                    </a:cubicBezTo>
                    <a:cubicBezTo>
                      <a:pt x="16573" y="4140"/>
                      <a:pt x="10780" y="14105"/>
                      <a:pt x="11848" y="24506"/>
                    </a:cubicBezTo>
                    <a:cubicBezTo>
                      <a:pt x="12966" y="35399"/>
                      <a:pt x="21473" y="42698"/>
                      <a:pt x="32385" y="39170"/>
                    </a:cubicBezTo>
                    <a:cubicBezTo>
                      <a:pt x="35135" y="38284"/>
                      <a:pt x="36623" y="35223"/>
                      <a:pt x="35736" y="32467"/>
                    </a:cubicBezTo>
                    <a:cubicBezTo>
                      <a:pt x="34844" y="29710"/>
                      <a:pt x="31923" y="28222"/>
                      <a:pt x="29166" y="29115"/>
                    </a:cubicBezTo>
                    <a:cubicBezTo>
                      <a:pt x="25310" y="30360"/>
                      <a:pt x="22821" y="28204"/>
                      <a:pt x="22323" y="23389"/>
                    </a:cubicBezTo>
                    <a:cubicBezTo>
                      <a:pt x="21752" y="17803"/>
                      <a:pt x="24630" y="12750"/>
                      <a:pt x="30144" y="11232"/>
                    </a:cubicBezTo>
                    <a:cubicBezTo>
                      <a:pt x="42070" y="7953"/>
                      <a:pt x="51579" y="14839"/>
                      <a:pt x="48585" y="30651"/>
                    </a:cubicBezTo>
                    <a:cubicBezTo>
                      <a:pt x="47547" y="36140"/>
                      <a:pt x="43327" y="39972"/>
                      <a:pt x="32664" y="46299"/>
                    </a:cubicBezTo>
                    <a:cubicBezTo>
                      <a:pt x="31953" y="46718"/>
                      <a:pt x="28498" y="48771"/>
                      <a:pt x="27490" y="49372"/>
                    </a:cubicBezTo>
                    <a:cubicBezTo>
                      <a:pt x="23386" y="51813"/>
                      <a:pt x="20368" y="53701"/>
                      <a:pt x="17575" y="55796"/>
                    </a:cubicBezTo>
                    <a:cubicBezTo>
                      <a:pt x="2182" y="67345"/>
                      <a:pt x="-4808" y="83455"/>
                      <a:pt x="3602" y="97008"/>
                    </a:cubicBezTo>
                    <a:cubicBezTo>
                      <a:pt x="12280" y="110986"/>
                      <a:pt x="27169" y="114277"/>
                      <a:pt x="39787" y="107483"/>
                    </a:cubicBezTo>
                    <a:cubicBezTo>
                      <a:pt x="51925" y="100949"/>
                      <a:pt x="57542" y="87214"/>
                      <a:pt x="50680" y="75494"/>
                    </a:cubicBezTo>
                    <a:cubicBezTo>
                      <a:pt x="49217" y="72993"/>
                      <a:pt x="45919" y="72215"/>
                      <a:pt x="43418" y="73679"/>
                    </a:cubicBezTo>
                    <a:cubicBezTo>
                      <a:pt x="40916" y="75142"/>
                      <a:pt x="40139" y="78299"/>
                      <a:pt x="41602" y="80801"/>
                    </a:cubicBezTo>
                    <a:cubicBezTo>
                      <a:pt x="45148" y="86861"/>
                      <a:pt x="42088" y="94318"/>
                      <a:pt x="34759" y="98265"/>
                    </a:cubicBezTo>
                    <a:cubicBezTo>
                      <a:pt x="26883" y="102503"/>
                      <a:pt x="18212" y="100548"/>
                      <a:pt x="12547" y="91422"/>
                    </a:cubicBezTo>
                    <a:cubicBezTo>
                      <a:pt x="7665" y="83558"/>
                      <a:pt x="12273" y="72865"/>
                      <a:pt x="23859" y="64176"/>
                    </a:cubicBezTo>
                    <a:cubicBezTo>
                      <a:pt x="26294" y="62354"/>
                      <a:pt x="28990" y="60714"/>
                      <a:pt x="32804" y="58450"/>
                    </a:cubicBezTo>
                    <a:cubicBezTo>
                      <a:pt x="33775" y="57873"/>
                      <a:pt x="37370" y="55814"/>
                      <a:pt x="38111" y="55377"/>
                    </a:cubicBezTo>
                    <a:cubicBezTo>
                      <a:pt x="51269" y="47574"/>
                      <a:pt x="57129" y="41952"/>
                      <a:pt x="58926" y="32467"/>
                    </a:cubicBezTo>
                    <a:cubicBezTo>
                      <a:pt x="62357" y="14329"/>
                      <a:pt x="53479" y="2913"/>
                      <a:pt x="40904" y="47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9" name="Google Shape;2559;p24"/>
              <p:cNvSpPr/>
              <p:nvPr/>
            </p:nvSpPr>
            <p:spPr>
              <a:xfrm>
                <a:off x="5026049" y="5144362"/>
                <a:ext cx="243323" cy="210553"/>
              </a:xfrm>
              <a:custGeom>
                <a:rect b="b" l="l" r="r" t="t"/>
                <a:pathLst>
                  <a:path extrusionOk="0" h="134324" w="155230">
                    <a:moveTo>
                      <a:pt x="113275" y="111"/>
                    </a:moveTo>
                    <a:cubicBezTo>
                      <a:pt x="108830" y="476"/>
                      <a:pt x="104270" y="1842"/>
                      <a:pt x="99582" y="4161"/>
                    </a:cubicBezTo>
                    <a:cubicBezTo>
                      <a:pt x="84681" y="11545"/>
                      <a:pt x="75069" y="26610"/>
                      <a:pt x="77231" y="41044"/>
                    </a:cubicBezTo>
                    <a:cubicBezTo>
                      <a:pt x="77662" y="43904"/>
                      <a:pt x="80376" y="45944"/>
                      <a:pt x="83242" y="45513"/>
                    </a:cubicBezTo>
                    <a:cubicBezTo>
                      <a:pt x="86108" y="45082"/>
                      <a:pt x="88003" y="42367"/>
                      <a:pt x="87572" y="39507"/>
                    </a:cubicBezTo>
                    <a:cubicBezTo>
                      <a:pt x="86139" y="29962"/>
                      <a:pt x="93097" y="19020"/>
                      <a:pt x="104197" y="13519"/>
                    </a:cubicBezTo>
                    <a:cubicBezTo>
                      <a:pt x="131079" y="202"/>
                      <a:pt x="155975" y="37352"/>
                      <a:pt x="139537" y="62977"/>
                    </a:cubicBezTo>
                    <a:cubicBezTo>
                      <a:pt x="126664" y="83039"/>
                      <a:pt x="111138" y="84970"/>
                      <a:pt x="75415" y="77362"/>
                    </a:cubicBezTo>
                    <a:cubicBezTo>
                      <a:pt x="74632" y="77198"/>
                      <a:pt x="74019" y="77101"/>
                      <a:pt x="72622" y="76803"/>
                    </a:cubicBezTo>
                    <a:cubicBezTo>
                      <a:pt x="46080" y="71107"/>
                      <a:pt x="34896" y="69996"/>
                      <a:pt x="21774" y="74289"/>
                    </a:cubicBezTo>
                    <a:cubicBezTo>
                      <a:pt x="-4683" y="82948"/>
                      <a:pt x="-7221" y="119132"/>
                      <a:pt x="15210" y="133523"/>
                    </a:cubicBezTo>
                    <a:cubicBezTo>
                      <a:pt x="17644" y="135084"/>
                      <a:pt x="20911" y="134282"/>
                      <a:pt x="22472" y="131841"/>
                    </a:cubicBezTo>
                    <a:cubicBezTo>
                      <a:pt x="24038" y="129406"/>
                      <a:pt x="23237" y="126145"/>
                      <a:pt x="20796" y="124579"/>
                    </a:cubicBezTo>
                    <a:cubicBezTo>
                      <a:pt x="5531" y="114785"/>
                      <a:pt x="7279" y="90004"/>
                      <a:pt x="24986" y="84205"/>
                    </a:cubicBezTo>
                    <a:cubicBezTo>
                      <a:pt x="35648" y="80720"/>
                      <a:pt x="45923" y="81721"/>
                      <a:pt x="70527" y="87004"/>
                    </a:cubicBezTo>
                    <a:cubicBezTo>
                      <a:pt x="71924" y="87302"/>
                      <a:pt x="72531" y="87533"/>
                      <a:pt x="73320" y="87702"/>
                    </a:cubicBezTo>
                    <a:cubicBezTo>
                      <a:pt x="92017" y="91680"/>
                      <a:pt x="102218" y="92870"/>
                      <a:pt x="113136" y="91473"/>
                    </a:cubicBezTo>
                    <a:cubicBezTo>
                      <a:pt x="127757" y="89603"/>
                      <a:pt x="139489" y="82359"/>
                      <a:pt x="148336" y="68563"/>
                    </a:cubicBezTo>
                    <a:cubicBezTo>
                      <a:pt x="167293" y="39016"/>
                      <a:pt x="144383" y="-2427"/>
                      <a:pt x="113275" y="11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0" name="Google Shape;2560;p24"/>
              <p:cNvSpPr/>
              <p:nvPr/>
            </p:nvSpPr>
            <p:spPr>
              <a:xfrm>
                <a:off x="5073777" y="5374033"/>
                <a:ext cx="164901" cy="106730"/>
              </a:xfrm>
              <a:custGeom>
                <a:rect b="b" l="l" r="r" t="t"/>
                <a:pathLst>
                  <a:path extrusionOk="0" h="68089" w="105200">
                    <a:moveTo>
                      <a:pt x="25017" y="515"/>
                    </a:moveTo>
                    <a:cubicBezTo>
                      <a:pt x="22042" y="-219"/>
                      <a:pt x="18897" y="-165"/>
                      <a:pt x="15514" y="655"/>
                    </a:cubicBezTo>
                    <a:cubicBezTo>
                      <a:pt x="9740" y="2058"/>
                      <a:pt x="4141" y="6812"/>
                      <a:pt x="1548" y="12532"/>
                    </a:cubicBezTo>
                    <a:cubicBezTo>
                      <a:pt x="-1725" y="19746"/>
                      <a:pt x="152" y="27373"/>
                      <a:pt x="7554" y="32364"/>
                    </a:cubicBezTo>
                    <a:cubicBezTo>
                      <a:pt x="9952" y="33985"/>
                      <a:pt x="13334" y="33372"/>
                      <a:pt x="14956" y="30968"/>
                    </a:cubicBezTo>
                    <a:cubicBezTo>
                      <a:pt x="16577" y="28569"/>
                      <a:pt x="15824" y="25326"/>
                      <a:pt x="13420" y="23705"/>
                    </a:cubicBezTo>
                    <a:cubicBezTo>
                      <a:pt x="10347" y="21634"/>
                      <a:pt x="9843" y="19509"/>
                      <a:pt x="11045" y="16862"/>
                    </a:cubicBezTo>
                    <a:cubicBezTo>
                      <a:pt x="12320" y="14044"/>
                      <a:pt x="15429" y="11482"/>
                      <a:pt x="18028" y="10856"/>
                    </a:cubicBezTo>
                    <a:cubicBezTo>
                      <a:pt x="24872" y="9199"/>
                      <a:pt x="32012" y="16254"/>
                      <a:pt x="45966" y="36979"/>
                    </a:cubicBezTo>
                    <a:cubicBezTo>
                      <a:pt x="51856" y="45717"/>
                      <a:pt x="53593" y="48042"/>
                      <a:pt x="56447" y="51783"/>
                    </a:cubicBezTo>
                    <a:cubicBezTo>
                      <a:pt x="63891" y="61553"/>
                      <a:pt x="70061" y="66939"/>
                      <a:pt x="77262" y="67850"/>
                    </a:cubicBezTo>
                    <a:cubicBezTo>
                      <a:pt x="93937" y="69951"/>
                      <a:pt x="105158" y="57983"/>
                      <a:pt x="105201" y="42705"/>
                    </a:cubicBezTo>
                    <a:cubicBezTo>
                      <a:pt x="105243" y="27154"/>
                      <a:pt x="93548" y="16558"/>
                      <a:pt x="77262" y="22029"/>
                    </a:cubicBezTo>
                    <a:cubicBezTo>
                      <a:pt x="74518" y="22952"/>
                      <a:pt x="73127" y="25988"/>
                      <a:pt x="74050" y="28733"/>
                    </a:cubicBezTo>
                    <a:cubicBezTo>
                      <a:pt x="74973" y="31483"/>
                      <a:pt x="77869" y="32868"/>
                      <a:pt x="80614" y="31945"/>
                    </a:cubicBezTo>
                    <a:cubicBezTo>
                      <a:pt x="89468" y="28976"/>
                      <a:pt x="94750" y="33797"/>
                      <a:pt x="94726" y="42705"/>
                    </a:cubicBezTo>
                    <a:cubicBezTo>
                      <a:pt x="94696" y="52105"/>
                      <a:pt x="88563" y="58760"/>
                      <a:pt x="78659" y="57515"/>
                    </a:cubicBezTo>
                    <a:cubicBezTo>
                      <a:pt x="75149" y="57072"/>
                      <a:pt x="70522" y="53149"/>
                      <a:pt x="64687" y="45498"/>
                    </a:cubicBezTo>
                    <a:cubicBezTo>
                      <a:pt x="62015" y="41989"/>
                      <a:pt x="60521" y="39651"/>
                      <a:pt x="54771" y="31107"/>
                    </a:cubicBezTo>
                    <a:cubicBezTo>
                      <a:pt x="42026" y="12180"/>
                      <a:pt x="33937" y="2720"/>
                      <a:pt x="25017" y="51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1" name="Google Shape;2561;p24"/>
              <p:cNvSpPr/>
              <p:nvPr/>
            </p:nvSpPr>
            <p:spPr>
              <a:xfrm>
                <a:off x="4716494" y="5144362"/>
                <a:ext cx="243270" cy="210553"/>
              </a:xfrm>
              <a:custGeom>
                <a:rect b="b" l="l" r="r" t="t"/>
                <a:pathLst>
                  <a:path extrusionOk="0" h="134324" w="155196">
                    <a:moveTo>
                      <a:pt x="41844" y="111"/>
                    </a:moveTo>
                    <a:cubicBezTo>
                      <a:pt x="10730" y="-2427"/>
                      <a:pt x="-12041" y="39016"/>
                      <a:pt x="6916" y="68563"/>
                    </a:cubicBezTo>
                    <a:cubicBezTo>
                      <a:pt x="15770" y="82359"/>
                      <a:pt x="27361" y="89603"/>
                      <a:pt x="41983" y="91473"/>
                    </a:cubicBezTo>
                    <a:cubicBezTo>
                      <a:pt x="52901" y="92870"/>
                      <a:pt x="63242" y="91680"/>
                      <a:pt x="81932" y="87702"/>
                    </a:cubicBezTo>
                    <a:cubicBezTo>
                      <a:pt x="82728" y="87533"/>
                      <a:pt x="83335" y="87302"/>
                      <a:pt x="84725" y="87004"/>
                    </a:cubicBezTo>
                    <a:cubicBezTo>
                      <a:pt x="109336" y="81721"/>
                      <a:pt x="119470" y="80720"/>
                      <a:pt x="130127" y="84205"/>
                    </a:cubicBezTo>
                    <a:cubicBezTo>
                      <a:pt x="147840" y="90004"/>
                      <a:pt x="149589" y="114785"/>
                      <a:pt x="134323" y="124579"/>
                    </a:cubicBezTo>
                    <a:cubicBezTo>
                      <a:pt x="131882" y="126145"/>
                      <a:pt x="131220" y="129406"/>
                      <a:pt x="132787" y="131841"/>
                    </a:cubicBezTo>
                    <a:cubicBezTo>
                      <a:pt x="134347" y="134282"/>
                      <a:pt x="137608" y="135084"/>
                      <a:pt x="140049" y="133523"/>
                    </a:cubicBezTo>
                    <a:cubicBezTo>
                      <a:pt x="162474" y="119132"/>
                      <a:pt x="159802" y="82948"/>
                      <a:pt x="133346" y="74289"/>
                    </a:cubicBezTo>
                    <a:cubicBezTo>
                      <a:pt x="120223" y="69996"/>
                      <a:pt x="109039" y="71107"/>
                      <a:pt x="82491" y="76803"/>
                    </a:cubicBezTo>
                    <a:cubicBezTo>
                      <a:pt x="81100" y="77101"/>
                      <a:pt x="80481" y="77198"/>
                      <a:pt x="79698" y="77362"/>
                    </a:cubicBezTo>
                    <a:cubicBezTo>
                      <a:pt x="43975" y="84970"/>
                      <a:pt x="28594" y="83039"/>
                      <a:pt x="15721" y="62977"/>
                    </a:cubicBezTo>
                    <a:cubicBezTo>
                      <a:pt x="-722" y="37352"/>
                      <a:pt x="24034" y="202"/>
                      <a:pt x="50922" y="13519"/>
                    </a:cubicBezTo>
                    <a:cubicBezTo>
                      <a:pt x="62022" y="19020"/>
                      <a:pt x="68974" y="29962"/>
                      <a:pt x="67547" y="39507"/>
                    </a:cubicBezTo>
                    <a:cubicBezTo>
                      <a:pt x="67116" y="42367"/>
                      <a:pt x="69150" y="45082"/>
                      <a:pt x="72016" y="45513"/>
                    </a:cubicBezTo>
                    <a:cubicBezTo>
                      <a:pt x="74882" y="45944"/>
                      <a:pt x="77451" y="43904"/>
                      <a:pt x="77882" y="41044"/>
                    </a:cubicBezTo>
                    <a:cubicBezTo>
                      <a:pt x="80050" y="26610"/>
                      <a:pt x="70577" y="11545"/>
                      <a:pt x="55670" y="4161"/>
                    </a:cubicBezTo>
                    <a:cubicBezTo>
                      <a:pt x="50988" y="1842"/>
                      <a:pt x="46289" y="476"/>
                      <a:pt x="41844" y="11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2" name="Google Shape;2562;p24"/>
              <p:cNvSpPr/>
              <p:nvPr/>
            </p:nvSpPr>
            <p:spPr>
              <a:xfrm>
                <a:off x="4747068" y="5374033"/>
                <a:ext cx="165070" cy="106730"/>
              </a:xfrm>
              <a:custGeom>
                <a:rect b="b" l="l" r="r" t="t"/>
                <a:pathLst>
                  <a:path extrusionOk="0" h="68089" w="105308">
                    <a:moveTo>
                      <a:pt x="80183" y="515"/>
                    </a:moveTo>
                    <a:cubicBezTo>
                      <a:pt x="71257" y="2720"/>
                      <a:pt x="63315" y="12180"/>
                      <a:pt x="50569" y="31107"/>
                    </a:cubicBezTo>
                    <a:cubicBezTo>
                      <a:pt x="44819" y="39651"/>
                      <a:pt x="43186" y="41989"/>
                      <a:pt x="40508" y="45498"/>
                    </a:cubicBezTo>
                    <a:cubicBezTo>
                      <a:pt x="34678" y="53149"/>
                      <a:pt x="30191" y="57072"/>
                      <a:pt x="26681" y="57515"/>
                    </a:cubicBezTo>
                    <a:cubicBezTo>
                      <a:pt x="16771" y="58760"/>
                      <a:pt x="10505" y="52105"/>
                      <a:pt x="10475" y="42705"/>
                    </a:cubicBezTo>
                    <a:cubicBezTo>
                      <a:pt x="10450" y="33797"/>
                      <a:pt x="15733" y="28976"/>
                      <a:pt x="24586" y="31945"/>
                    </a:cubicBezTo>
                    <a:cubicBezTo>
                      <a:pt x="27331" y="32868"/>
                      <a:pt x="30367" y="31483"/>
                      <a:pt x="31290" y="28733"/>
                    </a:cubicBezTo>
                    <a:cubicBezTo>
                      <a:pt x="32213" y="25988"/>
                      <a:pt x="30683" y="22952"/>
                      <a:pt x="27938" y="22029"/>
                    </a:cubicBezTo>
                    <a:cubicBezTo>
                      <a:pt x="11653" y="16558"/>
                      <a:pt x="-48" y="27154"/>
                      <a:pt x="0" y="42705"/>
                    </a:cubicBezTo>
                    <a:cubicBezTo>
                      <a:pt x="43" y="57983"/>
                      <a:pt x="11264" y="69951"/>
                      <a:pt x="27938" y="67850"/>
                    </a:cubicBezTo>
                    <a:cubicBezTo>
                      <a:pt x="35140" y="66939"/>
                      <a:pt x="41449" y="61553"/>
                      <a:pt x="48893" y="51783"/>
                    </a:cubicBezTo>
                    <a:cubicBezTo>
                      <a:pt x="51741" y="48042"/>
                      <a:pt x="53344" y="45717"/>
                      <a:pt x="59228" y="36979"/>
                    </a:cubicBezTo>
                    <a:cubicBezTo>
                      <a:pt x="73182" y="16254"/>
                      <a:pt x="80329" y="9199"/>
                      <a:pt x="87166" y="10856"/>
                    </a:cubicBezTo>
                    <a:cubicBezTo>
                      <a:pt x="89771" y="11482"/>
                      <a:pt x="92880" y="14044"/>
                      <a:pt x="94155" y="16862"/>
                    </a:cubicBezTo>
                    <a:cubicBezTo>
                      <a:pt x="95352" y="19509"/>
                      <a:pt x="94848" y="21634"/>
                      <a:pt x="91781" y="23705"/>
                    </a:cubicBezTo>
                    <a:cubicBezTo>
                      <a:pt x="89377" y="25326"/>
                      <a:pt x="88763" y="28569"/>
                      <a:pt x="90385" y="30968"/>
                    </a:cubicBezTo>
                    <a:cubicBezTo>
                      <a:pt x="92000" y="33372"/>
                      <a:pt x="95242" y="33985"/>
                      <a:pt x="97647" y="32364"/>
                    </a:cubicBezTo>
                    <a:cubicBezTo>
                      <a:pt x="105049" y="27373"/>
                      <a:pt x="107065" y="19746"/>
                      <a:pt x="103792" y="12532"/>
                    </a:cubicBezTo>
                    <a:cubicBezTo>
                      <a:pt x="101199" y="6812"/>
                      <a:pt x="95461" y="2058"/>
                      <a:pt x="89686" y="655"/>
                    </a:cubicBezTo>
                    <a:cubicBezTo>
                      <a:pt x="86304" y="-165"/>
                      <a:pt x="83159" y="-219"/>
                      <a:pt x="80183" y="51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3" name="Google Shape;2563;p24"/>
              <p:cNvSpPr/>
              <p:nvPr/>
            </p:nvSpPr>
            <p:spPr>
              <a:xfrm>
                <a:off x="4816973" y="4712406"/>
                <a:ext cx="337218" cy="337218"/>
              </a:xfrm>
              <a:custGeom>
                <a:rect b="b" l="l" r="r" t="t"/>
                <a:pathLst>
                  <a:path extrusionOk="0" h="215131" w="215131">
                    <a:moveTo>
                      <a:pt x="107563" y="0"/>
                    </a:moveTo>
                    <a:cubicBezTo>
                      <a:pt x="48159" y="0"/>
                      <a:pt x="0" y="48164"/>
                      <a:pt x="0" y="107569"/>
                    </a:cubicBezTo>
                    <a:cubicBezTo>
                      <a:pt x="0" y="166973"/>
                      <a:pt x="48159" y="215131"/>
                      <a:pt x="107563" y="215131"/>
                    </a:cubicBezTo>
                    <a:cubicBezTo>
                      <a:pt x="166967" y="215131"/>
                      <a:pt x="215132" y="166973"/>
                      <a:pt x="215132" y="107569"/>
                    </a:cubicBezTo>
                    <a:cubicBezTo>
                      <a:pt x="215132" y="48164"/>
                      <a:pt x="166967" y="0"/>
                      <a:pt x="107563" y="0"/>
                    </a:cubicBezTo>
                    <a:close/>
                    <a:moveTo>
                      <a:pt x="101976" y="11877"/>
                    </a:moveTo>
                    <a:lnTo>
                      <a:pt x="101976" y="101982"/>
                    </a:lnTo>
                    <a:lnTo>
                      <a:pt x="11871" y="101982"/>
                    </a:lnTo>
                    <a:cubicBezTo>
                      <a:pt x="14707" y="53320"/>
                      <a:pt x="53314" y="14707"/>
                      <a:pt x="101976" y="11877"/>
                    </a:cubicBezTo>
                    <a:close/>
                    <a:moveTo>
                      <a:pt x="113149" y="11877"/>
                    </a:moveTo>
                    <a:cubicBezTo>
                      <a:pt x="161824" y="14713"/>
                      <a:pt x="200552" y="53320"/>
                      <a:pt x="203394" y="101982"/>
                    </a:cubicBezTo>
                    <a:lnTo>
                      <a:pt x="113149" y="101982"/>
                    </a:lnTo>
                    <a:lnTo>
                      <a:pt x="113149" y="11877"/>
                    </a:lnTo>
                    <a:close/>
                    <a:moveTo>
                      <a:pt x="11871" y="113295"/>
                    </a:moveTo>
                    <a:lnTo>
                      <a:pt x="101976" y="113295"/>
                    </a:lnTo>
                    <a:lnTo>
                      <a:pt x="101976" y="203400"/>
                    </a:lnTo>
                    <a:cubicBezTo>
                      <a:pt x="53363" y="200558"/>
                      <a:pt x="14774" y="161903"/>
                      <a:pt x="11871" y="113295"/>
                    </a:cubicBezTo>
                    <a:close/>
                    <a:moveTo>
                      <a:pt x="113149" y="113295"/>
                    </a:moveTo>
                    <a:lnTo>
                      <a:pt x="203394" y="113295"/>
                    </a:lnTo>
                    <a:cubicBezTo>
                      <a:pt x="200486" y="161903"/>
                      <a:pt x="161775" y="200558"/>
                      <a:pt x="113149" y="203400"/>
                    </a:cubicBezTo>
                    <a:lnTo>
                      <a:pt x="113149" y="113295"/>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4" name="Google Shape;2564;p24"/>
              <p:cNvSpPr/>
              <p:nvPr/>
            </p:nvSpPr>
            <p:spPr>
              <a:xfrm>
                <a:off x="4773576" y="5564383"/>
                <a:ext cx="477150" cy="715399"/>
              </a:xfrm>
              <a:custGeom>
                <a:rect b="b" l="l" r="r" t="t"/>
                <a:pathLst>
                  <a:path extrusionOk="0" h="456395" w="304402">
                    <a:moveTo>
                      <a:pt x="152133" y="4"/>
                    </a:moveTo>
                    <a:cubicBezTo>
                      <a:pt x="119064" y="338"/>
                      <a:pt x="100519" y="15476"/>
                      <a:pt x="94435" y="40099"/>
                    </a:cubicBezTo>
                    <a:cubicBezTo>
                      <a:pt x="92000" y="49960"/>
                      <a:pt x="92127" y="60307"/>
                      <a:pt x="93318" y="70131"/>
                    </a:cubicBezTo>
                    <a:cubicBezTo>
                      <a:pt x="91903" y="69840"/>
                      <a:pt x="90658" y="69573"/>
                      <a:pt x="89128" y="69293"/>
                    </a:cubicBezTo>
                    <a:cubicBezTo>
                      <a:pt x="80086" y="67648"/>
                      <a:pt x="70972" y="66677"/>
                      <a:pt x="62446" y="66640"/>
                    </a:cubicBezTo>
                    <a:cubicBezTo>
                      <a:pt x="51444" y="66598"/>
                      <a:pt x="42099" y="68146"/>
                      <a:pt x="34788" y="71807"/>
                    </a:cubicBezTo>
                    <a:cubicBezTo>
                      <a:pt x="10128" y="84164"/>
                      <a:pt x="73" y="107445"/>
                      <a:pt x="419" y="153114"/>
                    </a:cubicBezTo>
                    <a:cubicBezTo>
                      <a:pt x="656" y="183426"/>
                      <a:pt x="626" y="224669"/>
                      <a:pt x="559" y="274090"/>
                    </a:cubicBezTo>
                    <a:cubicBezTo>
                      <a:pt x="516" y="308610"/>
                      <a:pt x="6" y="450590"/>
                      <a:pt x="0" y="450803"/>
                    </a:cubicBezTo>
                    <a:cubicBezTo>
                      <a:pt x="-18" y="453930"/>
                      <a:pt x="2605" y="456420"/>
                      <a:pt x="5732" y="456395"/>
                    </a:cubicBezTo>
                    <a:lnTo>
                      <a:pt x="297416" y="454015"/>
                    </a:lnTo>
                    <a:cubicBezTo>
                      <a:pt x="300458" y="453991"/>
                      <a:pt x="302948" y="451611"/>
                      <a:pt x="303002" y="448568"/>
                    </a:cubicBezTo>
                    <a:cubicBezTo>
                      <a:pt x="303014" y="447949"/>
                      <a:pt x="303543" y="411832"/>
                      <a:pt x="303700" y="398697"/>
                    </a:cubicBezTo>
                    <a:cubicBezTo>
                      <a:pt x="304180" y="358943"/>
                      <a:pt x="304435" y="319000"/>
                      <a:pt x="304399" y="281772"/>
                    </a:cubicBezTo>
                    <a:cubicBezTo>
                      <a:pt x="304356" y="233728"/>
                      <a:pt x="303907" y="193870"/>
                      <a:pt x="302723" y="164985"/>
                    </a:cubicBezTo>
                    <a:cubicBezTo>
                      <a:pt x="302620" y="162392"/>
                      <a:pt x="302553" y="160061"/>
                      <a:pt x="302444" y="155349"/>
                    </a:cubicBezTo>
                    <a:cubicBezTo>
                      <a:pt x="302152" y="142664"/>
                      <a:pt x="301891" y="137259"/>
                      <a:pt x="301187" y="130064"/>
                    </a:cubicBezTo>
                    <a:cubicBezTo>
                      <a:pt x="298746" y="105010"/>
                      <a:pt x="291471" y="87025"/>
                      <a:pt x="275623" y="74740"/>
                    </a:cubicBezTo>
                    <a:cubicBezTo>
                      <a:pt x="268342" y="69099"/>
                      <a:pt x="259781" y="65705"/>
                      <a:pt x="250338" y="64266"/>
                    </a:cubicBezTo>
                    <a:cubicBezTo>
                      <a:pt x="238242" y="62420"/>
                      <a:pt x="225460" y="63743"/>
                      <a:pt x="213037" y="67199"/>
                    </a:cubicBezTo>
                    <a:cubicBezTo>
                      <a:pt x="211330" y="67678"/>
                      <a:pt x="210693" y="67994"/>
                      <a:pt x="209266" y="68456"/>
                    </a:cubicBezTo>
                    <a:cubicBezTo>
                      <a:pt x="209029" y="59281"/>
                      <a:pt x="207966" y="49219"/>
                      <a:pt x="204657" y="39121"/>
                    </a:cubicBezTo>
                    <a:cubicBezTo>
                      <a:pt x="196648" y="14680"/>
                      <a:pt x="179609" y="-269"/>
                      <a:pt x="152133" y="4"/>
                    </a:cubicBezTo>
                    <a:close/>
                    <a:moveTo>
                      <a:pt x="146686" y="11881"/>
                    </a:moveTo>
                    <a:lnTo>
                      <a:pt x="143468" y="444099"/>
                    </a:lnTo>
                    <a:lnTo>
                      <a:pt x="11179" y="445217"/>
                    </a:lnTo>
                    <a:cubicBezTo>
                      <a:pt x="11216" y="436564"/>
                      <a:pt x="11835" y="307530"/>
                      <a:pt x="11877" y="274090"/>
                    </a:cubicBezTo>
                    <a:cubicBezTo>
                      <a:pt x="11938" y="224638"/>
                      <a:pt x="11829" y="183329"/>
                      <a:pt x="11598" y="152974"/>
                    </a:cubicBezTo>
                    <a:cubicBezTo>
                      <a:pt x="11276" y="111149"/>
                      <a:pt x="19631" y="91979"/>
                      <a:pt x="39815" y="81869"/>
                    </a:cubicBezTo>
                    <a:cubicBezTo>
                      <a:pt x="45287" y="79124"/>
                      <a:pt x="53047" y="77777"/>
                      <a:pt x="62446" y="77819"/>
                    </a:cubicBezTo>
                    <a:cubicBezTo>
                      <a:pt x="70231" y="77849"/>
                      <a:pt x="78586" y="78791"/>
                      <a:pt x="87033" y="80333"/>
                    </a:cubicBezTo>
                    <a:cubicBezTo>
                      <a:pt x="90057" y="80879"/>
                      <a:pt x="92898" y="81420"/>
                      <a:pt x="95412" y="82009"/>
                    </a:cubicBezTo>
                    <a:cubicBezTo>
                      <a:pt x="96906" y="82355"/>
                      <a:pt x="97957" y="82701"/>
                      <a:pt x="98491" y="82847"/>
                    </a:cubicBezTo>
                    <a:cubicBezTo>
                      <a:pt x="102620" y="83970"/>
                      <a:pt x="106506" y="80157"/>
                      <a:pt x="105474" y="75997"/>
                    </a:cubicBezTo>
                    <a:cubicBezTo>
                      <a:pt x="105268" y="75166"/>
                      <a:pt x="104836" y="73562"/>
                      <a:pt x="104496" y="71249"/>
                    </a:cubicBezTo>
                    <a:cubicBezTo>
                      <a:pt x="103106" y="61940"/>
                      <a:pt x="103070" y="52042"/>
                      <a:pt x="105334" y="42892"/>
                    </a:cubicBezTo>
                    <a:cubicBezTo>
                      <a:pt x="109840" y="24651"/>
                      <a:pt x="122822" y="13721"/>
                      <a:pt x="146686" y="11881"/>
                    </a:cubicBezTo>
                    <a:close/>
                    <a:moveTo>
                      <a:pt x="157998" y="11881"/>
                    </a:moveTo>
                    <a:cubicBezTo>
                      <a:pt x="176421" y="13678"/>
                      <a:pt x="188068" y="24384"/>
                      <a:pt x="194043" y="42612"/>
                    </a:cubicBezTo>
                    <a:cubicBezTo>
                      <a:pt x="196107" y="48927"/>
                      <a:pt x="197316" y="55789"/>
                      <a:pt x="197953" y="62729"/>
                    </a:cubicBezTo>
                    <a:cubicBezTo>
                      <a:pt x="198391" y="67496"/>
                      <a:pt x="198488" y="71723"/>
                      <a:pt x="198372" y="75020"/>
                    </a:cubicBezTo>
                    <a:cubicBezTo>
                      <a:pt x="198354" y="75475"/>
                      <a:pt x="198379" y="75730"/>
                      <a:pt x="198372" y="75857"/>
                    </a:cubicBezTo>
                    <a:cubicBezTo>
                      <a:pt x="198093" y="80060"/>
                      <a:pt x="202344" y="83138"/>
                      <a:pt x="206193" y="81450"/>
                    </a:cubicBezTo>
                    <a:cubicBezTo>
                      <a:pt x="206612" y="81268"/>
                      <a:pt x="207432" y="80940"/>
                      <a:pt x="208707" y="80472"/>
                    </a:cubicBezTo>
                    <a:cubicBezTo>
                      <a:pt x="210881" y="79671"/>
                      <a:pt x="213419" y="78845"/>
                      <a:pt x="216115" y="78098"/>
                    </a:cubicBezTo>
                    <a:cubicBezTo>
                      <a:pt x="227136" y="75026"/>
                      <a:pt x="238358" y="73732"/>
                      <a:pt x="248662" y="75299"/>
                    </a:cubicBezTo>
                    <a:cubicBezTo>
                      <a:pt x="256301" y="76465"/>
                      <a:pt x="263096" y="79143"/>
                      <a:pt x="268779" y="83545"/>
                    </a:cubicBezTo>
                    <a:cubicBezTo>
                      <a:pt x="281713" y="93570"/>
                      <a:pt x="287846" y="108902"/>
                      <a:pt x="290014" y="131181"/>
                    </a:cubicBezTo>
                    <a:cubicBezTo>
                      <a:pt x="290676" y="138007"/>
                      <a:pt x="290840" y="143222"/>
                      <a:pt x="291131" y="155628"/>
                    </a:cubicBezTo>
                    <a:cubicBezTo>
                      <a:pt x="291240" y="160401"/>
                      <a:pt x="291301" y="162866"/>
                      <a:pt x="291410" y="165544"/>
                    </a:cubicBezTo>
                    <a:cubicBezTo>
                      <a:pt x="292582" y="194247"/>
                      <a:pt x="293183" y="233868"/>
                      <a:pt x="293226" y="281772"/>
                    </a:cubicBezTo>
                    <a:cubicBezTo>
                      <a:pt x="293256" y="318940"/>
                      <a:pt x="293007" y="358852"/>
                      <a:pt x="292528" y="398558"/>
                    </a:cubicBezTo>
                    <a:cubicBezTo>
                      <a:pt x="292388" y="410241"/>
                      <a:pt x="292072" y="435999"/>
                      <a:pt x="291969" y="442842"/>
                    </a:cubicBezTo>
                    <a:lnTo>
                      <a:pt x="154786" y="443960"/>
                    </a:lnTo>
                    <a:lnTo>
                      <a:pt x="157998" y="11881"/>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65" name="Google Shape;2565;p24"/>
            <p:cNvGrpSpPr/>
            <p:nvPr/>
          </p:nvGrpSpPr>
          <p:grpSpPr>
            <a:xfrm>
              <a:off x="1913668" y="4186448"/>
              <a:ext cx="62454" cy="812396"/>
              <a:chOff x="786401" y="5764448"/>
              <a:chExt cx="49304" cy="641348"/>
            </a:xfrm>
          </p:grpSpPr>
          <p:sp>
            <p:nvSpPr>
              <p:cNvPr id="2566" name="Google Shape;2566;p24"/>
              <p:cNvSpPr/>
              <p:nvPr/>
            </p:nvSpPr>
            <p:spPr>
              <a:xfrm>
                <a:off x="789486" y="5764587"/>
                <a:ext cx="46219" cy="640885"/>
              </a:xfrm>
              <a:custGeom>
                <a:rect b="b" l="l" r="r" t="t"/>
                <a:pathLst>
                  <a:path extrusionOk="0" h="408858" w="29486">
                    <a:moveTo>
                      <a:pt x="0" y="0"/>
                    </a:moveTo>
                    <a:lnTo>
                      <a:pt x="29486" y="0"/>
                    </a:lnTo>
                    <a:lnTo>
                      <a:pt x="29486" y="408859"/>
                    </a:lnTo>
                    <a:lnTo>
                      <a:pt x="0" y="408859"/>
                    </a:lnTo>
                    <a:lnTo>
                      <a:pt x="0" y="0"/>
                    </a:ln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67" name="Google Shape;2567;p24"/>
              <p:cNvGrpSpPr/>
              <p:nvPr/>
            </p:nvGrpSpPr>
            <p:grpSpPr>
              <a:xfrm>
                <a:off x="789380" y="5804517"/>
                <a:ext cx="46242" cy="586606"/>
                <a:chOff x="1020856" y="3642832"/>
                <a:chExt cx="29480" cy="373968"/>
              </a:xfrm>
            </p:grpSpPr>
            <p:sp>
              <p:nvSpPr>
                <p:cNvPr id="2568" name="Google Shape;2568;p24"/>
                <p:cNvSpPr/>
                <p:nvPr/>
              </p:nvSpPr>
              <p:spPr>
                <a:xfrm>
                  <a:off x="1020856" y="3642832"/>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9" name="Google Shape;2569;p24"/>
                <p:cNvSpPr/>
                <p:nvPr/>
              </p:nvSpPr>
              <p:spPr>
                <a:xfrm>
                  <a:off x="1020856" y="3697039"/>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0" name="Google Shape;2570;p24"/>
                <p:cNvSpPr/>
                <p:nvPr/>
              </p:nvSpPr>
              <p:spPr>
                <a:xfrm>
                  <a:off x="1020856" y="3968047"/>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1" name="Google Shape;2571;p24"/>
                <p:cNvSpPr/>
                <p:nvPr/>
              </p:nvSpPr>
              <p:spPr>
                <a:xfrm>
                  <a:off x="1020856" y="3859640"/>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2" name="Google Shape;2572;p24"/>
                <p:cNvSpPr/>
                <p:nvPr/>
              </p:nvSpPr>
              <p:spPr>
                <a:xfrm>
                  <a:off x="1020856" y="3913846"/>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3" name="Google Shape;2573;p24"/>
                <p:cNvSpPr/>
                <p:nvPr/>
              </p:nvSpPr>
              <p:spPr>
                <a:xfrm>
                  <a:off x="1020856" y="38054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4" name="Google Shape;2574;p24"/>
                <p:cNvSpPr/>
                <p:nvPr/>
              </p:nvSpPr>
              <p:spPr>
                <a:xfrm>
                  <a:off x="1020856" y="37512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75" name="Google Shape;2575;p24"/>
              <p:cNvSpPr/>
              <p:nvPr/>
            </p:nvSpPr>
            <p:spPr>
              <a:xfrm flipH="1">
                <a:off x="82431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2576" name="Google Shape;2576;p24"/>
              <p:cNvSpPr/>
              <p:nvPr/>
            </p:nvSpPr>
            <p:spPr>
              <a:xfrm flipH="1">
                <a:off x="78640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2577" name="Google Shape;2577;p24"/>
            <p:cNvGrpSpPr/>
            <p:nvPr/>
          </p:nvGrpSpPr>
          <p:grpSpPr>
            <a:xfrm>
              <a:off x="3854947" y="4194776"/>
              <a:ext cx="62454" cy="812396"/>
              <a:chOff x="786401" y="5764448"/>
              <a:chExt cx="49304" cy="641348"/>
            </a:xfrm>
          </p:grpSpPr>
          <p:sp>
            <p:nvSpPr>
              <p:cNvPr id="2578" name="Google Shape;2578;p24"/>
              <p:cNvSpPr/>
              <p:nvPr/>
            </p:nvSpPr>
            <p:spPr>
              <a:xfrm>
                <a:off x="789486" y="5764587"/>
                <a:ext cx="46219" cy="640885"/>
              </a:xfrm>
              <a:custGeom>
                <a:rect b="b" l="l" r="r" t="t"/>
                <a:pathLst>
                  <a:path extrusionOk="0" h="408858" w="29486">
                    <a:moveTo>
                      <a:pt x="0" y="0"/>
                    </a:moveTo>
                    <a:lnTo>
                      <a:pt x="29486" y="0"/>
                    </a:lnTo>
                    <a:lnTo>
                      <a:pt x="29486" y="408859"/>
                    </a:lnTo>
                    <a:lnTo>
                      <a:pt x="0" y="408859"/>
                    </a:lnTo>
                    <a:lnTo>
                      <a:pt x="0" y="0"/>
                    </a:ln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79" name="Google Shape;2579;p24"/>
              <p:cNvGrpSpPr/>
              <p:nvPr/>
            </p:nvGrpSpPr>
            <p:grpSpPr>
              <a:xfrm>
                <a:off x="789380" y="5804517"/>
                <a:ext cx="46242" cy="586606"/>
                <a:chOff x="1020856" y="3642832"/>
                <a:chExt cx="29480" cy="373968"/>
              </a:xfrm>
            </p:grpSpPr>
            <p:sp>
              <p:nvSpPr>
                <p:cNvPr id="2580" name="Google Shape;2580;p24"/>
                <p:cNvSpPr/>
                <p:nvPr/>
              </p:nvSpPr>
              <p:spPr>
                <a:xfrm>
                  <a:off x="1020856" y="3642832"/>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1" name="Google Shape;2581;p24"/>
                <p:cNvSpPr/>
                <p:nvPr/>
              </p:nvSpPr>
              <p:spPr>
                <a:xfrm>
                  <a:off x="1020856" y="3697039"/>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2" name="Google Shape;2582;p24"/>
                <p:cNvSpPr/>
                <p:nvPr/>
              </p:nvSpPr>
              <p:spPr>
                <a:xfrm>
                  <a:off x="1020856" y="3968047"/>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3" name="Google Shape;2583;p24"/>
                <p:cNvSpPr/>
                <p:nvPr/>
              </p:nvSpPr>
              <p:spPr>
                <a:xfrm>
                  <a:off x="1020856" y="3859640"/>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4" name="Google Shape;2584;p24"/>
                <p:cNvSpPr/>
                <p:nvPr/>
              </p:nvSpPr>
              <p:spPr>
                <a:xfrm>
                  <a:off x="1020856" y="3913846"/>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5" name="Google Shape;2585;p24"/>
                <p:cNvSpPr/>
                <p:nvPr/>
              </p:nvSpPr>
              <p:spPr>
                <a:xfrm>
                  <a:off x="1020856" y="38054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6" name="Google Shape;2586;p24"/>
                <p:cNvSpPr/>
                <p:nvPr/>
              </p:nvSpPr>
              <p:spPr>
                <a:xfrm>
                  <a:off x="1020856" y="37512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87" name="Google Shape;2587;p24"/>
              <p:cNvSpPr/>
              <p:nvPr/>
            </p:nvSpPr>
            <p:spPr>
              <a:xfrm flipH="1">
                <a:off x="82431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2588" name="Google Shape;2588;p24"/>
              <p:cNvSpPr/>
              <p:nvPr/>
            </p:nvSpPr>
            <p:spPr>
              <a:xfrm flipH="1">
                <a:off x="78640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2589" name="Google Shape;2589;p24"/>
            <p:cNvGrpSpPr/>
            <p:nvPr/>
          </p:nvGrpSpPr>
          <p:grpSpPr>
            <a:xfrm>
              <a:off x="1699672" y="3041583"/>
              <a:ext cx="2314919" cy="1306720"/>
              <a:chOff x="3791763" y="4307961"/>
              <a:chExt cx="2314919" cy="1306720"/>
            </a:xfrm>
          </p:grpSpPr>
          <p:sp>
            <p:nvSpPr>
              <p:cNvPr id="2590" name="Google Shape;2590;p24"/>
              <p:cNvSpPr/>
              <p:nvPr/>
            </p:nvSpPr>
            <p:spPr>
              <a:xfrm>
                <a:off x="5307351" y="4994977"/>
                <a:ext cx="799331" cy="537027"/>
              </a:xfrm>
              <a:custGeom>
                <a:rect b="b" l="l" r="r" t="t"/>
                <a:pathLst>
                  <a:path extrusionOk="0" h="342601" w="509940">
                    <a:moveTo>
                      <a:pt x="48649" y="35"/>
                    </a:moveTo>
                    <a:cubicBezTo>
                      <a:pt x="30414" y="-675"/>
                      <a:pt x="12677" y="9429"/>
                      <a:pt x="4431" y="26983"/>
                    </a:cubicBezTo>
                    <a:cubicBezTo>
                      <a:pt x="-6559" y="50386"/>
                      <a:pt x="3611" y="78233"/>
                      <a:pt x="27014" y="89223"/>
                    </a:cubicBezTo>
                    <a:cubicBezTo>
                      <a:pt x="67819" y="108442"/>
                      <a:pt x="107592" y="129318"/>
                      <a:pt x="146563" y="152034"/>
                    </a:cubicBezTo>
                    <a:cubicBezTo>
                      <a:pt x="207261" y="187417"/>
                      <a:pt x="265942" y="226327"/>
                      <a:pt x="324739" y="264746"/>
                    </a:cubicBezTo>
                    <a:cubicBezTo>
                      <a:pt x="361051" y="288470"/>
                      <a:pt x="397569" y="311787"/>
                      <a:pt x="434233" y="334959"/>
                    </a:cubicBezTo>
                    <a:cubicBezTo>
                      <a:pt x="457350" y="349495"/>
                      <a:pt x="487820" y="342707"/>
                      <a:pt x="502351" y="319590"/>
                    </a:cubicBezTo>
                    <a:cubicBezTo>
                      <a:pt x="516887" y="296467"/>
                      <a:pt x="509916" y="265809"/>
                      <a:pt x="486794" y="251278"/>
                    </a:cubicBezTo>
                    <a:cubicBezTo>
                      <a:pt x="349082" y="165132"/>
                      <a:pt x="214146" y="73472"/>
                      <a:pt x="66671" y="4401"/>
                    </a:cubicBezTo>
                    <a:cubicBezTo>
                      <a:pt x="60824" y="1656"/>
                      <a:pt x="54727" y="278"/>
                      <a:pt x="48649" y="35"/>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1" name="Google Shape;2591;p24"/>
              <p:cNvSpPr/>
              <p:nvPr/>
            </p:nvSpPr>
            <p:spPr>
              <a:xfrm>
                <a:off x="4439380" y="4307961"/>
                <a:ext cx="1093585" cy="583557"/>
              </a:xfrm>
              <a:custGeom>
                <a:rect b="b" l="l" r="r" t="t"/>
                <a:pathLst>
                  <a:path extrusionOk="0" h="372285" w="697662">
                    <a:moveTo>
                      <a:pt x="351690" y="246"/>
                    </a:moveTo>
                    <a:cubicBezTo>
                      <a:pt x="334470" y="1619"/>
                      <a:pt x="318245" y="9118"/>
                      <a:pt x="303683" y="18839"/>
                    </a:cubicBezTo>
                    <a:cubicBezTo>
                      <a:pt x="283354" y="32417"/>
                      <a:pt x="266006" y="49795"/>
                      <a:pt x="248275" y="66469"/>
                    </a:cubicBezTo>
                    <a:cubicBezTo>
                      <a:pt x="220215" y="92847"/>
                      <a:pt x="188112" y="114932"/>
                      <a:pt x="157380" y="138006"/>
                    </a:cubicBezTo>
                    <a:cubicBezTo>
                      <a:pt x="99555" y="181434"/>
                      <a:pt x="41784" y="227965"/>
                      <a:pt x="5958" y="292088"/>
                    </a:cubicBezTo>
                    <a:cubicBezTo>
                      <a:pt x="-6654" y="314664"/>
                      <a:pt x="1410" y="343045"/>
                      <a:pt x="23980" y="355657"/>
                    </a:cubicBezTo>
                    <a:cubicBezTo>
                      <a:pt x="46557" y="368269"/>
                      <a:pt x="75132" y="360205"/>
                      <a:pt x="87738" y="337629"/>
                    </a:cubicBezTo>
                    <a:cubicBezTo>
                      <a:pt x="107272" y="302653"/>
                      <a:pt x="136510" y="274764"/>
                      <a:pt x="167248" y="249582"/>
                    </a:cubicBezTo>
                    <a:cubicBezTo>
                      <a:pt x="203426" y="219950"/>
                      <a:pt x="242039" y="193615"/>
                      <a:pt x="278824" y="164760"/>
                    </a:cubicBezTo>
                    <a:cubicBezTo>
                      <a:pt x="297624" y="150017"/>
                      <a:pt x="315099" y="133956"/>
                      <a:pt x="332903" y="118083"/>
                    </a:cubicBezTo>
                    <a:cubicBezTo>
                      <a:pt x="339770" y="111962"/>
                      <a:pt x="346741" y="106036"/>
                      <a:pt x="354344" y="100814"/>
                    </a:cubicBezTo>
                    <a:cubicBezTo>
                      <a:pt x="366901" y="110936"/>
                      <a:pt x="378056" y="123032"/>
                      <a:pt x="389259" y="134399"/>
                    </a:cubicBezTo>
                    <a:cubicBezTo>
                      <a:pt x="393819" y="139026"/>
                      <a:pt x="398373" y="143641"/>
                      <a:pt x="403304" y="147873"/>
                    </a:cubicBezTo>
                    <a:cubicBezTo>
                      <a:pt x="406285" y="150430"/>
                      <a:pt x="409588" y="152537"/>
                      <a:pt x="412030" y="155652"/>
                    </a:cubicBezTo>
                    <a:cubicBezTo>
                      <a:pt x="420215" y="166108"/>
                      <a:pt x="426305" y="178088"/>
                      <a:pt x="434612" y="188484"/>
                    </a:cubicBezTo>
                    <a:cubicBezTo>
                      <a:pt x="442646" y="198533"/>
                      <a:pt x="451960" y="207277"/>
                      <a:pt x="461372" y="215997"/>
                    </a:cubicBezTo>
                    <a:cubicBezTo>
                      <a:pt x="473608" y="227334"/>
                      <a:pt x="486177" y="238088"/>
                      <a:pt x="498941" y="248823"/>
                    </a:cubicBezTo>
                    <a:cubicBezTo>
                      <a:pt x="537773" y="281498"/>
                      <a:pt x="577788" y="313140"/>
                      <a:pt x="609187" y="353380"/>
                    </a:cubicBezTo>
                    <a:cubicBezTo>
                      <a:pt x="626038" y="374876"/>
                      <a:pt x="657146" y="378574"/>
                      <a:pt x="678641" y="361730"/>
                    </a:cubicBezTo>
                    <a:cubicBezTo>
                      <a:pt x="700136" y="344885"/>
                      <a:pt x="704023" y="313771"/>
                      <a:pt x="687179" y="292276"/>
                    </a:cubicBezTo>
                    <a:cubicBezTo>
                      <a:pt x="661366" y="259462"/>
                      <a:pt x="631138" y="231323"/>
                      <a:pt x="599320" y="204423"/>
                    </a:cubicBezTo>
                    <a:cubicBezTo>
                      <a:pt x="580017" y="188101"/>
                      <a:pt x="560300" y="172283"/>
                      <a:pt x="541258" y="155652"/>
                    </a:cubicBezTo>
                    <a:cubicBezTo>
                      <a:pt x="532830" y="148292"/>
                      <a:pt x="524055" y="140878"/>
                      <a:pt x="516210" y="132881"/>
                    </a:cubicBezTo>
                    <a:cubicBezTo>
                      <a:pt x="505116" y="121587"/>
                      <a:pt x="498048" y="107044"/>
                      <a:pt x="488126" y="94742"/>
                    </a:cubicBezTo>
                    <a:cubicBezTo>
                      <a:pt x="478447" y="82749"/>
                      <a:pt x="466096" y="73568"/>
                      <a:pt x="455300" y="62674"/>
                    </a:cubicBezTo>
                    <a:cubicBezTo>
                      <a:pt x="431952" y="39126"/>
                      <a:pt x="403674" y="7181"/>
                      <a:pt x="369336" y="1005"/>
                    </a:cubicBezTo>
                    <a:cubicBezTo>
                      <a:pt x="363404" y="-64"/>
                      <a:pt x="357428" y="-215"/>
                      <a:pt x="351690" y="246"/>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2" name="Google Shape;2592;p24"/>
              <p:cNvSpPr/>
              <p:nvPr/>
            </p:nvSpPr>
            <p:spPr>
              <a:xfrm>
                <a:off x="3791763" y="5049415"/>
                <a:ext cx="847220" cy="565266"/>
              </a:xfrm>
              <a:custGeom>
                <a:rect b="b" l="l" r="r" t="t"/>
                <a:pathLst>
                  <a:path extrusionOk="0" h="360616" w="540491">
                    <a:moveTo>
                      <a:pt x="484279" y="441"/>
                    </a:moveTo>
                    <a:cubicBezTo>
                      <a:pt x="477909" y="1297"/>
                      <a:pt x="471746" y="3416"/>
                      <a:pt x="465874" y="6889"/>
                    </a:cubicBezTo>
                    <a:cubicBezTo>
                      <a:pt x="441883" y="21153"/>
                      <a:pt x="417801" y="35307"/>
                      <a:pt x="393385" y="48824"/>
                    </a:cubicBezTo>
                    <a:cubicBezTo>
                      <a:pt x="264988" y="119911"/>
                      <a:pt x="131078" y="183833"/>
                      <a:pt x="17097" y="277672"/>
                    </a:cubicBezTo>
                    <a:cubicBezTo>
                      <a:pt x="-2880" y="294085"/>
                      <a:pt x="-5771" y="323542"/>
                      <a:pt x="10648" y="343519"/>
                    </a:cubicBezTo>
                    <a:cubicBezTo>
                      <a:pt x="27062" y="363496"/>
                      <a:pt x="56518" y="366387"/>
                      <a:pt x="76489" y="349968"/>
                    </a:cubicBezTo>
                    <a:cubicBezTo>
                      <a:pt x="157887" y="283216"/>
                      <a:pt x="251235" y="234699"/>
                      <a:pt x="344236" y="186401"/>
                    </a:cubicBezTo>
                    <a:cubicBezTo>
                      <a:pt x="402305" y="156247"/>
                      <a:pt x="459772" y="125297"/>
                      <a:pt x="516158" y="92094"/>
                    </a:cubicBezTo>
                    <a:cubicBezTo>
                      <a:pt x="539657" y="78183"/>
                      <a:pt x="547521" y="47852"/>
                      <a:pt x="533616" y="24347"/>
                    </a:cubicBezTo>
                    <a:cubicBezTo>
                      <a:pt x="523184" y="6719"/>
                      <a:pt x="503376" y="-2140"/>
                      <a:pt x="484279" y="441"/>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7" name="Shape 4327"/>
        <p:cNvGrpSpPr/>
        <p:nvPr/>
      </p:nvGrpSpPr>
      <p:grpSpPr>
        <a:xfrm>
          <a:off x="0" y="0"/>
          <a:ext cx="0" cy="0"/>
          <a:chOff x="0" y="0"/>
          <a:chExt cx="0" cy="0"/>
        </a:xfrm>
      </p:grpSpPr>
      <p:sp>
        <p:nvSpPr>
          <p:cNvPr id="4328" name="Google Shape;4328;p42"/>
          <p:cNvSpPr/>
          <p:nvPr/>
        </p:nvSpPr>
        <p:spPr>
          <a:xfrm>
            <a:off x="837300" y="676050"/>
            <a:ext cx="10517400" cy="550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4329" name="Google Shape;4329;p42"/>
          <p:cNvSpPr txBox="1"/>
          <p:nvPr>
            <p:ph type="title"/>
          </p:nvPr>
        </p:nvSpPr>
        <p:spPr>
          <a:xfrm>
            <a:off x="1097175" y="2108825"/>
            <a:ext cx="6363000" cy="1320600"/>
          </a:xfrm>
          <a:prstGeom prst="rect">
            <a:avLst/>
          </a:prstGeom>
          <a:noFill/>
          <a:ln>
            <a:noFill/>
          </a:ln>
        </p:spPr>
        <p:txBody>
          <a:bodyPr anchorCtr="0" anchor="ctr" bIns="121900" lIns="121900" spcFirstLastPara="1" rIns="121900" wrap="square" tIns="121900">
            <a:normAutofit fontScale="90000"/>
          </a:bodyPr>
          <a:lstStyle/>
          <a:p>
            <a:pPr indent="0" lvl="0" marL="0" rtl="0" algn="l">
              <a:lnSpc>
                <a:spcPct val="80000"/>
              </a:lnSpc>
              <a:spcBef>
                <a:spcPts val="0"/>
              </a:spcBef>
              <a:spcAft>
                <a:spcPts val="0"/>
              </a:spcAft>
              <a:buSzPct val="48048"/>
              <a:buNone/>
            </a:pPr>
            <a:r>
              <a:rPr lang="en"/>
              <a:t>Presenting a website or an app?</a:t>
            </a:r>
            <a:endParaRPr/>
          </a:p>
        </p:txBody>
      </p:sp>
      <p:sp>
        <p:nvSpPr>
          <p:cNvPr id="4330" name="Google Shape;4330;p42"/>
          <p:cNvSpPr txBox="1"/>
          <p:nvPr>
            <p:ph idx="1" type="body"/>
          </p:nvPr>
        </p:nvSpPr>
        <p:spPr>
          <a:xfrm>
            <a:off x="1097175" y="3790475"/>
            <a:ext cx="6363000" cy="13206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SzPts val="2000"/>
              <a:buNone/>
            </a:pPr>
            <a:r>
              <a:rPr lang="en"/>
              <a:t>If you are presenting a website, an internet product or an app, you can place a screenshot of it here.</a:t>
            </a:r>
            <a:endParaRPr/>
          </a:p>
        </p:txBody>
      </p:sp>
      <p:grpSp>
        <p:nvGrpSpPr>
          <p:cNvPr id="4331" name="Google Shape;4331;p42"/>
          <p:cNvGrpSpPr/>
          <p:nvPr/>
        </p:nvGrpSpPr>
        <p:grpSpPr>
          <a:xfrm>
            <a:off x="7731777" y="656999"/>
            <a:ext cx="2721476" cy="5544000"/>
            <a:chOff x="1020102" y="533174"/>
            <a:chExt cx="2721476" cy="5544000"/>
          </a:xfrm>
        </p:grpSpPr>
        <p:sp>
          <p:nvSpPr>
            <p:cNvPr id="4332" name="Google Shape;4332;p42"/>
            <p:cNvSpPr/>
            <p:nvPr/>
          </p:nvSpPr>
          <p:spPr>
            <a:xfrm rot="5322">
              <a:off x="1024388" y="535271"/>
              <a:ext cx="2712903" cy="5539807"/>
            </a:xfrm>
            <a:prstGeom prst="roundRect">
              <a:avLst>
                <a:gd fmla="val 13728" name="adj"/>
              </a:avLst>
            </a:pr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33" name="Google Shape;4333;p42"/>
            <p:cNvSpPr/>
            <p:nvPr/>
          </p:nvSpPr>
          <p:spPr>
            <a:xfrm rot="5339">
              <a:off x="1117826" y="634766"/>
              <a:ext cx="2511303" cy="5315706"/>
            </a:xfrm>
            <a:prstGeom prst="roundRect">
              <a:avLst>
                <a:gd fmla="val 11202" name="adj"/>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34" name="Google Shape;4334;p42"/>
            <p:cNvSpPr/>
            <p:nvPr/>
          </p:nvSpPr>
          <p:spPr>
            <a:xfrm rot="-10793156">
              <a:off x="1702602" y="592275"/>
              <a:ext cx="1356303" cy="243601"/>
            </a:xfrm>
            <a:prstGeom prst="round2SameRect">
              <a:avLst>
                <a:gd fmla="val 50000" name="adj1"/>
                <a:gd fmla="val 0" name="adj2"/>
              </a:avLst>
            </a:prstGeom>
            <a:solidFill>
              <a:srgbClr val="252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35" name="Google Shape;4335;p42"/>
            <p:cNvSpPr/>
            <p:nvPr/>
          </p:nvSpPr>
          <p:spPr>
            <a:xfrm>
              <a:off x="1848856" y="5858818"/>
              <a:ext cx="1063200" cy="37800"/>
            </a:xfrm>
            <a:prstGeom prst="roundRect">
              <a:avLst>
                <a:gd fmla="val 50000" name="adj"/>
              </a:avLst>
            </a:prstGeom>
            <a:solidFill>
              <a:srgbClr val="3A38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p42"/>
            <p:cNvSpPr/>
            <p:nvPr/>
          </p:nvSpPr>
          <p:spPr>
            <a:xfrm rot="5827501">
              <a:off x="2668055" y="715407"/>
              <a:ext cx="62886" cy="62886"/>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p42"/>
            <p:cNvSpPr/>
            <p:nvPr/>
          </p:nvSpPr>
          <p:spPr>
            <a:xfrm>
              <a:off x="2176639" y="720996"/>
              <a:ext cx="408300" cy="37800"/>
            </a:xfrm>
            <a:prstGeom prst="roundRect">
              <a:avLst>
                <a:gd fmla="val 50000" name="adj"/>
              </a:avLst>
            </a:prstGeom>
            <a:gradFill>
              <a:gsLst>
                <a:gs pos="0">
                  <a:srgbClr val="424242"/>
                </a:gs>
                <a:gs pos="100000">
                  <a:srgbClr val="010101"/>
                </a:gs>
              </a:gsLst>
              <a:lin ang="2700006"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38" name="Google Shape;4338;p42"/>
          <p:cNvGrpSpPr/>
          <p:nvPr/>
        </p:nvGrpSpPr>
        <p:grpSpPr>
          <a:xfrm>
            <a:off x="143825" y="95554"/>
            <a:ext cx="586707" cy="694043"/>
            <a:chOff x="700405" y="421498"/>
            <a:chExt cx="1609180" cy="1903573"/>
          </a:xfrm>
        </p:grpSpPr>
        <p:grpSp>
          <p:nvGrpSpPr>
            <p:cNvPr id="4339" name="Google Shape;4339;p42"/>
            <p:cNvGrpSpPr/>
            <p:nvPr/>
          </p:nvGrpSpPr>
          <p:grpSpPr>
            <a:xfrm>
              <a:off x="700405" y="421498"/>
              <a:ext cx="1579673" cy="1903573"/>
              <a:chOff x="5460295" y="2037356"/>
              <a:chExt cx="1579673" cy="1903573"/>
            </a:xfrm>
          </p:grpSpPr>
          <p:grpSp>
            <p:nvGrpSpPr>
              <p:cNvPr id="4340" name="Google Shape;4340;p42"/>
              <p:cNvGrpSpPr/>
              <p:nvPr/>
            </p:nvGrpSpPr>
            <p:grpSpPr>
              <a:xfrm>
                <a:off x="5475026" y="2047322"/>
                <a:ext cx="1552144" cy="1884845"/>
                <a:chOff x="2609767" y="872536"/>
                <a:chExt cx="989509" cy="1201610"/>
              </a:xfrm>
            </p:grpSpPr>
            <p:sp>
              <p:nvSpPr>
                <p:cNvPr id="4341" name="Google Shape;4341;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343" name="Google Shape;4343;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4344" name="Google Shape;4344;p42"/>
            <p:cNvGrpSpPr/>
            <p:nvPr/>
          </p:nvGrpSpPr>
          <p:grpSpPr>
            <a:xfrm>
              <a:off x="1366463" y="1254007"/>
              <a:ext cx="256951" cy="256951"/>
              <a:chOff x="3025916" y="1405541"/>
              <a:chExt cx="163809" cy="163809"/>
            </a:xfrm>
          </p:grpSpPr>
          <p:sp>
            <p:nvSpPr>
              <p:cNvPr id="4345" name="Google Shape;4345;p4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46" name="Google Shape;4346;p42"/>
              <p:cNvGrpSpPr/>
              <p:nvPr/>
            </p:nvGrpSpPr>
            <p:grpSpPr>
              <a:xfrm>
                <a:off x="3026226" y="1406561"/>
                <a:ext cx="163311" cy="161896"/>
                <a:chOff x="3026226" y="1406561"/>
                <a:chExt cx="163311" cy="161896"/>
              </a:xfrm>
            </p:grpSpPr>
            <p:sp>
              <p:nvSpPr>
                <p:cNvPr id="4347" name="Google Shape;4347;p4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p4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p4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p4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p4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p4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p4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4" name="Google Shape;4354;p4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55" name="Google Shape;4355;p4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56" name="Google Shape;4356;p42"/>
            <p:cNvSpPr/>
            <p:nvPr/>
          </p:nvSpPr>
          <p:spPr>
            <a:xfrm>
              <a:off x="944411" y="1907234"/>
              <a:ext cx="386346" cy="300482"/>
            </a:xfrm>
            <a:custGeom>
              <a:rect b="b" l="l" r="r" t="t"/>
              <a:pathLst>
                <a:path extrusionOk="0" h="191695" w="246473">
                  <a:moveTo>
                    <a:pt x="7415" y="3"/>
                  </a:moveTo>
                  <a:cubicBezTo>
                    <a:pt x="5472" y="70"/>
                    <a:pt x="3474" y="975"/>
                    <a:pt x="2041" y="2505"/>
                  </a:cubicBezTo>
                  <a:cubicBezTo>
                    <a:pt x="-831" y="5566"/>
                    <a:pt x="-642" y="10253"/>
                    <a:pt x="2418" y="13125"/>
                  </a:cubicBezTo>
                  <a:cubicBezTo>
                    <a:pt x="8812" y="19131"/>
                    <a:pt x="10870" y="27304"/>
                    <a:pt x="11660" y="45114"/>
                  </a:cubicBezTo>
                  <a:cubicBezTo>
                    <a:pt x="11690" y="45782"/>
                    <a:pt x="11733" y="46274"/>
                    <a:pt x="11787" y="47488"/>
                  </a:cubicBezTo>
                  <a:cubicBezTo>
                    <a:pt x="12382" y="61509"/>
                    <a:pt x="12965" y="67684"/>
                    <a:pt x="15412" y="74855"/>
                  </a:cubicBezTo>
                  <a:cubicBezTo>
                    <a:pt x="18904" y="85081"/>
                    <a:pt x="25589" y="92416"/>
                    <a:pt x="36155" y="96594"/>
                  </a:cubicBezTo>
                  <a:cubicBezTo>
                    <a:pt x="48469" y="101464"/>
                    <a:pt x="58786" y="100814"/>
                    <a:pt x="76766" y="96345"/>
                  </a:cubicBezTo>
                  <a:cubicBezTo>
                    <a:pt x="77397" y="96187"/>
                    <a:pt x="77883" y="96005"/>
                    <a:pt x="79012" y="95719"/>
                  </a:cubicBezTo>
                  <a:cubicBezTo>
                    <a:pt x="93993" y="91961"/>
                    <a:pt x="100484" y="91226"/>
                    <a:pt x="108250" y="92969"/>
                  </a:cubicBezTo>
                  <a:cubicBezTo>
                    <a:pt x="121390" y="95920"/>
                    <a:pt x="125562" y="105180"/>
                    <a:pt x="129242" y="132456"/>
                  </a:cubicBezTo>
                  <a:cubicBezTo>
                    <a:pt x="129345" y="133209"/>
                    <a:pt x="129393" y="133324"/>
                    <a:pt x="129491" y="134084"/>
                  </a:cubicBezTo>
                  <a:cubicBezTo>
                    <a:pt x="132921" y="159538"/>
                    <a:pt x="135873" y="169715"/>
                    <a:pt x="146110" y="178313"/>
                  </a:cubicBezTo>
                  <a:cubicBezTo>
                    <a:pt x="148363" y="180208"/>
                    <a:pt x="150761" y="181835"/>
                    <a:pt x="153111" y="183311"/>
                  </a:cubicBezTo>
                  <a:cubicBezTo>
                    <a:pt x="171626" y="194957"/>
                    <a:pt x="188537" y="193688"/>
                    <a:pt x="213584" y="184312"/>
                  </a:cubicBezTo>
                  <a:cubicBezTo>
                    <a:pt x="230192" y="178095"/>
                    <a:pt x="233325" y="177336"/>
                    <a:pt x="235578" y="178441"/>
                  </a:cubicBezTo>
                  <a:cubicBezTo>
                    <a:pt x="239349" y="180287"/>
                    <a:pt x="243854" y="178708"/>
                    <a:pt x="245700" y="174943"/>
                  </a:cubicBezTo>
                  <a:cubicBezTo>
                    <a:pt x="247546" y="171172"/>
                    <a:pt x="245973" y="166539"/>
                    <a:pt x="242203" y="164693"/>
                  </a:cubicBezTo>
                  <a:cubicBezTo>
                    <a:pt x="237223" y="162258"/>
                    <a:pt x="231758" y="162386"/>
                    <a:pt x="224958" y="164195"/>
                  </a:cubicBezTo>
                  <a:cubicBezTo>
                    <a:pt x="222547" y="164839"/>
                    <a:pt x="219960" y="165750"/>
                    <a:pt x="216711" y="166946"/>
                  </a:cubicBezTo>
                  <a:cubicBezTo>
                    <a:pt x="215005" y="167572"/>
                    <a:pt x="208976" y="169782"/>
                    <a:pt x="208217" y="170067"/>
                  </a:cubicBezTo>
                  <a:cubicBezTo>
                    <a:pt x="187201" y="177937"/>
                    <a:pt x="174528" y="178884"/>
                    <a:pt x="161109" y="170444"/>
                  </a:cubicBezTo>
                  <a:cubicBezTo>
                    <a:pt x="159354" y="169339"/>
                    <a:pt x="157708" y="168142"/>
                    <a:pt x="155983" y="166697"/>
                  </a:cubicBezTo>
                  <a:cubicBezTo>
                    <a:pt x="149887" y="161578"/>
                    <a:pt x="147482" y="153296"/>
                    <a:pt x="144610" y="131958"/>
                  </a:cubicBezTo>
                  <a:cubicBezTo>
                    <a:pt x="144513" y="131199"/>
                    <a:pt x="144465" y="131217"/>
                    <a:pt x="144361" y="130458"/>
                  </a:cubicBezTo>
                  <a:cubicBezTo>
                    <a:pt x="142273" y="114962"/>
                    <a:pt x="140700" y="107263"/>
                    <a:pt x="137117" y="99344"/>
                  </a:cubicBezTo>
                  <a:cubicBezTo>
                    <a:pt x="132041" y="88123"/>
                    <a:pt x="123680" y="80836"/>
                    <a:pt x="111499" y="78104"/>
                  </a:cubicBezTo>
                  <a:cubicBezTo>
                    <a:pt x="100636" y="75663"/>
                    <a:pt x="92644" y="76647"/>
                    <a:pt x="75387" y="80976"/>
                  </a:cubicBezTo>
                  <a:cubicBezTo>
                    <a:pt x="74264" y="81262"/>
                    <a:pt x="73754" y="81450"/>
                    <a:pt x="73141" y="81602"/>
                  </a:cubicBezTo>
                  <a:cubicBezTo>
                    <a:pt x="58027" y="85360"/>
                    <a:pt x="50309" y="85852"/>
                    <a:pt x="41778" y="82476"/>
                  </a:cubicBezTo>
                  <a:cubicBezTo>
                    <a:pt x="30532" y="78031"/>
                    <a:pt x="27909" y="70459"/>
                    <a:pt x="26907" y="46863"/>
                  </a:cubicBezTo>
                  <a:cubicBezTo>
                    <a:pt x="26852" y="45642"/>
                    <a:pt x="26810" y="45168"/>
                    <a:pt x="26780" y="44488"/>
                  </a:cubicBezTo>
                  <a:cubicBezTo>
                    <a:pt x="25820" y="22865"/>
                    <a:pt x="23063" y="11778"/>
                    <a:pt x="12789" y="2129"/>
                  </a:cubicBezTo>
                  <a:cubicBezTo>
                    <a:pt x="11259" y="696"/>
                    <a:pt x="9359" y="-57"/>
                    <a:pt x="7415"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p42"/>
            <p:cNvSpPr/>
            <p:nvPr/>
          </p:nvSpPr>
          <p:spPr>
            <a:xfrm>
              <a:off x="1673374" y="1921156"/>
              <a:ext cx="393112" cy="242337"/>
            </a:xfrm>
            <a:custGeom>
              <a:rect b="b" l="l" r="r" t="t"/>
              <a:pathLst>
                <a:path extrusionOk="0" h="154601" w="250789">
                  <a:moveTo>
                    <a:pt x="243188" y="0"/>
                  </a:moveTo>
                  <a:cubicBezTo>
                    <a:pt x="241245" y="12"/>
                    <a:pt x="239296" y="759"/>
                    <a:pt x="237814" y="2253"/>
                  </a:cubicBezTo>
                  <a:cubicBezTo>
                    <a:pt x="231250" y="8878"/>
                    <a:pt x="228542" y="15587"/>
                    <a:pt x="224571" y="31369"/>
                  </a:cubicBezTo>
                  <a:cubicBezTo>
                    <a:pt x="224437" y="31897"/>
                    <a:pt x="224455" y="31964"/>
                    <a:pt x="224322" y="32492"/>
                  </a:cubicBezTo>
                  <a:cubicBezTo>
                    <a:pt x="219768" y="50569"/>
                    <a:pt x="216209" y="56787"/>
                    <a:pt x="206700" y="59605"/>
                  </a:cubicBezTo>
                  <a:cubicBezTo>
                    <a:pt x="198503" y="62034"/>
                    <a:pt x="190919" y="60218"/>
                    <a:pt x="172593" y="52859"/>
                  </a:cubicBezTo>
                  <a:cubicBezTo>
                    <a:pt x="172095" y="52658"/>
                    <a:pt x="172083" y="52682"/>
                    <a:pt x="171591" y="52482"/>
                  </a:cubicBezTo>
                  <a:cubicBezTo>
                    <a:pt x="145681" y="42092"/>
                    <a:pt x="132486" y="40368"/>
                    <a:pt x="117111" y="51110"/>
                  </a:cubicBezTo>
                  <a:cubicBezTo>
                    <a:pt x="101949" y="61700"/>
                    <a:pt x="98955" y="72939"/>
                    <a:pt x="98992" y="97841"/>
                  </a:cubicBezTo>
                  <a:cubicBezTo>
                    <a:pt x="98992" y="98011"/>
                    <a:pt x="98992" y="98048"/>
                    <a:pt x="98992" y="98218"/>
                  </a:cubicBezTo>
                  <a:cubicBezTo>
                    <a:pt x="99016" y="115353"/>
                    <a:pt x="97644" y="122112"/>
                    <a:pt x="91620" y="128579"/>
                  </a:cubicBezTo>
                  <a:cubicBezTo>
                    <a:pt x="85858" y="134766"/>
                    <a:pt x="73312" y="137025"/>
                    <a:pt x="48884" y="137080"/>
                  </a:cubicBezTo>
                  <a:cubicBezTo>
                    <a:pt x="47044" y="137080"/>
                    <a:pt x="45563" y="136964"/>
                    <a:pt x="42265" y="136952"/>
                  </a:cubicBezTo>
                  <a:cubicBezTo>
                    <a:pt x="21912" y="136885"/>
                    <a:pt x="13878" y="137383"/>
                    <a:pt x="5529" y="139703"/>
                  </a:cubicBezTo>
                  <a:cubicBezTo>
                    <a:pt x="1485" y="140820"/>
                    <a:pt x="-841" y="145028"/>
                    <a:pt x="282" y="149072"/>
                  </a:cubicBezTo>
                  <a:cubicBezTo>
                    <a:pt x="1400" y="153116"/>
                    <a:pt x="5480" y="155442"/>
                    <a:pt x="9524" y="154319"/>
                  </a:cubicBezTo>
                  <a:cubicBezTo>
                    <a:pt x="15961" y="152534"/>
                    <a:pt x="23563" y="152139"/>
                    <a:pt x="42265" y="152199"/>
                  </a:cubicBezTo>
                  <a:cubicBezTo>
                    <a:pt x="45587" y="152206"/>
                    <a:pt x="47008" y="152199"/>
                    <a:pt x="48884" y="152199"/>
                  </a:cubicBezTo>
                  <a:cubicBezTo>
                    <a:pt x="77867" y="152133"/>
                    <a:pt x="92871" y="149546"/>
                    <a:pt x="102738" y="138950"/>
                  </a:cubicBezTo>
                  <a:cubicBezTo>
                    <a:pt x="112284" y="128706"/>
                    <a:pt x="114269" y="119070"/>
                    <a:pt x="114239" y="98218"/>
                  </a:cubicBezTo>
                  <a:cubicBezTo>
                    <a:pt x="114239" y="98048"/>
                    <a:pt x="114239" y="98011"/>
                    <a:pt x="114239" y="97841"/>
                  </a:cubicBezTo>
                  <a:cubicBezTo>
                    <a:pt x="114209" y="77572"/>
                    <a:pt x="116109" y="70292"/>
                    <a:pt x="125855" y="63479"/>
                  </a:cubicBezTo>
                  <a:cubicBezTo>
                    <a:pt x="135486" y="56751"/>
                    <a:pt x="144491" y="58038"/>
                    <a:pt x="165841" y="66606"/>
                  </a:cubicBezTo>
                  <a:cubicBezTo>
                    <a:pt x="166332" y="66800"/>
                    <a:pt x="166351" y="66782"/>
                    <a:pt x="166842" y="66976"/>
                  </a:cubicBezTo>
                  <a:cubicBezTo>
                    <a:pt x="188466" y="75660"/>
                    <a:pt x="198309" y="77882"/>
                    <a:pt x="211079" y="74099"/>
                  </a:cubicBezTo>
                  <a:cubicBezTo>
                    <a:pt x="227534" y="69223"/>
                    <a:pt x="233278" y="59076"/>
                    <a:pt x="239065" y="36117"/>
                  </a:cubicBezTo>
                  <a:cubicBezTo>
                    <a:pt x="239199" y="35583"/>
                    <a:pt x="239181" y="35644"/>
                    <a:pt x="239314" y="35116"/>
                  </a:cubicBezTo>
                  <a:cubicBezTo>
                    <a:pt x="242593" y="22079"/>
                    <a:pt x="244639" y="16826"/>
                    <a:pt x="248562" y="12873"/>
                  </a:cubicBezTo>
                  <a:cubicBezTo>
                    <a:pt x="251519" y="9892"/>
                    <a:pt x="251544" y="5082"/>
                    <a:pt x="248562" y="2125"/>
                  </a:cubicBezTo>
                  <a:cubicBezTo>
                    <a:pt x="247074" y="650"/>
                    <a:pt x="245137" y="-6"/>
                    <a:pt x="243188" y="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p42"/>
            <p:cNvSpPr/>
            <p:nvPr/>
          </p:nvSpPr>
          <p:spPr>
            <a:xfrm>
              <a:off x="2000648" y="897838"/>
              <a:ext cx="190664" cy="317064"/>
            </a:xfrm>
            <a:custGeom>
              <a:rect b="b" l="l" r="r" t="t"/>
              <a:pathLst>
                <a:path extrusionOk="0" h="202274" w="121636">
                  <a:moveTo>
                    <a:pt x="10063" y="358"/>
                  </a:moveTo>
                  <a:cubicBezTo>
                    <a:pt x="8217" y="-249"/>
                    <a:pt x="6061" y="-85"/>
                    <a:pt x="4191" y="862"/>
                  </a:cubicBezTo>
                  <a:cubicBezTo>
                    <a:pt x="444" y="2750"/>
                    <a:pt x="-1080" y="7359"/>
                    <a:pt x="815" y="11106"/>
                  </a:cubicBezTo>
                  <a:cubicBezTo>
                    <a:pt x="8970" y="27239"/>
                    <a:pt x="19056" y="33816"/>
                    <a:pt x="41923" y="42845"/>
                  </a:cubicBezTo>
                  <a:cubicBezTo>
                    <a:pt x="42142" y="42930"/>
                    <a:pt x="42209" y="43009"/>
                    <a:pt x="42427" y="43094"/>
                  </a:cubicBezTo>
                  <a:cubicBezTo>
                    <a:pt x="63565" y="51437"/>
                    <a:pt x="71125" y="56611"/>
                    <a:pt x="76790" y="70334"/>
                  </a:cubicBezTo>
                  <a:cubicBezTo>
                    <a:pt x="79559" y="77056"/>
                    <a:pt x="78132" y="83164"/>
                    <a:pt x="72163" y="93074"/>
                  </a:cubicBezTo>
                  <a:cubicBezTo>
                    <a:pt x="71082" y="94871"/>
                    <a:pt x="70724" y="95369"/>
                    <a:pt x="67791" y="99948"/>
                  </a:cubicBezTo>
                  <a:cubicBezTo>
                    <a:pt x="60571" y="111206"/>
                    <a:pt x="57396" y="117436"/>
                    <a:pt x="55792" y="125688"/>
                  </a:cubicBezTo>
                  <a:cubicBezTo>
                    <a:pt x="53612" y="136946"/>
                    <a:pt x="56193" y="148210"/>
                    <a:pt x="64294" y="159801"/>
                  </a:cubicBezTo>
                  <a:cubicBezTo>
                    <a:pt x="70852" y="169183"/>
                    <a:pt x="78636" y="176567"/>
                    <a:pt x="90155" y="185541"/>
                  </a:cubicBezTo>
                  <a:cubicBezTo>
                    <a:pt x="92456" y="187333"/>
                    <a:pt x="100041" y="193180"/>
                    <a:pt x="101152" y="194036"/>
                  </a:cubicBezTo>
                  <a:cubicBezTo>
                    <a:pt x="104339" y="196496"/>
                    <a:pt x="106793" y="198469"/>
                    <a:pt x="109027" y="200412"/>
                  </a:cubicBezTo>
                  <a:cubicBezTo>
                    <a:pt x="112197" y="203163"/>
                    <a:pt x="117018" y="202829"/>
                    <a:pt x="119769" y="199659"/>
                  </a:cubicBezTo>
                  <a:cubicBezTo>
                    <a:pt x="122526" y="196490"/>
                    <a:pt x="122192" y="191668"/>
                    <a:pt x="119022" y="188918"/>
                  </a:cubicBezTo>
                  <a:cubicBezTo>
                    <a:pt x="116526" y="186750"/>
                    <a:pt x="113928" y="184667"/>
                    <a:pt x="110527" y="182044"/>
                  </a:cubicBezTo>
                  <a:cubicBezTo>
                    <a:pt x="109331" y="181127"/>
                    <a:pt x="101607" y="175261"/>
                    <a:pt x="99403" y="173543"/>
                  </a:cubicBezTo>
                  <a:cubicBezTo>
                    <a:pt x="88977" y="165424"/>
                    <a:pt x="82310" y="158951"/>
                    <a:pt x="76790" y="151051"/>
                  </a:cubicBezTo>
                  <a:cubicBezTo>
                    <a:pt x="66504" y="136338"/>
                    <a:pt x="68180" y="127473"/>
                    <a:pt x="80537" y="108194"/>
                  </a:cubicBezTo>
                  <a:cubicBezTo>
                    <a:pt x="83573" y="103458"/>
                    <a:pt x="83973" y="102923"/>
                    <a:pt x="85157" y="100950"/>
                  </a:cubicBezTo>
                  <a:cubicBezTo>
                    <a:pt x="93361" y="87330"/>
                    <a:pt x="95802" y="76758"/>
                    <a:pt x="90780" y="64583"/>
                  </a:cubicBezTo>
                  <a:cubicBezTo>
                    <a:pt x="83087" y="45936"/>
                    <a:pt x="72612" y="38588"/>
                    <a:pt x="47923" y="28849"/>
                  </a:cubicBezTo>
                  <a:cubicBezTo>
                    <a:pt x="47704" y="28764"/>
                    <a:pt x="47765" y="28812"/>
                    <a:pt x="47546" y="28721"/>
                  </a:cubicBezTo>
                  <a:cubicBezTo>
                    <a:pt x="27903" y="20973"/>
                    <a:pt x="20416" y="16067"/>
                    <a:pt x="14435" y="4232"/>
                  </a:cubicBezTo>
                  <a:cubicBezTo>
                    <a:pt x="13488" y="2362"/>
                    <a:pt x="11909" y="965"/>
                    <a:pt x="10063" y="35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p42"/>
            <p:cNvSpPr/>
            <p:nvPr/>
          </p:nvSpPr>
          <p:spPr>
            <a:xfrm>
              <a:off x="806982" y="895824"/>
              <a:ext cx="159161" cy="366359"/>
            </a:xfrm>
            <a:custGeom>
              <a:rect b="b" l="l" r="r" t="t"/>
              <a:pathLst>
                <a:path extrusionOk="0" h="233722" w="101538">
                  <a:moveTo>
                    <a:pt x="89524" y="519"/>
                  </a:moveTo>
                  <a:cubicBezTo>
                    <a:pt x="87727" y="-210"/>
                    <a:pt x="85711" y="-174"/>
                    <a:pt x="83780" y="646"/>
                  </a:cubicBezTo>
                  <a:cubicBezTo>
                    <a:pt x="79912" y="2279"/>
                    <a:pt x="78024" y="6651"/>
                    <a:pt x="79657" y="10513"/>
                  </a:cubicBezTo>
                  <a:cubicBezTo>
                    <a:pt x="81521" y="14934"/>
                    <a:pt x="81734" y="15444"/>
                    <a:pt x="82402" y="17138"/>
                  </a:cubicBezTo>
                  <a:cubicBezTo>
                    <a:pt x="88073" y="31438"/>
                    <a:pt x="88006" y="40607"/>
                    <a:pt x="79530" y="55126"/>
                  </a:cubicBezTo>
                  <a:cubicBezTo>
                    <a:pt x="74903" y="63050"/>
                    <a:pt x="66699" y="68928"/>
                    <a:pt x="49290" y="78243"/>
                  </a:cubicBezTo>
                  <a:cubicBezTo>
                    <a:pt x="48397" y="78716"/>
                    <a:pt x="44171" y="81011"/>
                    <a:pt x="43042" y="81613"/>
                  </a:cubicBezTo>
                  <a:cubicBezTo>
                    <a:pt x="21103" y="93362"/>
                    <a:pt x="11734" y="100910"/>
                    <a:pt x="8558" y="114226"/>
                  </a:cubicBezTo>
                  <a:cubicBezTo>
                    <a:pt x="5491" y="127069"/>
                    <a:pt x="9062" y="136772"/>
                    <a:pt x="19051" y="150714"/>
                  </a:cubicBezTo>
                  <a:cubicBezTo>
                    <a:pt x="19464" y="151291"/>
                    <a:pt x="21127" y="153538"/>
                    <a:pt x="21801" y="154461"/>
                  </a:cubicBezTo>
                  <a:cubicBezTo>
                    <a:pt x="30053" y="165803"/>
                    <a:pt x="32980" y="171511"/>
                    <a:pt x="33175" y="178956"/>
                  </a:cubicBezTo>
                  <a:cubicBezTo>
                    <a:pt x="33618" y="196007"/>
                    <a:pt x="23125" y="210738"/>
                    <a:pt x="4435" y="219190"/>
                  </a:cubicBezTo>
                  <a:cubicBezTo>
                    <a:pt x="609" y="220915"/>
                    <a:pt x="-1042" y="225359"/>
                    <a:pt x="682" y="229185"/>
                  </a:cubicBezTo>
                  <a:cubicBezTo>
                    <a:pt x="2413" y="233010"/>
                    <a:pt x="6858" y="234790"/>
                    <a:pt x="10683" y="233059"/>
                  </a:cubicBezTo>
                  <a:cubicBezTo>
                    <a:pt x="34656" y="222220"/>
                    <a:pt x="49035" y="202133"/>
                    <a:pt x="48416" y="178579"/>
                  </a:cubicBezTo>
                  <a:cubicBezTo>
                    <a:pt x="48118" y="167079"/>
                    <a:pt x="44159" y="159191"/>
                    <a:pt x="34170" y="145468"/>
                  </a:cubicBezTo>
                  <a:cubicBezTo>
                    <a:pt x="33490" y="144527"/>
                    <a:pt x="31814" y="142389"/>
                    <a:pt x="31426" y="141843"/>
                  </a:cubicBezTo>
                  <a:cubicBezTo>
                    <a:pt x="23775" y="131168"/>
                    <a:pt x="21540" y="125235"/>
                    <a:pt x="23301" y="117851"/>
                  </a:cubicBezTo>
                  <a:cubicBezTo>
                    <a:pt x="25056" y="110486"/>
                    <a:pt x="32318" y="104608"/>
                    <a:pt x="50292" y="94984"/>
                  </a:cubicBezTo>
                  <a:cubicBezTo>
                    <a:pt x="51397" y="94395"/>
                    <a:pt x="55496" y="92227"/>
                    <a:pt x="56413" y="91735"/>
                  </a:cubicBezTo>
                  <a:cubicBezTo>
                    <a:pt x="76293" y="81102"/>
                    <a:pt x="86106" y="73956"/>
                    <a:pt x="92651" y="62746"/>
                  </a:cubicBezTo>
                  <a:cubicBezTo>
                    <a:pt x="103691" y="43844"/>
                    <a:pt x="103800" y="29865"/>
                    <a:pt x="96526" y="11515"/>
                  </a:cubicBezTo>
                  <a:cubicBezTo>
                    <a:pt x="95791" y="9669"/>
                    <a:pt x="95578" y="9202"/>
                    <a:pt x="93647" y="4642"/>
                  </a:cubicBezTo>
                  <a:cubicBezTo>
                    <a:pt x="92834" y="2711"/>
                    <a:pt x="91328" y="1253"/>
                    <a:pt x="89524" y="51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p42"/>
            <p:cNvSpPr/>
            <p:nvPr/>
          </p:nvSpPr>
          <p:spPr>
            <a:xfrm>
              <a:off x="1371101" y="806448"/>
              <a:ext cx="259178" cy="83140"/>
            </a:xfrm>
            <a:custGeom>
              <a:rect b="b" l="l" r="r" t="t"/>
              <a:pathLst>
                <a:path extrusionOk="0" h="53040" w="165345">
                  <a:moveTo>
                    <a:pt x="156494" y="264"/>
                  </a:moveTo>
                  <a:cubicBezTo>
                    <a:pt x="154739" y="726"/>
                    <a:pt x="153106" y="1825"/>
                    <a:pt x="152116" y="3513"/>
                  </a:cubicBezTo>
                  <a:cubicBezTo>
                    <a:pt x="126066" y="48198"/>
                    <a:pt x="48889" y="51908"/>
                    <a:pt x="12547" y="6889"/>
                  </a:cubicBezTo>
                  <a:cubicBezTo>
                    <a:pt x="10088" y="3841"/>
                    <a:pt x="5722" y="3306"/>
                    <a:pt x="2674" y="5766"/>
                  </a:cubicBezTo>
                  <a:cubicBezTo>
                    <a:pt x="-375" y="8225"/>
                    <a:pt x="-909" y="12712"/>
                    <a:pt x="1550" y="15761"/>
                  </a:cubicBezTo>
                  <a:cubicBezTo>
                    <a:pt x="44007" y="68352"/>
                    <a:pt x="133201" y="64083"/>
                    <a:pt x="164364" y="10636"/>
                  </a:cubicBezTo>
                  <a:cubicBezTo>
                    <a:pt x="166337" y="7253"/>
                    <a:pt x="165250" y="2863"/>
                    <a:pt x="161868" y="890"/>
                  </a:cubicBezTo>
                  <a:cubicBezTo>
                    <a:pt x="160174" y="-94"/>
                    <a:pt x="158249" y="-197"/>
                    <a:pt x="156494" y="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p42"/>
            <p:cNvSpPr/>
            <p:nvPr/>
          </p:nvSpPr>
          <p:spPr>
            <a:xfrm>
              <a:off x="1361845" y="664169"/>
              <a:ext cx="74859" cy="74859"/>
            </a:xfrm>
            <a:custGeom>
              <a:rect b="b" l="l" r="r" t="t"/>
              <a:pathLst>
                <a:path extrusionOk="0" h="47757" w="47757">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p42"/>
            <p:cNvSpPr/>
            <p:nvPr/>
          </p:nvSpPr>
          <p:spPr>
            <a:xfrm>
              <a:off x="1556812" y="666550"/>
              <a:ext cx="74859" cy="74859"/>
            </a:xfrm>
            <a:custGeom>
              <a:rect b="b" l="l" r="r" t="t"/>
              <a:pathLst>
                <a:path extrusionOk="0" h="47757" w="47757">
                  <a:moveTo>
                    <a:pt x="0" y="23876"/>
                  </a:moveTo>
                  <a:cubicBezTo>
                    <a:pt x="0" y="10687"/>
                    <a:pt x="10687" y="0"/>
                    <a:pt x="23876" y="0"/>
                  </a:cubicBezTo>
                  <a:cubicBezTo>
                    <a:pt x="37065" y="0"/>
                    <a:pt x="47758" y="10687"/>
                    <a:pt x="47758" y="23876"/>
                  </a:cubicBezTo>
                  <a:cubicBezTo>
                    <a:pt x="47758" y="37065"/>
                    <a:pt x="37065" y="47758"/>
                    <a:pt x="23876"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63" name="Google Shape;4363;p42"/>
            <p:cNvGrpSpPr/>
            <p:nvPr/>
          </p:nvGrpSpPr>
          <p:grpSpPr>
            <a:xfrm>
              <a:off x="1358588" y="1589871"/>
              <a:ext cx="256951" cy="256951"/>
              <a:chOff x="3025916" y="1405541"/>
              <a:chExt cx="163809" cy="163809"/>
            </a:xfrm>
          </p:grpSpPr>
          <p:sp>
            <p:nvSpPr>
              <p:cNvPr id="4364" name="Google Shape;4364;p4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65" name="Google Shape;4365;p42"/>
              <p:cNvGrpSpPr/>
              <p:nvPr/>
            </p:nvGrpSpPr>
            <p:grpSpPr>
              <a:xfrm>
                <a:off x="3026226" y="1406561"/>
                <a:ext cx="163311" cy="161896"/>
                <a:chOff x="3026226" y="1406561"/>
                <a:chExt cx="163311" cy="161896"/>
              </a:xfrm>
            </p:grpSpPr>
            <p:sp>
              <p:nvSpPr>
                <p:cNvPr id="4366" name="Google Shape;4366;p4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p4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8" name="Google Shape;4368;p4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9" name="Google Shape;4369;p4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0" name="Google Shape;4370;p4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1" name="Google Shape;4371;p4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p4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p4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74" name="Google Shape;4374;p4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75" name="Google Shape;4375;p42"/>
            <p:cNvSpPr/>
            <p:nvPr/>
          </p:nvSpPr>
          <p:spPr>
            <a:xfrm>
              <a:off x="1367222" y="1254722"/>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4376" name="Google Shape;4376;p42"/>
            <p:cNvSpPr/>
            <p:nvPr/>
          </p:nvSpPr>
          <p:spPr>
            <a:xfrm>
              <a:off x="1359347" y="1590586"/>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4377" name="Google Shape;4377;p42"/>
            <p:cNvSpPr/>
            <p:nvPr/>
          </p:nvSpPr>
          <p:spPr>
            <a:xfrm>
              <a:off x="1233958" y="977395"/>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p42"/>
            <p:cNvSpPr/>
            <p:nvPr/>
          </p:nvSpPr>
          <p:spPr>
            <a:xfrm>
              <a:off x="1685187" y="837173"/>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79" name="Google Shape;4379;p42"/>
            <p:cNvGrpSpPr/>
            <p:nvPr/>
          </p:nvGrpSpPr>
          <p:grpSpPr>
            <a:xfrm>
              <a:off x="1684991" y="837141"/>
              <a:ext cx="622678" cy="971853"/>
              <a:chOff x="3230151" y="1140520"/>
              <a:chExt cx="396964" cy="619567"/>
            </a:xfrm>
          </p:grpSpPr>
          <p:sp>
            <p:nvSpPr>
              <p:cNvPr id="4380" name="Google Shape;4380;p42"/>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p42"/>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p42"/>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p42"/>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p42"/>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p42"/>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p42"/>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p42"/>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p42"/>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p42"/>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p42"/>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p42"/>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p42"/>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p42"/>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p42"/>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p42"/>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p42"/>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97" name="Google Shape;4397;p42"/>
            <p:cNvSpPr/>
            <p:nvPr/>
          </p:nvSpPr>
          <p:spPr>
            <a:xfrm>
              <a:off x="1684248" y="835747"/>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98" name="Google Shape;4398;p42"/>
            <p:cNvGrpSpPr/>
            <p:nvPr/>
          </p:nvGrpSpPr>
          <p:grpSpPr>
            <a:xfrm>
              <a:off x="1238755" y="976300"/>
              <a:ext cx="524187" cy="237459"/>
              <a:chOff x="2945069" y="1228326"/>
              <a:chExt cx="334175" cy="151383"/>
            </a:xfrm>
          </p:grpSpPr>
          <p:sp>
            <p:nvSpPr>
              <p:cNvPr id="4399" name="Google Shape;4399;p42"/>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42"/>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42"/>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42"/>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p42"/>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4" name="Google Shape;4404;p42"/>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05" name="Google Shape;4405;p42"/>
          <p:cNvGrpSpPr/>
          <p:nvPr/>
        </p:nvGrpSpPr>
        <p:grpSpPr>
          <a:xfrm>
            <a:off x="149212" y="2632718"/>
            <a:ext cx="575949" cy="746850"/>
            <a:chOff x="2600815" y="1553775"/>
            <a:chExt cx="1579673" cy="2048410"/>
          </a:xfrm>
        </p:grpSpPr>
        <p:grpSp>
          <p:nvGrpSpPr>
            <p:cNvPr id="4406" name="Google Shape;4406;p42"/>
            <p:cNvGrpSpPr/>
            <p:nvPr/>
          </p:nvGrpSpPr>
          <p:grpSpPr>
            <a:xfrm>
              <a:off x="2600815" y="1698612"/>
              <a:ext cx="1579673" cy="1903573"/>
              <a:chOff x="5460295" y="2037356"/>
              <a:chExt cx="1579673" cy="1903573"/>
            </a:xfrm>
          </p:grpSpPr>
          <p:grpSp>
            <p:nvGrpSpPr>
              <p:cNvPr id="4407" name="Google Shape;4407;p42"/>
              <p:cNvGrpSpPr/>
              <p:nvPr/>
            </p:nvGrpSpPr>
            <p:grpSpPr>
              <a:xfrm>
                <a:off x="5475026" y="2047322"/>
                <a:ext cx="1552144" cy="1884845"/>
                <a:chOff x="2609767" y="872536"/>
                <a:chExt cx="989509" cy="1201610"/>
              </a:xfrm>
            </p:grpSpPr>
            <p:sp>
              <p:nvSpPr>
                <p:cNvPr id="4408" name="Google Shape;4408;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409" name="Google Shape;4409;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4410" name="Google Shape;4410;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sp>
          <p:nvSpPr>
            <p:cNvPr id="4411" name="Google Shape;4411;p42"/>
            <p:cNvSpPr/>
            <p:nvPr/>
          </p:nvSpPr>
          <p:spPr>
            <a:xfrm>
              <a:off x="2809513" y="3226408"/>
              <a:ext cx="290497" cy="334345"/>
            </a:xfrm>
            <a:custGeom>
              <a:rect b="b" l="l" r="r" t="t"/>
              <a:pathLst>
                <a:path extrusionOk="0" h="213298" w="185325">
                  <a:moveTo>
                    <a:pt x="140047" y="589"/>
                  </a:moveTo>
                  <a:cubicBezTo>
                    <a:pt x="131880" y="2453"/>
                    <a:pt x="124854" y="8574"/>
                    <a:pt x="119553" y="18460"/>
                  </a:cubicBezTo>
                  <a:cubicBezTo>
                    <a:pt x="111860" y="32796"/>
                    <a:pt x="107997" y="54954"/>
                    <a:pt x="108805" y="72563"/>
                  </a:cubicBezTo>
                  <a:cubicBezTo>
                    <a:pt x="108854" y="73662"/>
                    <a:pt x="109346" y="75065"/>
                    <a:pt x="109431" y="76188"/>
                  </a:cubicBezTo>
                  <a:cubicBezTo>
                    <a:pt x="77989" y="76121"/>
                    <a:pt x="36273" y="64372"/>
                    <a:pt x="7721" y="45323"/>
                  </a:cubicBezTo>
                  <a:cubicBezTo>
                    <a:pt x="5414" y="43787"/>
                    <a:pt x="2384" y="44394"/>
                    <a:pt x="848" y="46695"/>
                  </a:cubicBezTo>
                  <a:cubicBezTo>
                    <a:pt x="-689" y="49003"/>
                    <a:pt x="-81" y="52160"/>
                    <a:pt x="2220" y="53697"/>
                  </a:cubicBezTo>
                  <a:cubicBezTo>
                    <a:pt x="32885" y="74148"/>
                    <a:pt x="77284" y="86572"/>
                    <a:pt x="111180" y="86183"/>
                  </a:cubicBezTo>
                  <a:cubicBezTo>
                    <a:pt x="117161" y="126253"/>
                    <a:pt x="140435" y="178213"/>
                    <a:pt x="170407" y="211634"/>
                  </a:cubicBezTo>
                  <a:cubicBezTo>
                    <a:pt x="172259" y="213699"/>
                    <a:pt x="175466" y="213863"/>
                    <a:pt x="177530" y="212011"/>
                  </a:cubicBezTo>
                  <a:cubicBezTo>
                    <a:pt x="179595" y="210165"/>
                    <a:pt x="179753" y="206953"/>
                    <a:pt x="177907" y="204888"/>
                  </a:cubicBezTo>
                  <a:cubicBezTo>
                    <a:pt x="149465" y="173173"/>
                    <a:pt x="127101" y="123685"/>
                    <a:pt x="121174" y="85806"/>
                  </a:cubicBezTo>
                  <a:cubicBezTo>
                    <a:pt x="125619" y="85369"/>
                    <a:pt x="129949" y="84804"/>
                    <a:pt x="133798" y="83809"/>
                  </a:cubicBezTo>
                  <a:cubicBezTo>
                    <a:pt x="151389" y="79254"/>
                    <a:pt x="169248" y="68616"/>
                    <a:pt x="178405" y="56192"/>
                  </a:cubicBezTo>
                  <a:cubicBezTo>
                    <a:pt x="190124" y="40289"/>
                    <a:pt x="187203" y="22965"/>
                    <a:pt x="167784" y="8714"/>
                  </a:cubicBezTo>
                  <a:cubicBezTo>
                    <a:pt x="157577" y="1221"/>
                    <a:pt x="148214" y="-1269"/>
                    <a:pt x="140047" y="589"/>
                  </a:cubicBezTo>
                  <a:close/>
                  <a:moveTo>
                    <a:pt x="142421" y="10335"/>
                  </a:moveTo>
                  <a:cubicBezTo>
                    <a:pt x="147880" y="9145"/>
                    <a:pt x="154170" y="11118"/>
                    <a:pt x="161785" y="16711"/>
                  </a:cubicBezTo>
                  <a:cubicBezTo>
                    <a:pt x="176777" y="27714"/>
                    <a:pt x="178678" y="38808"/>
                    <a:pt x="170286" y="50199"/>
                  </a:cubicBezTo>
                  <a:cubicBezTo>
                    <a:pt x="162629" y="60583"/>
                    <a:pt x="146817" y="70049"/>
                    <a:pt x="131297" y="74063"/>
                  </a:cubicBezTo>
                  <a:cubicBezTo>
                    <a:pt x="127702" y="74992"/>
                    <a:pt x="123652" y="75556"/>
                    <a:pt x="119425" y="75939"/>
                  </a:cubicBezTo>
                  <a:cubicBezTo>
                    <a:pt x="119334" y="74773"/>
                    <a:pt x="118855" y="73322"/>
                    <a:pt x="118800" y="72186"/>
                  </a:cubicBezTo>
                  <a:cubicBezTo>
                    <a:pt x="118071" y="56259"/>
                    <a:pt x="121672" y="35784"/>
                    <a:pt x="128424" y="23208"/>
                  </a:cubicBezTo>
                  <a:cubicBezTo>
                    <a:pt x="132353" y="15891"/>
                    <a:pt x="136956" y="11525"/>
                    <a:pt x="142421" y="103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p42"/>
            <p:cNvSpPr/>
            <p:nvPr/>
          </p:nvSpPr>
          <p:spPr>
            <a:xfrm>
              <a:off x="3585288" y="3233783"/>
              <a:ext cx="412016" cy="293746"/>
            </a:xfrm>
            <a:custGeom>
              <a:rect b="b" l="l" r="r" t="t"/>
              <a:pathLst>
                <a:path extrusionOk="0" h="187398" w="262849">
                  <a:moveTo>
                    <a:pt x="65267" y="208"/>
                  </a:moveTo>
                  <a:cubicBezTo>
                    <a:pt x="61484" y="-241"/>
                    <a:pt x="57531" y="50"/>
                    <a:pt x="53524" y="961"/>
                  </a:cubicBezTo>
                  <a:cubicBezTo>
                    <a:pt x="39023" y="4252"/>
                    <a:pt x="27261" y="15935"/>
                    <a:pt x="26660" y="29196"/>
                  </a:cubicBezTo>
                  <a:cubicBezTo>
                    <a:pt x="25367" y="57724"/>
                    <a:pt x="46553" y="75861"/>
                    <a:pt x="83514" y="85431"/>
                  </a:cubicBezTo>
                  <a:cubicBezTo>
                    <a:pt x="74819" y="111432"/>
                    <a:pt x="55546" y="136996"/>
                    <a:pt x="28785" y="158528"/>
                  </a:cubicBezTo>
                  <a:cubicBezTo>
                    <a:pt x="16502" y="168408"/>
                    <a:pt x="10041" y="173259"/>
                    <a:pt x="2293" y="178141"/>
                  </a:cubicBezTo>
                  <a:cubicBezTo>
                    <a:pt x="-51" y="179623"/>
                    <a:pt x="-683" y="182671"/>
                    <a:pt x="793" y="185015"/>
                  </a:cubicBezTo>
                  <a:cubicBezTo>
                    <a:pt x="2269" y="187359"/>
                    <a:pt x="5323" y="188118"/>
                    <a:pt x="7667" y="186642"/>
                  </a:cubicBezTo>
                  <a:cubicBezTo>
                    <a:pt x="15846" y="181487"/>
                    <a:pt x="22580" y="176386"/>
                    <a:pt x="35155" y="166276"/>
                  </a:cubicBezTo>
                  <a:cubicBezTo>
                    <a:pt x="63737" y="143281"/>
                    <a:pt x="84346" y="115719"/>
                    <a:pt x="93509" y="87301"/>
                  </a:cubicBezTo>
                  <a:cubicBezTo>
                    <a:pt x="104591" y="89584"/>
                    <a:pt x="116122" y="91716"/>
                    <a:pt x="129493" y="92675"/>
                  </a:cubicBezTo>
                  <a:cubicBezTo>
                    <a:pt x="176315" y="96033"/>
                    <a:pt x="236479" y="90125"/>
                    <a:pt x="259450" y="82055"/>
                  </a:cubicBezTo>
                  <a:cubicBezTo>
                    <a:pt x="262061" y="81138"/>
                    <a:pt x="263488" y="78296"/>
                    <a:pt x="262571" y="75685"/>
                  </a:cubicBezTo>
                  <a:cubicBezTo>
                    <a:pt x="261654" y="73068"/>
                    <a:pt x="258685" y="71763"/>
                    <a:pt x="256074" y="72686"/>
                  </a:cubicBezTo>
                  <a:cubicBezTo>
                    <a:pt x="234542" y="80245"/>
                    <a:pt x="175672" y="85820"/>
                    <a:pt x="130118" y="82553"/>
                  </a:cubicBezTo>
                  <a:cubicBezTo>
                    <a:pt x="117524" y="81654"/>
                    <a:pt x="106777" y="79875"/>
                    <a:pt x="96509" y="77804"/>
                  </a:cubicBezTo>
                  <a:cubicBezTo>
                    <a:pt x="100735" y="59096"/>
                    <a:pt x="99642" y="40205"/>
                    <a:pt x="92009" y="22201"/>
                  </a:cubicBezTo>
                  <a:cubicBezTo>
                    <a:pt x="86429" y="9031"/>
                    <a:pt x="76616" y="1556"/>
                    <a:pt x="65267" y="208"/>
                  </a:cubicBezTo>
                  <a:close/>
                  <a:moveTo>
                    <a:pt x="64023" y="10209"/>
                  </a:moveTo>
                  <a:cubicBezTo>
                    <a:pt x="71941" y="11120"/>
                    <a:pt x="78626" y="16323"/>
                    <a:pt x="82761" y="26076"/>
                  </a:cubicBezTo>
                  <a:cubicBezTo>
                    <a:pt x="89520" y="42015"/>
                    <a:pt x="90279" y="58993"/>
                    <a:pt x="86386" y="75934"/>
                  </a:cubicBezTo>
                  <a:cubicBezTo>
                    <a:pt x="53742" y="67494"/>
                    <a:pt x="35635" y="52192"/>
                    <a:pt x="36655" y="29701"/>
                  </a:cubicBezTo>
                  <a:cubicBezTo>
                    <a:pt x="37032" y="21351"/>
                    <a:pt x="45241" y="13069"/>
                    <a:pt x="55649" y="10707"/>
                  </a:cubicBezTo>
                  <a:cubicBezTo>
                    <a:pt x="58491" y="10063"/>
                    <a:pt x="61381" y="9905"/>
                    <a:pt x="64023" y="1020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p42"/>
            <p:cNvSpPr/>
            <p:nvPr/>
          </p:nvSpPr>
          <p:spPr>
            <a:xfrm>
              <a:off x="3792188" y="2176653"/>
              <a:ext cx="326792" cy="306355"/>
            </a:xfrm>
            <a:custGeom>
              <a:rect b="b" l="l" r="r" t="t"/>
              <a:pathLst>
                <a:path extrusionOk="0" h="195442" w="208480">
                  <a:moveTo>
                    <a:pt x="94239" y="107"/>
                  </a:moveTo>
                  <a:cubicBezTo>
                    <a:pt x="91525" y="666"/>
                    <a:pt x="89800" y="3265"/>
                    <a:pt x="90365" y="5979"/>
                  </a:cubicBezTo>
                  <a:cubicBezTo>
                    <a:pt x="93729" y="22228"/>
                    <a:pt x="94713" y="37676"/>
                    <a:pt x="93614" y="51836"/>
                  </a:cubicBezTo>
                  <a:cubicBezTo>
                    <a:pt x="75500" y="47913"/>
                    <a:pt x="50817" y="50294"/>
                    <a:pt x="31137" y="58831"/>
                  </a:cubicBezTo>
                  <a:cubicBezTo>
                    <a:pt x="1365" y="71753"/>
                    <a:pt x="-9535" y="94760"/>
                    <a:pt x="9392" y="120433"/>
                  </a:cubicBezTo>
                  <a:cubicBezTo>
                    <a:pt x="22338" y="137994"/>
                    <a:pt x="40609" y="139767"/>
                    <a:pt x="59373" y="128686"/>
                  </a:cubicBezTo>
                  <a:cubicBezTo>
                    <a:pt x="74146" y="119954"/>
                    <a:pt x="88428" y="103413"/>
                    <a:pt x="95363" y="88075"/>
                  </a:cubicBezTo>
                  <a:cubicBezTo>
                    <a:pt x="98514" y="81092"/>
                    <a:pt x="100512" y="73174"/>
                    <a:pt x="101981" y="64958"/>
                  </a:cubicBezTo>
                  <a:cubicBezTo>
                    <a:pt x="140861" y="86800"/>
                    <a:pt x="172467" y="130920"/>
                    <a:pt x="198948" y="192407"/>
                  </a:cubicBezTo>
                  <a:cubicBezTo>
                    <a:pt x="200041" y="194951"/>
                    <a:pt x="202901" y="196129"/>
                    <a:pt x="205445" y="195030"/>
                  </a:cubicBezTo>
                  <a:cubicBezTo>
                    <a:pt x="207989" y="193937"/>
                    <a:pt x="209168" y="190956"/>
                    <a:pt x="208068" y="188412"/>
                  </a:cubicBezTo>
                  <a:cubicBezTo>
                    <a:pt x="180798" y="125085"/>
                    <a:pt x="148075" y="79373"/>
                    <a:pt x="106857" y="56208"/>
                  </a:cubicBezTo>
                  <a:cubicBezTo>
                    <a:pt x="105886" y="55668"/>
                    <a:pt x="104428" y="55558"/>
                    <a:pt x="103360" y="55085"/>
                  </a:cubicBezTo>
                  <a:cubicBezTo>
                    <a:pt x="104890" y="39254"/>
                    <a:pt x="103973" y="22034"/>
                    <a:pt x="100232" y="3981"/>
                  </a:cubicBezTo>
                  <a:cubicBezTo>
                    <a:pt x="99674" y="1267"/>
                    <a:pt x="96947" y="-458"/>
                    <a:pt x="94239" y="107"/>
                  </a:cubicBezTo>
                  <a:close/>
                  <a:moveTo>
                    <a:pt x="71620" y="59961"/>
                  </a:moveTo>
                  <a:cubicBezTo>
                    <a:pt x="79344" y="59602"/>
                    <a:pt x="86254" y="60374"/>
                    <a:pt x="92363" y="61831"/>
                  </a:cubicBezTo>
                  <a:cubicBezTo>
                    <a:pt x="91045" y="69767"/>
                    <a:pt x="89206" y="77382"/>
                    <a:pt x="86242" y="83952"/>
                  </a:cubicBezTo>
                  <a:cubicBezTo>
                    <a:pt x="80134" y="97462"/>
                    <a:pt x="67188" y="112297"/>
                    <a:pt x="54254" y="119936"/>
                  </a:cubicBezTo>
                  <a:cubicBezTo>
                    <a:pt x="39583" y="128601"/>
                    <a:pt x="27105" y="127447"/>
                    <a:pt x="17517" y="114440"/>
                  </a:cubicBezTo>
                  <a:cubicBezTo>
                    <a:pt x="3023" y="94779"/>
                    <a:pt x="10619" y="78718"/>
                    <a:pt x="35133" y="68079"/>
                  </a:cubicBezTo>
                  <a:cubicBezTo>
                    <a:pt x="46330" y="63221"/>
                    <a:pt x="59482" y="60513"/>
                    <a:pt x="71620" y="5996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p42"/>
            <p:cNvSpPr/>
            <p:nvPr/>
          </p:nvSpPr>
          <p:spPr>
            <a:xfrm>
              <a:off x="2627023" y="2196655"/>
              <a:ext cx="364718" cy="282463"/>
            </a:xfrm>
            <a:custGeom>
              <a:rect b="b" l="l" r="r" t="t"/>
              <a:pathLst>
                <a:path extrusionOk="0" h="180200" w="232675">
                  <a:moveTo>
                    <a:pt x="98253" y="0"/>
                  </a:moveTo>
                  <a:cubicBezTo>
                    <a:pt x="95484" y="0"/>
                    <a:pt x="93256" y="2229"/>
                    <a:pt x="93256" y="4997"/>
                  </a:cubicBezTo>
                  <a:cubicBezTo>
                    <a:pt x="93256" y="38965"/>
                    <a:pt x="100664" y="73674"/>
                    <a:pt x="114247" y="102584"/>
                  </a:cubicBezTo>
                  <a:cubicBezTo>
                    <a:pt x="112140" y="102887"/>
                    <a:pt x="109317" y="102893"/>
                    <a:pt x="107623" y="103337"/>
                  </a:cubicBezTo>
                  <a:cubicBezTo>
                    <a:pt x="69149" y="113459"/>
                    <a:pt x="40330" y="132313"/>
                    <a:pt x="1663" y="167690"/>
                  </a:cubicBezTo>
                  <a:cubicBezTo>
                    <a:pt x="-377" y="169560"/>
                    <a:pt x="-584" y="172638"/>
                    <a:pt x="1286" y="174685"/>
                  </a:cubicBezTo>
                  <a:cubicBezTo>
                    <a:pt x="3156" y="176731"/>
                    <a:pt x="6369" y="176931"/>
                    <a:pt x="8409" y="175061"/>
                  </a:cubicBezTo>
                  <a:cubicBezTo>
                    <a:pt x="45984" y="140680"/>
                    <a:pt x="73667" y="122707"/>
                    <a:pt x="110245" y="113082"/>
                  </a:cubicBezTo>
                  <a:cubicBezTo>
                    <a:pt x="112486" y="112493"/>
                    <a:pt x="116099" y="112372"/>
                    <a:pt x="119245" y="112080"/>
                  </a:cubicBezTo>
                  <a:cubicBezTo>
                    <a:pt x="127005" y="126295"/>
                    <a:pt x="136186" y="138986"/>
                    <a:pt x="147110" y="148696"/>
                  </a:cubicBezTo>
                  <a:cubicBezTo>
                    <a:pt x="147608" y="149133"/>
                    <a:pt x="151694" y="153025"/>
                    <a:pt x="153231" y="154440"/>
                  </a:cubicBezTo>
                  <a:cubicBezTo>
                    <a:pt x="156856" y="157774"/>
                    <a:pt x="160347" y="160701"/>
                    <a:pt x="163979" y="163560"/>
                  </a:cubicBezTo>
                  <a:cubicBezTo>
                    <a:pt x="171884" y="169803"/>
                    <a:pt x="179523" y="174630"/>
                    <a:pt x="186846" y="177435"/>
                  </a:cubicBezTo>
                  <a:cubicBezTo>
                    <a:pt x="198821" y="182020"/>
                    <a:pt x="209520" y="181103"/>
                    <a:pt x="217711" y="173185"/>
                  </a:cubicBezTo>
                  <a:cubicBezTo>
                    <a:pt x="232187" y="159188"/>
                    <a:pt x="236201" y="145745"/>
                    <a:pt x="229576" y="133946"/>
                  </a:cubicBezTo>
                  <a:cubicBezTo>
                    <a:pt x="224160" y="124298"/>
                    <a:pt x="211967" y="116817"/>
                    <a:pt x="194843" y="111206"/>
                  </a:cubicBezTo>
                  <a:cubicBezTo>
                    <a:pt x="174058" y="104399"/>
                    <a:pt x="145974" y="100865"/>
                    <a:pt x="125620" y="101339"/>
                  </a:cubicBezTo>
                  <a:cubicBezTo>
                    <a:pt x="111600" y="73200"/>
                    <a:pt x="103250" y="39014"/>
                    <a:pt x="103250" y="4997"/>
                  </a:cubicBezTo>
                  <a:cubicBezTo>
                    <a:pt x="103250" y="2229"/>
                    <a:pt x="101022" y="0"/>
                    <a:pt x="98253" y="0"/>
                  </a:cubicBezTo>
                  <a:close/>
                  <a:moveTo>
                    <a:pt x="130490" y="111455"/>
                  </a:moveTo>
                  <a:cubicBezTo>
                    <a:pt x="149077" y="111589"/>
                    <a:pt x="173421" y="114710"/>
                    <a:pt x="191716" y="120703"/>
                  </a:cubicBezTo>
                  <a:cubicBezTo>
                    <a:pt x="206672" y="125603"/>
                    <a:pt x="216940" y="131894"/>
                    <a:pt x="220832" y="138822"/>
                  </a:cubicBezTo>
                  <a:cubicBezTo>
                    <a:pt x="224882" y="146042"/>
                    <a:pt x="222235" y="154792"/>
                    <a:pt x="210710" y="165935"/>
                  </a:cubicBezTo>
                  <a:cubicBezTo>
                    <a:pt x="205719" y="170768"/>
                    <a:pt x="199142" y="171381"/>
                    <a:pt x="190471" y="168060"/>
                  </a:cubicBezTo>
                  <a:cubicBezTo>
                    <a:pt x="184247" y="165680"/>
                    <a:pt x="177404" y="161356"/>
                    <a:pt x="170227" y="155691"/>
                  </a:cubicBezTo>
                  <a:cubicBezTo>
                    <a:pt x="166814" y="153001"/>
                    <a:pt x="163553" y="150244"/>
                    <a:pt x="160105" y="147068"/>
                  </a:cubicBezTo>
                  <a:cubicBezTo>
                    <a:pt x="158665" y="145745"/>
                    <a:pt x="154366" y="141755"/>
                    <a:pt x="153735" y="141197"/>
                  </a:cubicBezTo>
                  <a:cubicBezTo>
                    <a:pt x="144796" y="133254"/>
                    <a:pt x="137212" y="122913"/>
                    <a:pt x="130490" y="11145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p42"/>
            <p:cNvSpPr/>
            <p:nvPr/>
          </p:nvSpPr>
          <p:spPr>
            <a:xfrm>
              <a:off x="3286488" y="2122595"/>
              <a:ext cx="259255" cy="83081"/>
            </a:xfrm>
            <a:custGeom>
              <a:rect b="b" l="l" r="r" t="t"/>
              <a:pathLst>
                <a:path extrusionOk="0" h="53002" w="165394">
                  <a:moveTo>
                    <a:pt x="156539" y="233"/>
                  </a:moveTo>
                  <a:cubicBezTo>
                    <a:pt x="154784" y="694"/>
                    <a:pt x="153156" y="1787"/>
                    <a:pt x="152167" y="3481"/>
                  </a:cubicBezTo>
                  <a:cubicBezTo>
                    <a:pt x="126117" y="48161"/>
                    <a:pt x="48933" y="51871"/>
                    <a:pt x="12598" y="6852"/>
                  </a:cubicBezTo>
                  <a:cubicBezTo>
                    <a:pt x="10132" y="3803"/>
                    <a:pt x="5645" y="3269"/>
                    <a:pt x="2597" y="5728"/>
                  </a:cubicBezTo>
                  <a:cubicBezTo>
                    <a:pt x="-452" y="8187"/>
                    <a:pt x="-858" y="12675"/>
                    <a:pt x="1601" y="15723"/>
                  </a:cubicBezTo>
                  <a:cubicBezTo>
                    <a:pt x="44052" y="68314"/>
                    <a:pt x="133252" y="64045"/>
                    <a:pt x="164414" y="10598"/>
                  </a:cubicBezTo>
                  <a:cubicBezTo>
                    <a:pt x="166388" y="7216"/>
                    <a:pt x="165295" y="2953"/>
                    <a:pt x="161913" y="980"/>
                  </a:cubicBezTo>
                  <a:cubicBezTo>
                    <a:pt x="160224" y="-4"/>
                    <a:pt x="158294" y="-235"/>
                    <a:pt x="156539" y="23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42"/>
            <p:cNvSpPr/>
            <p:nvPr/>
          </p:nvSpPr>
          <p:spPr>
            <a:xfrm>
              <a:off x="3277283" y="1980305"/>
              <a:ext cx="74859" cy="74859"/>
            </a:xfrm>
            <a:custGeom>
              <a:rect b="b" l="l" r="r" t="t"/>
              <a:pathLst>
                <a:path extrusionOk="0" h="47757" w="47757">
                  <a:moveTo>
                    <a:pt x="0" y="23882"/>
                  </a:moveTo>
                  <a:cubicBezTo>
                    <a:pt x="0" y="10693"/>
                    <a:pt x="10693" y="0"/>
                    <a:pt x="23882" y="0"/>
                  </a:cubicBezTo>
                  <a:cubicBezTo>
                    <a:pt x="37071" y="0"/>
                    <a:pt x="47758" y="10693"/>
                    <a:pt x="47758" y="23882"/>
                  </a:cubicBezTo>
                  <a:cubicBezTo>
                    <a:pt x="47758" y="37065"/>
                    <a:pt x="37071" y="47758"/>
                    <a:pt x="23882" y="47758"/>
                  </a:cubicBezTo>
                  <a:cubicBezTo>
                    <a:pt x="10693"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42"/>
            <p:cNvSpPr/>
            <p:nvPr/>
          </p:nvSpPr>
          <p:spPr>
            <a:xfrm>
              <a:off x="3472261" y="1982677"/>
              <a:ext cx="74861" cy="74859"/>
            </a:xfrm>
            <a:custGeom>
              <a:rect b="b" l="l" r="r" t="t"/>
              <a:pathLst>
                <a:path extrusionOk="0" h="47757" w="47758">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18" name="Google Shape;4418;p42"/>
            <p:cNvGrpSpPr/>
            <p:nvPr/>
          </p:nvGrpSpPr>
          <p:grpSpPr>
            <a:xfrm rot="-1651711">
              <a:off x="2948853" y="1662518"/>
              <a:ext cx="528995" cy="238566"/>
              <a:chOff x="5312399" y="1064683"/>
              <a:chExt cx="528984" cy="238561"/>
            </a:xfrm>
          </p:grpSpPr>
          <p:sp>
            <p:nvSpPr>
              <p:cNvPr id="4419" name="Google Shape;4419;p42"/>
              <p:cNvSpPr/>
              <p:nvPr/>
            </p:nvSpPr>
            <p:spPr>
              <a:xfrm>
                <a:off x="5312399" y="1065778"/>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20" name="Google Shape;4420;p42"/>
              <p:cNvGrpSpPr/>
              <p:nvPr/>
            </p:nvGrpSpPr>
            <p:grpSpPr>
              <a:xfrm>
                <a:off x="5317196" y="1064683"/>
                <a:ext cx="524187" cy="237459"/>
                <a:chOff x="2945069" y="1228326"/>
                <a:chExt cx="334175" cy="151383"/>
              </a:xfrm>
            </p:grpSpPr>
            <p:sp>
              <p:nvSpPr>
                <p:cNvPr id="4421" name="Google Shape;4421;p42"/>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2" name="Google Shape;4422;p42"/>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3" name="Google Shape;4423;p42"/>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p42"/>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p42"/>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p42"/>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27" name="Google Shape;4427;p42"/>
            <p:cNvGrpSpPr/>
            <p:nvPr/>
          </p:nvGrpSpPr>
          <p:grpSpPr>
            <a:xfrm>
              <a:off x="3195756" y="2549482"/>
              <a:ext cx="413434" cy="413434"/>
              <a:chOff x="4416568" y="1642225"/>
              <a:chExt cx="256951" cy="256951"/>
            </a:xfrm>
          </p:grpSpPr>
          <p:grpSp>
            <p:nvGrpSpPr>
              <p:cNvPr id="4428" name="Google Shape;4428;p42"/>
              <p:cNvGrpSpPr/>
              <p:nvPr/>
            </p:nvGrpSpPr>
            <p:grpSpPr>
              <a:xfrm>
                <a:off x="4416568" y="1642225"/>
                <a:ext cx="256951" cy="256951"/>
                <a:chOff x="3025916" y="1405541"/>
                <a:chExt cx="163809" cy="163809"/>
              </a:xfrm>
            </p:grpSpPr>
            <p:sp>
              <p:nvSpPr>
                <p:cNvPr id="4429" name="Google Shape;4429;p4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30" name="Google Shape;4430;p42"/>
                <p:cNvGrpSpPr/>
                <p:nvPr/>
              </p:nvGrpSpPr>
              <p:grpSpPr>
                <a:xfrm>
                  <a:off x="3026226" y="1406561"/>
                  <a:ext cx="163311" cy="161896"/>
                  <a:chOff x="3026226" y="1406561"/>
                  <a:chExt cx="163311" cy="161896"/>
                </a:xfrm>
              </p:grpSpPr>
              <p:sp>
                <p:nvSpPr>
                  <p:cNvPr id="4431" name="Google Shape;4431;p4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p4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p4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p4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p4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p4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p4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p4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39" name="Google Shape;4439;p4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40" name="Google Shape;4440;p42"/>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grpSp>
        <p:nvGrpSpPr>
          <p:cNvPr id="4441" name="Google Shape;4441;p42"/>
          <p:cNvGrpSpPr/>
          <p:nvPr/>
        </p:nvGrpSpPr>
        <p:grpSpPr>
          <a:xfrm>
            <a:off x="149225" y="1786992"/>
            <a:ext cx="575949" cy="694043"/>
            <a:chOff x="4723285" y="410038"/>
            <a:chExt cx="1579673" cy="1903573"/>
          </a:xfrm>
        </p:grpSpPr>
        <p:grpSp>
          <p:nvGrpSpPr>
            <p:cNvPr id="4442" name="Google Shape;4442;p42"/>
            <p:cNvGrpSpPr/>
            <p:nvPr/>
          </p:nvGrpSpPr>
          <p:grpSpPr>
            <a:xfrm>
              <a:off x="4723285" y="410038"/>
              <a:ext cx="1579673" cy="1903573"/>
              <a:chOff x="5460295" y="2037356"/>
              <a:chExt cx="1579673" cy="1903573"/>
            </a:xfrm>
          </p:grpSpPr>
          <p:grpSp>
            <p:nvGrpSpPr>
              <p:cNvPr id="4443" name="Google Shape;4443;p42"/>
              <p:cNvGrpSpPr/>
              <p:nvPr/>
            </p:nvGrpSpPr>
            <p:grpSpPr>
              <a:xfrm>
                <a:off x="5475026" y="2047322"/>
                <a:ext cx="1552144" cy="1884845"/>
                <a:chOff x="2609767" y="872536"/>
                <a:chExt cx="989509" cy="1201610"/>
              </a:xfrm>
            </p:grpSpPr>
            <p:sp>
              <p:nvSpPr>
                <p:cNvPr id="4444" name="Google Shape;4444;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445" name="Google Shape;4445;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4446" name="Google Shape;4446;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4447" name="Google Shape;4447;p42"/>
            <p:cNvGrpSpPr/>
            <p:nvPr/>
          </p:nvGrpSpPr>
          <p:grpSpPr>
            <a:xfrm>
              <a:off x="5375600" y="1283410"/>
              <a:ext cx="279372" cy="279382"/>
              <a:chOff x="5660493" y="1313699"/>
              <a:chExt cx="178103" cy="178109"/>
            </a:xfrm>
          </p:grpSpPr>
          <p:sp>
            <p:nvSpPr>
              <p:cNvPr id="4448" name="Google Shape;4448;p42"/>
              <p:cNvSpPr/>
              <p:nvPr/>
            </p:nvSpPr>
            <p:spPr>
              <a:xfrm>
                <a:off x="5660493" y="1313699"/>
                <a:ext cx="178103" cy="178109"/>
              </a:xfrm>
              <a:custGeom>
                <a:rect b="b" l="l" r="r" t="t"/>
                <a:pathLst>
                  <a:path extrusionOk="0" h="178109" w="178103">
                    <a:moveTo>
                      <a:pt x="0" y="89055"/>
                    </a:moveTo>
                    <a:cubicBezTo>
                      <a:pt x="0" y="39870"/>
                      <a:pt x="39870" y="0"/>
                      <a:pt x="89049" y="0"/>
                    </a:cubicBezTo>
                    <a:cubicBezTo>
                      <a:pt x="138233" y="0"/>
                      <a:pt x="178103" y="39870"/>
                      <a:pt x="178103" y="89055"/>
                    </a:cubicBezTo>
                    <a:cubicBezTo>
                      <a:pt x="178103" y="138239"/>
                      <a:pt x="138233" y="178109"/>
                      <a:pt x="89049" y="178109"/>
                    </a:cubicBezTo>
                    <a:cubicBezTo>
                      <a:pt x="39870" y="178109"/>
                      <a:pt x="0" y="138239"/>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49" name="Google Shape;4449;p42"/>
              <p:cNvGrpSpPr/>
              <p:nvPr/>
            </p:nvGrpSpPr>
            <p:grpSpPr>
              <a:xfrm>
                <a:off x="5660827" y="1314810"/>
                <a:ext cx="177568" cy="176032"/>
                <a:chOff x="5660827" y="1314810"/>
                <a:chExt cx="177568" cy="176032"/>
              </a:xfrm>
            </p:grpSpPr>
            <p:grpSp>
              <p:nvGrpSpPr>
                <p:cNvPr id="4450" name="Google Shape;4450;p42"/>
                <p:cNvGrpSpPr/>
                <p:nvPr/>
              </p:nvGrpSpPr>
              <p:grpSpPr>
                <a:xfrm>
                  <a:off x="5660827" y="1314810"/>
                  <a:ext cx="177568" cy="176032"/>
                  <a:chOff x="5660827" y="1314810"/>
                  <a:chExt cx="177568" cy="176032"/>
                </a:xfrm>
              </p:grpSpPr>
              <p:sp>
                <p:nvSpPr>
                  <p:cNvPr id="4451" name="Google Shape;4451;p42"/>
                  <p:cNvSpPr/>
                  <p:nvPr/>
                </p:nvSpPr>
                <p:spPr>
                  <a:xfrm>
                    <a:off x="5751017" y="1343762"/>
                    <a:ext cx="82508" cy="59701"/>
                  </a:xfrm>
                  <a:custGeom>
                    <a:rect b="b" l="l" r="r" t="t"/>
                    <a:pathLst>
                      <a:path extrusionOk="0" h="59701" w="82508">
                        <a:moveTo>
                          <a:pt x="64317" y="0"/>
                        </a:moveTo>
                        <a:cubicBezTo>
                          <a:pt x="57255" y="4123"/>
                          <a:pt x="50497" y="7147"/>
                          <a:pt x="43817" y="12302"/>
                        </a:cubicBezTo>
                        <a:cubicBezTo>
                          <a:pt x="32747" y="20840"/>
                          <a:pt x="24501" y="30482"/>
                          <a:pt x="17166" y="38947"/>
                        </a:cubicBezTo>
                        <a:cubicBezTo>
                          <a:pt x="7226" y="50429"/>
                          <a:pt x="0" y="59702"/>
                          <a:pt x="0" y="59702"/>
                        </a:cubicBezTo>
                        <a:cubicBezTo>
                          <a:pt x="0" y="59702"/>
                          <a:pt x="9746" y="53065"/>
                          <a:pt x="22552" y="46379"/>
                        </a:cubicBezTo>
                        <a:cubicBezTo>
                          <a:pt x="32001" y="41443"/>
                          <a:pt x="42736" y="36202"/>
                          <a:pt x="54577" y="34083"/>
                        </a:cubicBezTo>
                        <a:cubicBezTo>
                          <a:pt x="64292" y="32340"/>
                          <a:pt x="73777" y="32662"/>
                          <a:pt x="82509" y="33567"/>
                        </a:cubicBezTo>
                        <a:cubicBezTo>
                          <a:pt x="78702" y="21016"/>
                          <a:pt x="72842" y="9533"/>
                          <a:pt x="6431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p42"/>
                  <p:cNvSpPr/>
                  <p:nvPr/>
                </p:nvSpPr>
                <p:spPr>
                  <a:xfrm>
                    <a:off x="5665691" y="1402183"/>
                    <a:ext cx="82253" cy="59701"/>
                  </a:xfrm>
                  <a:custGeom>
                    <a:rect b="b" l="l" r="r" t="t"/>
                    <a:pathLst>
                      <a:path extrusionOk="0" h="59701" w="82253">
                        <a:moveTo>
                          <a:pt x="82254" y="0"/>
                        </a:moveTo>
                        <a:cubicBezTo>
                          <a:pt x="82254" y="0"/>
                          <a:pt x="72599" y="6351"/>
                          <a:pt x="59702" y="13067"/>
                        </a:cubicBezTo>
                        <a:cubicBezTo>
                          <a:pt x="50283" y="17974"/>
                          <a:pt x="39445" y="23256"/>
                          <a:pt x="27677" y="25370"/>
                        </a:cubicBezTo>
                        <a:cubicBezTo>
                          <a:pt x="17992" y="27100"/>
                          <a:pt x="8714" y="26784"/>
                          <a:pt x="0" y="25880"/>
                        </a:cubicBezTo>
                        <a:cubicBezTo>
                          <a:pt x="3837" y="38595"/>
                          <a:pt x="9527" y="50089"/>
                          <a:pt x="18192" y="59702"/>
                        </a:cubicBezTo>
                        <a:cubicBezTo>
                          <a:pt x="25193" y="55609"/>
                          <a:pt x="31818" y="52506"/>
                          <a:pt x="38437" y="47406"/>
                        </a:cubicBezTo>
                        <a:cubicBezTo>
                          <a:pt x="49567" y="38819"/>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p42"/>
                  <p:cNvSpPr/>
                  <p:nvPr/>
                </p:nvSpPr>
                <p:spPr>
                  <a:xfrm>
                    <a:off x="5749480" y="1405262"/>
                    <a:ext cx="62264" cy="80456"/>
                  </a:xfrm>
                  <a:custGeom>
                    <a:rect b="b" l="l" r="r" t="t"/>
                    <a:pathLst>
                      <a:path extrusionOk="0" h="80456" w="62264">
                        <a:moveTo>
                          <a:pt x="0" y="0"/>
                        </a:moveTo>
                        <a:cubicBezTo>
                          <a:pt x="0" y="0"/>
                          <a:pt x="6449" y="8999"/>
                          <a:pt x="13578" y="21010"/>
                        </a:cubicBezTo>
                        <a:cubicBezTo>
                          <a:pt x="19128" y="30349"/>
                          <a:pt x="25151" y="41212"/>
                          <a:pt x="27932" y="53296"/>
                        </a:cubicBezTo>
                        <a:cubicBezTo>
                          <a:pt x="30088" y="62689"/>
                          <a:pt x="30155" y="71846"/>
                          <a:pt x="29723" y="80456"/>
                        </a:cubicBezTo>
                        <a:cubicBezTo>
                          <a:pt x="41989" y="76085"/>
                          <a:pt x="53150" y="69909"/>
                          <a:pt x="62264" y="60983"/>
                        </a:cubicBezTo>
                        <a:cubicBezTo>
                          <a:pt x="57868" y="54255"/>
                          <a:pt x="54559" y="47806"/>
                          <a:pt x="49197" y="41509"/>
                        </a:cubicBezTo>
                        <a:cubicBezTo>
                          <a:pt x="39870" y="30555"/>
                          <a:pt x="29736" y="22097"/>
                          <a:pt x="20755" y="15114"/>
                        </a:cubicBezTo>
                        <a:cubicBezTo>
                          <a:pt x="9175" y="6109"/>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p42"/>
                  <p:cNvSpPr/>
                  <p:nvPr/>
                </p:nvSpPr>
                <p:spPr>
                  <a:xfrm>
                    <a:off x="5687216" y="1319680"/>
                    <a:ext cx="62518" cy="80456"/>
                  </a:xfrm>
                  <a:custGeom>
                    <a:rect b="b" l="l" r="r" t="t"/>
                    <a:pathLst>
                      <a:path extrusionOk="0" h="80456" w="62518">
                        <a:moveTo>
                          <a:pt x="32541" y="0"/>
                        </a:moveTo>
                        <a:cubicBezTo>
                          <a:pt x="20348" y="4372"/>
                          <a:pt x="9066" y="10590"/>
                          <a:pt x="0" y="19474"/>
                        </a:cubicBezTo>
                        <a:cubicBezTo>
                          <a:pt x="4420" y="26244"/>
                          <a:pt x="7663" y="32857"/>
                          <a:pt x="13067" y="39202"/>
                        </a:cubicBezTo>
                        <a:cubicBezTo>
                          <a:pt x="22352" y="50102"/>
                          <a:pt x="32559" y="58366"/>
                          <a:pt x="41509" y="65337"/>
                        </a:cubicBezTo>
                        <a:cubicBezTo>
                          <a:pt x="53156" y="74409"/>
                          <a:pt x="62519" y="80456"/>
                          <a:pt x="62519" y="80456"/>
                        </a:cubicBezTo>
                        <a:cubicBezTo>
                          <a:pt x="62519" y="80456"/>
                          <a:pt x="55809" y="71700"/>
                          <a:pt x="48687" y="59702"/>
                        </a:cubicBezTo>
                        <a:cubicBezTo>
                          <a:pt x="43137" y="50357"/>
                          <a:pt x="37368" y="39245"/>
                          <a:pt x="34593" y="27161"/>
                        </a:cubicBezTo>
                        <a:cubicBezTo>
                          <a:pt x="32432" y="17767"/>
                          <a:pt x="32110" y="8604"/>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p42"/>
                  <p:cNvSpPr/>
                  <p:nvPr/>
                </p:nvSpPr>
                <p:spPr>
                  <a:xfrm>
                    <a:off x="5746043" y="1314810"/>
                    <a:ext cx="47764" cy="90961"/>
                  </a:xfrm>
                  <a:custGeom>
                    <a:rect b="b" l="l" r="r" t="t"/>
                    <a:pathLst>
                      <a:path extrusionOk="0" h="90961" w="47764">
                        <a:moveTo>
                          <a:pt x="8562" y="0"/>
                        </a:moveTo>
                        <a:cubicBezTo>
                          <a:pt x="5915" y="8841"/>
                          <a:pt x="2818" y="17069"/>
                          <a:pt x="1385" y="26645"/>
                        </a:cubicBezTo>
                        <a:cubicBezTo>
                          <a:pt x="-498" y="39263"/>
                          <a:pt x="-48" y="50393"/>
                          <a:pt x="365" y="60983"/>
                        </a:cubicBezTo>
                        <a:cubicBezTo>
                          <a:pt x="790" y="71961"/>
                          <a:pt x="917" y="77663"/>
                          <a:pt x="1646" y="82509"/>
                        </a:cubicBezTo>
                        <a:cubicBezTo>
                          <a:pt x="1949" y="82879"/>
                          <a:pt x="3692" y="85326"/>
                          <a:pt x="3692" y="85326"/>
                        </a:cubicBezTo>
                        <a:cubicBezTo>
                          <a:pt x="3692" y="85326"/>
                          <a:pt x="2065" y="84142"/>
                          <a:pt x="1901" y="84045"/>
                        </a:cubicBezTo>
                        <a:cubicBezTo>
                          <a:pt x="2174" y="85782"/>
                          <a:pt x="2666" y="90961"/>
                          <a:pt x="2666" y="90961"/>
                        </a:cubicBezTo>
                        <a:cubicBezTo>
                          <a:pt x="2666" y="90961"/>
                          <a:pt x="5994" y="77463"/>
                          <a:pt x="11635" y="62009"/>
                        </a:cubicBezTo>
                        <a:cubicBezTo>
                          <a:pt x="14962" y="52901"/>
                          <a:pt x="18016" y="43343"/>
                          <a:pt x="24192" y="34848"/>
                        </a:cubicBezTo>
                        <a:cubicBezTo>
                          <a:pt x="31072" y="25376"/>
                          <a:pt x="39743" y="18095"/>
                          <a:pt x="47764" y="12296"/>
                        </a:cubicBezTo>
                        <a:cubicBezTo>
                          <a:pt x="36002" y="5386"/>
                          <a:pt x="22972" y="862"/>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6" name="Google Shape;4456;p42"/>
                  <p:cNvSpPr/>
                  <p:nvPr/>
                </p:nvSpPr>
                <p:spPr>
                  <a:xfrm>
                    <a:off x="5705154" y="1399620"/>
                    <a:ext cx="47882" cy="91222"/>
                  </a:xfrm>
                  <a:custGeom>
                    <a:rect b="b" l="l" r="r" t="t"/>
                    <a:pathLst>
                      <a:path extrusionOk="0" h="91222" w="47882">
                        <a:moveTo>
                          <a:pt x="45353" y="0"/>
                        </a:moveTo>
                        <a:cubicBezTo>
                          <a:pt x="45353" y="0"/>
                          <a:pt x="42019" y="13517"/>
                          <a:pt x="36385" y="28958"/>
                        </a:cubicBezTo>
                        <a:cubicBezTo>
                          <a:pt x="33057" y="38067"/>
                          <a:pt x="29748" y="47612"/>
                          <a:pt x="23572" y="56119"/>
                        </a:cubicBezTo>
                        <a:cubicBezTo>
                          <a:pt x="16705" y="65574"/>
                          <a:pt x="8009" y="72872"/>
                          <a:pt x="0" y="78665"/>
                        </a:cubicBezTo>
                        <a:cubicBezTo>
                          <a:pt x="11853" y="85654"/>
                          <a:pt x="24908" y="90391"/>
                          <a:pt x="39457" y="91223"/>
                        </a:cubicBezTo>
                        <a:cubicBezTo>
                          <a:pt x="42117" y="82351"/>
                          <a:pt x="45195" y="74190"/>
                          <a:pt x="46634" y="64572"/>
                        </a:cubicBezTo>
                        <a:cubicBezTo>
                          <a:pt x="48523" y="51935"/>
                          <a:pt x="47818" y="40580"/>
                          <a:pt x="47400" y="29978"/>
                        </a:cubicBezTo>
                        <a:cubicBezTo>
                          <a:pt x="46975" y="19036"/>
                          <a:pt x="47102" y="13298"/>
                          <a:pt x="46379" y="8459"/>
                        </a:cubicBezTo>
                        <a:cubicBezTo>
                          <a:pt x="46076" y="8088"/>
                          <a:pt x="44327" y="5641"/>
                          <a:pt x="44327" y="5641"/>
                        </a:cubicBezTo>
                        <a:cubicBezTo>
                          <a:pt x="44327" y="5641"/>
                          <a:pt x="45961" y="6825"/>
                          <a:pt x="46118" y="6922"/>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7" name="Google Shape;4457;p42"/>
                  <p:cNvSpPr/>
                  <p:nvPr/>
                </p:nvSpPr>
                <p:spPr>
                  <a:xfrm>
                    <a:off x="5751015" y="1398017"/>
                    <a:ext cx="87380" cy="45936"/>
                  </a:xfrm>
                  <a:custGeom>
                    <a:rect b="b" l="l" r="r" t="t"/>
                    <a:pathLst>
                      <a:path extrusionOk="0" h="45936" w="87380">
                        <a:moveTo>
                          <a:pt x="60220" y="583"/>
                        </a:moveTo>
                        <a:cubicBezTo>
                          <a:pt x="47407" y="-704"/>
                          <a:pt x="35992" y="407"/>
                          <a:pt x="25372" y="1348"/>
                        </a:cubicBezTo>
                        <a:cubicBezTo>
                          <a:pt x="13391" y="2417"/>
                          <a:pt x="6870" y="3012"/>
                          <a:pt x="2564" y="3911"/>
                        </a:cubicBezTo>
                        <a:cubicBezTo>
                          <a:pt x="2285" y="4117"/>
                          <a:pt x="2" y="5447"/>
                          <a:pt x="2" y="5447"/>
                        </a:cubicBezTo>
                        <a:cubicBezTo>
                          <a:pt x="8" y="5484"/>
                          <a:pt x="-4" y="5666"/>
                          <a:pt x="2" y="5702"/>
                        </a:cubicBezTo>
                        <a:cubicBezTo>
                          <a:pt x="3378" y="6133"/>
                          <a:pt x="11539" y="8447"/>
                          <a:pt x="24345" y="12369"/>
                        </a:cubicBezTo>
                        <a:cubicBezTo>
                          <a:pt x="33775" y="15254"/>
                          <a:pt x="43795" y="18010"/>
                          <a:pt x="52788" y="23900"/>
                        </a:cubicBezTo>
                        <a:cubicBezTo>
                          <a:pt x="62375" y="30173"/>
                          <a:pt x="69972" y="38334"/>
                          <a:pt x="76105" y="45936"/>
                        </a:cubicBezTo>
                        <a:cubicBezTo>
                          <a:pt x="82462" y="33992"/>
                          <a:pt x="87083" y="20877"/>
                          <a:pt x="87381" y="6473"/>
                        </a:cubicBezTo>
                        <a:cubicBezTo>
                          <a:pt x="78333" y="4227"/>
                          <a:pt x="69972" y="1561"/>
                          <a:pt x="60220" y="58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8" name="Google Shape;4458;p42"/>
                  <p:cNvSpPr/>
                  <p:nvPr/>
                </p:nvSpPr>
                <p:spPr>
                  <a:xfrm>
                    <a:off x="5660827" y="1361445"/>
                    <a:ext cx="91471" cy="46008"/>
                  </a:xfrm>
                  <a:custGeom>
                    <a:rect b="b" l="l" r="r" t="t"/>
                    <a:pathLst>
                      <a:path extrusionOk="0" h="46008" w="91471">
                        <a:moveTo>
                          <a:pt x="11015" y="0"/>
                        </a:moveTo>
                        <a:cubicBezTo>
                          <a:pt x="4615" y="11974"/>
                          <a:pt x="298" y="25005"/>
                          <a:pt x="0" y="39457"/>
                        </a:cubicBezTo>
                        <a:cubicBezTo>
                          <a:pt x="9053" y="41710"/>
                          <a:pt x="17391" y="44376"/>
                          <a:pt x="27161" y="45353"/>
                        </a:cubicBezTo>
                        <a:cubicBezTo>
                          <a:pt x="40040" y="46640"/>
                          <a:pt x="51346" y="45796"/>
                          <a:pt x="62003" y="44837"/>
                        </a:cubicBezTo>
                        <a:cubicBezTo>
                          <a:pt x="73935" y="43768"/>
                          <a:pt x="80548" y="43173"/>
                          <a:pt x="84810" y="42275"/>
                        </a:cubicBezTo>
                        <a:cubicBezTo>
                          <a:pt x="85059" y="42092"/>
                          <a:pt x="87118" y="40738"/>
                          <a:pt x="87118" y="40738"/>
                        </a:cubicBezTo>
                        <a:cubicBezTo>
                          <a:pt x="87118" y="40738"/>
                          <a:pt x="86395" y="41947"/>
                          <a:pt x="86346" y="42020"/>
                        </a:cubicBezTo>
                        <a:cubicBezTo>
                          <a:pt x="87324" y="41807"/>
                          <a:pt x="91471" y="40993"/>
                          <a:pt x="91471" y="40999"/>
                        </a:cubicBezTo>
                        <a:cubicBezTo>
                          <a:pt x="91471" y="40999"/>
                          <a:pt x="78198" y="38285"/>
                          <a:pt x="62774" y="33567"/>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59" name="Google Shape;4459;p42"/>
                <p:cNvSpPr/>
                <p:nvPr/>
              </p:nvSpPr>
              <p:spPr>
                <a:xfrm>
                  <a:off x="5722077" y="1375283"/>
                  <a:ext cx="54935" cy="54941"/>
                </a:xfrm>
                <a:custGeom>
                  <a:rect b="b" l="l" r="r" t="t"/>
                  <a:pathLst>
                    <a:path extrusionOk="0" h="54941" w="54935">
                      <a:moveTo>
                        <a:pt x="0" y="27471"/>
                      </a:moveTo>
                      <a:cubicBezTo>
                        <a:pt x="0" y="12302"/>
                        <a:pt x="12296" y="0"/>
                        <a:pt x="27465" y="0"/>
                      </a:cubicBezTo>
                      <a:cubicBezTo>
                        <a:pt x="42639" y="0"/>
                        <a:pt x="54935" y="12302"/>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60" name="Google Shape;4460;p42"/>
            <p:cNvGrpSpPr/>
            <p:nvPr/>
          </p:nvGrpSpPr>
          <p:grpSpPr>
            <a:xfrm>
              <a:off x="5369896" y="1597815"/>
              <a:ext cx="279372" cy="279372"/>
              <a:chOff x="5657141" y="1514561"/>
              <a:chExt cx="178103" cy="178103"/>
            </a:xfrm>
          </p:grpSpPr>
          <p:sp>
            <p:nvSpPr>
              <p:cNvPr id="4461" name="Google Shape;4461;p42"/>
              <p:cNvSpPr/>
              <p:nvPr/>
            </p:nvSpPr>
            <p:spPr>
              <a:xfrm>
                <a:off x="5657141" y="1514561"/>
                <a:ext cx="178103" cy="178103"/>
              </a:xfrm>
              <a:custGeom>
                <a:rect b="b" l="l" r="r" t="t"/>
                <a:pathLst>
                  <a:path extrusionOk="0" h="178103" w="178103">
                    <a:moveTo>
                      <a:pt x="0" y="89055"/>
                    </a:moveTo>
                    <a:cubicBezTo>
                      <a:pt x="0" y="39870"/>
                      <a:pt x="39870" y="0"/>
                      <a:pt x="89049" y="0"/>
                    </a:cubicBezTo>
                    <a:cubicBezTo>
                      <a:pt x="138233" y="0"/>
                      <a:pt x="178103" y="39870"/>
                      <a:pt x="178103" y="89055"/>
                    </a:cubicBezTo>
                    <a:cubicBezTo>
                      <a:pt x="178103" y="138233"/>
                      <a:pt x="138233" y="178103"/>
                      <a:pt x="89049" y="178103"/>
                    </a:cubicBezTo>
                    <a:cubicBezTo>
                      <a:pt x="39870" y="178103"/>
                      <a:pt x="0" y="138233"/>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62" name="Google Shape;4462;p42"/>
              <p:cNvGrpSpPr/>
              <p:nvPr/>
            </p:nvGrpSpPr>
            <p:grpSpPr>
              <a:xfrm>
                <a:off x="5657475" y="1515672"/>
                <a:ext cx="177568" cy="176026"/>
                <a:chOff x="5657475" y="1515672"/>
                <a:chExt cx="177568" cy="176026"/>
              </a:xfrm>
            </p:grpSpPr>
            <p:grpSp>
              <p:nvGrpSpPr>
                <p:cNvPr id="4463" name="Google Shape;4463;p42"/>
                <p:cNvGrpSpPr/>
                <p:nvPr/>
              </p:nvGrpSpPr>
              <p:grpSpPr>
                <a:xfrm>
                  <a:off x="5657475" y="1515672"/>
                  <a:ext cx="177568" cy="176026"/>
                  <a:chOff x="5657475" y="1515672"/>
                  <a:chExt cx="177568" cy="176026"/>
                </a:xfrm>
              </p:grpSpPr>
              <p:sp>
                <p:nvSpPr>
                  <p:cNvPr id="4464" name="Google Shape;4464;p42"/>
                  <p:cNvSpPr/>
                  <p:nvPr/>
                </p:nvSpPr>
                <p:spPr>
                  <a:xfrm>
                    <a:off x="5747665" y="1544624"/>
                    <a:ext cx="82508" cy="59701"/>
                  </a:xfrm>
                  <a:custGeom>
                    <a:rect b="b" l="l" r="r" t="t"/>
                    <a:pathLst>
                      <a:path extrusionOk="0" h="59701" w="82508">
                        <a:moveTo>
                          <a:pt x="64316" y="0"/>
                        </a:moveTo>
                        <a:cubicBezTo>
                          <a:pt x="57254" y="4123"/>
                          <a:pt x="50496" y="7147"/>
                          <a:pt x="43817" y="12296"/>
                        </a:cubicBezTo>
                        <a:cubicBezTo>
                          <a:pt x="32747" y="20840"/>
                          <a:pt x="24501" y="30476"/>
                          <a:pt x="17166" y="38947"/>
                        </a:cubicBezTo>
                        <a:cubicBezTo>
                          <a:pt x="7226" y="50430"/>
                          <a:pt x="0" y="59702"/>
                          <a:pt x="0" y="59702"/>
                        </a:cubicBezTo>
                        <a:cubicBezTo>
                          <a:pt x="0" y="59702"/>
                          <a:pt x="9746" y="53065"/>
                          <a:pt x="22552" y="46379"/>
                        </a:cubicBezTo>
                        <a:cubicBezTo>
                          <a:pt x="32000" y="41443"/>
                          <a:pt x="42736" y="36196"/>
                          <a:pt x="54577" y="34077"/>
                        </a:cubicBezTo>
                        <a:cubicBezTo>
                          <a:pt x="64292" y="32340"/>
                          <a:pt x="73777" y="32656"/>
                          <a:pt x="82509" y="33567"/>
                        </a:cubicBezTo>
                        <a:cubicBezTo>
                          <a:pt x="78702" y="21016"/>
                          <a:pt x="72842" y="9533"/>
                          <a:pt x="6431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p42"/>
                  <p:cNvSpPr/>
                  <p:nvPr/>
                </p:nvSpPr>
                <p:spPr>
                  <a:xfrm>
                    <a:off x="5662339" y="1603045"/>
                    <a:ext cx="82253" cy="59701"/>
                  </a:xfrm>
                  <a:custGeom>
                    <a:rect b="b" l="l" r="r" t="t"/>
                    <a:pathLst>
                      <a:path extrusionOk="0" h="59701" w="82253">
                        <a:moveTo>
                          <a:pt x="82254" y="0"/>
                        </a:moveTo>
                        <a:cubicBezTo>
                          <a:pt x="82254" y="0"/>
                          <a:pt x="72599" y="6352"/>
                          <a:pt x="59702" y="13067"/>
                        </a:cubicBezTo>
                        <a:cubicBezTo>
                          <a:pt x="50283" y="17974"/>
                          <a:pt x="39445" y="23257"/>
                          <a:pt x="27677" y="25370"/>
                        </a:cubicBezTo>
                        <a:cubicBezTo>
                          <a:pt x="17992" y="27100"/>
                          <a:pt x="8714" y="26778"/>
                          <a:pt x="0" y="25880"/>
                        </a:cubicBezTo>
                        <a:cubicBezTo>
                          <a:pt x="3837" y="38595"/>
                          <a:pt x="9527" y="50090"/>
                          <a:pt x="18192" y="59702"/>
                        </a:cubicBezTo>
                        <a:cubicBezTo>
                          <a:pt x="25193" y="55609"/>
                          <a:pt x="31818" y="52506"/>
                          <a:pt x="38437" y="47406"/>
                        </a:cubicBezTo>
                        <a:cubicBezTo>
                          <a:pt x="49567" y="38820"/>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p42"/>
                  <p:cNvSpPr/>
                  <p:nvPr/>
                </p:nvSpPr>
                <p:spPr>
                  <a:xfrm>
                    <a:off x="5746129" y="1606117"/>
                    <a:ext cx="62264" cy="80456"/>
                  </a:xfrm>
                  <a:custGeom>
                    <a:rect b="b" l="l" r="r" t="t"/>
                    <a:pathLst>
                      <a:path extrusionOk="0" h="80456" w="62264">
                        <a:moveTo>
                          <a:pt x="0" y="0"/>
                        </a:moveTo>
                        <a:cubicBezTo>
                          <a:pt x="0" y="0"/>
                          <a:pt x="6449" y="9005"/>
                          <a:pt x="13578" y="21016"/>
                        </a:cubicBezTo>
                        <a:cubicBezTo>
                          <a:pt x="19128" y="30355"/>
                          <a:pt x="25151" y="41218"/>
                          <a:pt x="27932" y="53302"/>
                        </a:cubicBezTo>
                        <a:cubicBezTo>
                          <a:pt x="30088" y="62695"/>
                          <a:pt x="30155" y="71846"/>
                          <a:pt x="29723" y="80456"/>
                        </a:cubicBezTo>
                        <a:cubicBezTo>
                          <a:pt x="41989" y="76091"/>
                          <a:pt x="53150" y="69915"/>
                          <a:pt x="62264" y="60983"/>
                        </a:cubicBezTo>
                        <a:cubicBezTo>
                          <a:pt x="57868" y="54261"/>
                          <a:pt x="54559" y="47812"/>
                          <a:pt x="49197" y="41509"/>
                        </a:cubicBezTo>
                        <a:cubicBezTo>
                          <a:pt x="39870" y="30561"/>
                          <a:pt x="29736" y="22103"/>
                          <a:pt x="20755" y="15120"/>
                        </a:cubicBezTo>
                        <a:cubicBezTo>
                          <a:pt x="9175" y="6115"/>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p42"/>
                  <p:cNvSpPr/>
                  <p:nvPr/>
                </p:nvSpPr>
                <p:spPr>
                  <a:xfrm>
                    <a:off x="5683865" y="1520536"/>
                    <a:ext cx="62518" cy="80456"/>
                  </a:xfrm>
                  <a:custGeom>
                    <a:rect b="b" l="l" r="r" t="t"/>
                    <a:pathLst>
                      <a:path extrusionOk="0" h="80456" w="62518">
                        <a:moveTo>
                          <a:pt x="32541" y="0"/>
                        </a:moveTo>
                        <a:cubicBezTo>
                          <a:pt x="20348" y="4378"/>
                          <a:pt x="9066" y="10590"/>
                          <a:pt x="0" y="19474"/>
                        </a:cubicBezTo>
                        <a:cubicBezTo>
                          <a:pt x="4420" y="26250"/>
                          <a:pt x="7663" y="32863"/>
                          <a:pt x="13067" y="39208"/>
                        </a:cubicBezTo>
                        <a:cubicBezTo>
                          <a:pt x="22352" y="50102"/>
                          <a:pt x="32559" y="58366"/>
                          <a:pt x="41509" y="65343"/>
                        </a:cubicBezTo>
                        <a:cubicBezTo>
                          <a:pt x="53156" y="74409"/>
                          <a:pt x="62519" y="80456"/>
                          <a:pt x="62519" y="80456"/>
                        </a:cubicBezTo>
                        <a:cubicBezTo>
                          <a:pt x="62519" y="80456"/>
                          <a:pt x="55809" y="71706"/>
                          <a:pt x="48687" y="59702"/>
                        </a:cubicBezTo>
                        <a:cubicBezTo>
                          <a:pt x="43137" y="50363"/>
                          <a:pt x="37368" y="39251"/>
                          <a:pt x="34593" y="27161"/>
                        </a:cubicBezTo>
                        <a:cubicBezTo>
                          <a:pt x="32432" y="17767"/>
                          <a:pt x="32110" y="8610"/>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p42"/>
                  <p:cNvSpPr/>
                  <p:nvPr/>
                </p:nvSpPr>
                <p:spPr>
                  <a:xfrm>
                    <a:off x="5742692" y="1515672"/>
                    <a:ext cx="47764" cy="90961"/>
                  </a:xfrm>
                  <a:custGeom>
                    <a:rect b="b" l="l" r="r" t="t"/>
                    <a:pathLst>
                      <a:path extrusionOk="0" h="90961" w="47764">
                        <a:moveTo>
                          <a:pt x="8562" y="0"/>
                        </a:moveTo>
                        <a:cubicBezTo>
                          <a:pt x="5915" y="8835"/>
                          <a:pt x="2818" y="17069"/>
                          <a:pt x="1385" y="26645"/>
                        </a:cubicBezTo>
                        <a:cubicBezTo>
                          <a:pt x="-498" y="39263"/>
                          <a:pt x="-48" y="50387"/>
                          <a:pt x="365" y="60983"/>
                        </a:cubicBezTo>
                        <a:cubicBezTo>
                          <a:pt x="790" y="71956"/>
                          <a:pt x="917" y="77657"/>
                          <a:pt x="1646" y="82503"/>
                        </a:cubicBezTo>
                        <a:cubicBezTo>
                          <a:pt x="1949" y="82879"/>
                          <a:pt x="3692" y="85326"/>
                          <a:pt x="3692" y="85320"/>
                        </a:cubicBezTo>
                        <a:cubicBezTo>
                          <a:pt x="3692" y="85320"/>
                          <a:pt x="2065" y="84136"/>
                          <a:pt x="1901" y="84039"/>
                        </a:cubicBezTo>
                        <a:cubicBezTo>
                          <a:pt x="2174" y="85782"/>
                          <a:pt x="2666" y="90961"/>
                          <a:pt x="2666" y="90961"/>
                        </a:cubicBezTo>
                        <a:cubicBezTo>
                          <a:pt x="2666" y="90961"/>
                          <a:pt x="5993" y="77457"/>
                          <a:pt x="11635" y="62003"/>
                        </a:cubicBezTo>
                        <a:cubicBezTo>
                          <a:pt x="14962" y="52901"/>
                          <a:pt x="18016" y="43343"/>
                          <a:pt x="24192" y="34848"/>
                        </a:cubicBezTo>
                        <a:cubicBezTo>
                          <a:pt x="31072" y="25376"/>
                          <a:pt x="39743" y="18095"/>
                          <a:pt x="47764" y="12296"/>
                        </a:cubicBezTo>
                        <a:cubicBezTo>
                          <a:pt x="36002" y="5386"/>
                          <a:pt x="22971" y="856"/>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9" name="Google Shape;4469;p42"/>
                  <p:cNvSpPr/>
                  <p:nvPr/>
                </p:nvSpPr>
                <p:spPr>
                  <a:xfrm>
                    <a:off x="5701802" y="1600482"/>
                    <a:ext cx="47882" cy="91216"/>
                  </a:xfrm>
                  <a:custGeom>
                    <a:rect b="b" l="l" r="r" t="t"/>
                    <a:pathLst>
                      <a:path extrusionOk="0" h="91216" w="47882">
                        <a:moveTo>
                          <a:pt x="45353" y="0"/>
                        </a:moveTo>
                        <a:cubicBezTo>
                          <a:pt x="45353" y="0"/>
                          <a:pt x="42019" y="13511"/>
                          <a:pt x="36385" y="28952"/>
                        </a:cubicBezTo>
                        <a:cubicBezTo>
                          <a:pt x="33057" y="38067"/>
                          <a:pt x="29748" y="47612"/>
                          <a:pt x="23572" y="56113"/>
                        </a:cubicBezTo>
                        <a:cubicBezTo>
                          <a:pt x="16705" y="65568"/>
                          <a:pt x="8009" y="72866"/>
                          <a:pt x="0" y="78665"/>
                        </a:cubicBezTo>
                        <a:cubicBezTo>
                          <a:pt x="11853" y="85654"/>
                          <a:pt x="24908" y="90391"/>
                          <a:pt x="39457" y="91216"/>
                        </a:cubicBezTo>
                        <a:cubicBezTo>
                          <a:pt x="42117" y="82351"/>
                          <a:pt x="45195" y="74190"/>
                          <a:pt x="46634" y="64572"/>
                        </a:cubicBezTo>
                        <a:cubicBezTo>
                          <a:pt x="48523" y="51935"/>
                          <a:pt x="47818" y="40581"/>
                          <a:pt x="47400" y="29978"/>
                        </a:cubicBezTo>
                        <a:cubicBezTo>
                          <a:pt x="46975" y="19036"/>
                          <a:pt x="47102" y="13298"/>
                          <a:pt x="46379" y="8459"/>
                        </a:cubicBezTo>
                        <a:cubicBezTo>
                          <a:pt x="46076" y="8082"/>
                          <a:pt x="44327" y="5635"/>
                          <a:pt x="44327" y="5635"/>
                        </a:cubicBezTo>
                        <a:cubicBezTo>
                          <a:pt x="44327" y="5635"/>
                          <a:pt x="45961" y="6819"/>
                          <a:pt x="46118" y="6916"/>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0" name="Google Shape;4470;p42"/>
                  <p:cNvSpPr/>
                  <p:nvPr/>
                </p:nvSpPr>
                <p:spPr>
                  <a:xfrm>
                    <a:off x="5747663" y="1598876"/>
                    <a:ext cx="87380" cy="45933"/>
                  </a:xfrm>
                  <a:custGeom>
                    <a:rect b="b" l="l" r="r" t="t"/>
                    <a:pathLst>
                      <a:path extrusionOk="0" h="45933" w="87380">
                        <a:moveTo>
                          <a:pt x="60220" y="580"/>
                        </a:moveTo>
                        <a:cubicBezTo>
                          <a:pt x="47407" y="-701"/>
                          <a:pt x="35991" y="404"/>
                          <a:pt x="25371" y="1351"/>
                        </a:cubicBezTo>
                        <a:cubicBezTo>
                          <a:pt x="13391" y="2414"/>
                          <a:pt x="6869" y="3009"/>
                          <a:pt x="2564" y="3914"/>
                        </a:cubicBezTo>
                        <a:cubicBezTo>
                          <a:pt x="2285" y="4120"/>
                          <a:pt x="2" y="5450"/>
                          <a:pt x="2" y="5450"/>
                        </a:cubicBezTo>
                        <a:cubicBezTo>
                          <a:pt x="8" y="5487"/>
                          <a:pt x="-4" y="5669"/>
                          <a:pt x="2" y="5705"/>
                        </a:cubicBezTo>
                        <a:cubicBezTo>
                          <a:pt x="3378" y="6130"/>
                          <a:pt x="11539" y="8450"/>
                          <a:pt x="24345" y="12366"/>
                        </a:cubicBezTo>
                        <a:cubicBezTo>
                          <a:pt x="33775" y="15257"/>
                          <a:pt x="43794" y="18014"/>
                          <a:pt x="52787" y="23898"/>
                        </a:cubicBezTo>
                        <a:cubicBezTo>
                          <a:pt x="62375" y="30176"/>
                          <a:pt x="69971" y="38337"/>
                          <a:pt x="76104" y="45934"/>
                        </a:cubicBezTo>
                        <a:cubicBezTo>
                          <a:pt x="82462" y="33989"/>
                          <a:pt x="87083" y="20880"/>
                          <a:pt x="87380" y="6476"/>
                        </a:cubicBezTo>
                        <a:cubicBezTo>
                          <a:pt x="78333" y="4224"/>
                          <a:pt x="69971" y="1558"/>
                          <a:pt x="60220" y="58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p42"/>
                  <p:cNvSpPr/>
                  <p:nvPr/>
                </p:nvSpPr>
                <p:spPr>
                  <a:xfrm>
                    <a:off x="5657475" y="1562307"/>
                    <a:ext cx="91471" cy="46008"/>
                  </a:xfrm>
                  <a:custGeom>
                    <a:rect b="b" l="l" r="r" t="t"/>
                    <a:pathLst>
                      <a:path extrusionOk="0" h="46008" w="91471">
                        <a:moveTo>
                          <a:pt x="11015" y="0"/>
                        </a:moveTo>
                        <a:cubicBezTo>
                          <a:pt x="4615" y="11974"/>
                          <a:pt x="298" y="24999"/>
                          <a:pt x="0" y="39457"/>
                        </a:cubicBezTo>
                        <a:cubicBezTo>
                          <a:pt x="9053" y="41710"/>
                          <a:pt x="17391" y="44375"/>
                          <a:pt x="27161" y="45353"/>
                        </a:cubicBezTo>
                        <a:cubicBezTo>
                          <a:pt x="40040" y="46640"/>
                          <a:pt x="51346" y="45796"/>
                          <a:pt x="62003" y="44837"/>
                        </a:cubicBezTo>
                        <a:cubicBezTo>
                          <a:pt x="73935" y="43768"/>
                          <a:pt x="80548" y="43167"/>
                          <a:pt x="84810" y="42275"/>
                        </a:cubicBezTo>
                        <a:cubicBezTo>
                          <a:pt x="85059" y="42086"/>
                          <a:pt x="87118" y="40738"/>
                          <a:pt x="87118" y="40738"/>
                        </a:cubicBezTo>
                        <a:cubicBezTo>
                          <a:pt x="87118" y="40738"/>
                          <a:pt x="86395" y="41947"/>
                          <a:pt x="86346" y="42020"/>
                        </a:cubicBezTo>
                        <a:cubicBezTo>
                          <a:pt x="87324" y="41807"/>
                          <a:pt x="91472" y="40993"/>
                          <a:pt x="91472" y="40993"/>
                        </a:cubicBezTo>
                        <a:cubicBezTo>
                          <a:pt x="91472" y="40993"/>
                          <a:pt x="78198" y="38285"/>
                          <a:pt x="62774" y="33561"/>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72" name="Google Shape;4472;p42"/>
                <p:cNvSpPr/>
                <p:nvPr/>
              </p:nvSpPr>
              <p:spPr>
                <a:xfrm>
                  <a:off x="5718725" y="1576145"/>
                  <a:ext cx="54935" cy="54941"/>
                </a:xfrm>
                <a:custGeom>
                  <a:rect b="b" l="l" r="r" t="t"/>
                  <a:pathLst>
                    <a:path extrusionOk="0" h="54941" w="54935">
                      <a:moveTo>
                        <a:pt x="0" y="27471"/>
                      </a:moveTo>
                      <a:cubicBezTo>
                        <a:pt x="0" y="12296"/>
                        <a:pt x="12296" y="0"/>
                        <a:pt x="27465" y="0"/>
                      </a:cubicBezTo>
                      <a:cubicBezTo>
                        <a:pt x="42639" y="0"/>
                        <a:pt x="54935" y="12296"/>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473" name="Google Shape;4473;p42"/>
            <p:cNvSpPr/>
            <p:nvPr/>
          </p:nvSpPr>
          <p:spPr>
            <a:xfrm>
              <a:off x="4799281" y="914327"/>
              <a:ext cx="199290" cy="326863"/>
            </a:xfrm>
            <a:custGeom>
              <a:rect b="b" l="l" r="r" t="t"/>
              <a:pathLst>
                <a:path extrusionOk="0" h="208525" w="127139">
                  <a:moveTo>
                    <a:pt x="115675" y="168"/>
                  </a:moveTo>
                  <a:cubicBezTo>
                    <a:pt x="114430" y="-141"/>
                    <a:pt x="113112" y="-50"/>
                    <a:pt x="111928" y="666"/>
                  </a:cubicBezTo>
                  <a:cubicBezTo>
                    <a:pt x="109560" y="2105"/>
                    <a:pt x="108741" y="5293"/>
                    <a:pt x="110180" y="7661"/>
                  </a:cubicBezTo>
                  <a:cubicBezTo>
                    <a:pt x="113835" y="13691"/>
                    <a:pt x="116033" y="18142"/>
                    <a:pt x="116804" y="21160"/>
                  </a:cubicBezTo>
                  <a:cubicBezTo>
                    <a:pt x="117035" y="22071"/>
                    <a:pt x="117072" y="22605"/>
                    <a:pt x="117053" y="23036"/>
                  </a:cubicBezTo>
                  <a:cubicBezTo>
                    <a:pt x="116361" y="23522"/>
                    <a:pt x="113173" y="23413"/>
                    <a:pt x="104933" y="22162"/>
                  </a:cubicBezTo>
                  <a:cubicBezTo>
                    <a:pt x="103561" y="21949"/>
                    <a:pt x="102608" y="21791"/>
                    <a:pt x="101685" y="21658"/>
                  </a:cubicBezTo>
                  <a:cubicBezTo>
                    <a:pt x="86146" y="19484"/>
                    <a:pt x="77426" y="21530"/>
                    <a:pt x="75319" y="33152"/>
                  </a:cubicBezTo>
                  <a:cubicBezTo>
                    <a:pt x="74912" y="35405"/>
                    <a:pt x="75137" y="37694"/>
                    <a:pt x="75945" y="39905"/>
                  </a:cubicBezTo>
                  <a:cubicBezTo>
                    <a:pt x="76801" y="42249"/>
                    <a:pt x="78209" y="44465"/>
                    <a:pt x="80316" y="47027"/>
                  </a:cubicBezTo>
                  <a:cubicBezTo>
                    <a:pt x="81082" y="47956"/>
                    <a:pt x="81938" y="48904"/>
                    <a:pt x="83061" y="50148"/>
                  </a:cubicBezTo>
                  <a:cubicBezTo>
                    <a:pt x="83158" y="50252"/>
                    <a:pt x="85211" y="52474"/>
                    <a:pt x="85812" y="53148"/>
                  </a:cubicBezTo>
                  <a:cubicBezTo>
                    <a:pt x="92455" y="60580"/>
                    <a:pt x="94908" y="65469"/>
                    <a:pt x="93809" y="71517"/>
                  </a:cubicBezTo>
                  <a:cubicBezTo>
                    <a:pt x="93578" y="72792"/>
                    <a:pt x="93250" y="72949"/>
                    <a:pt x="91435" y="73016"/>
                  </a:cubicBezTo>
                  <a:cubicBezTo>
                    <a:pt x="89067" y="73101"/>
                    <a:pt x="86565" y="72555"/>
                    <a:pt x="79812" y="70891"/>
                  </a:cubicBezTo>
                  <a:cubicBezTo>
                    <a:pt x="79090" y="70715"/>
                    <a:pt x="79047" y="70697"/>
                    <a:pt x="78319" y="70515"/>
                  </a:cubicBezTo>
                  <a:cubicBezTo>
                    <a:pt x="66096" y="67545"/>
                    <a:pt x="59987" y="67375"/>
                    <a:pt x="54825" y="72391"/>
                  </a:cubicBezTo>
                  <a:cubicBezTo>
                    <a:pt x="42299" y="84566"/>
                    <a:pt x="44916" y="93419"/>
                    <a:pt x="57825" y="105879"/>
                  </a:cubicBezTo>
                  <a:cubicBezTo>
                    <a:pt x="58159" y="106207"/>
                    <a:pt x="58111" y="106177"/>
                    <a:pt x="58451" y="106504"/>
                  </a:cubicBezTo>
                  <a:cubicBezTo>
                    <a:pt x="68087" y="115795"/>
                    <a:pt x="69387" y="118971"/>
                    <a:pt x="63448" y="125747"/>
                  </a:cubicBezTo>
                  <a:cubicBezTo>
                    <a:pt x="61972" y="127423"/>
                    <a:pt x="60782" y="127909"/>
                    <a:pt x="59325" y="127745"/>
                  </a:cubicBezTo>
                  <a:cubicBezTo>
                    <a:pt x="57801" y="127575"/>
                    <a:pt x="56107" y="126822"/>
                    <a:pt x="52700" y="124994"/>
                  </a:cubicBezTo>
                  <a:cubicBezTo>
                    <a:pt x="44108" y="120392"/>
                    <a:pt x="40526" y="119432"/>
                    <a:pt x="35206" y="123124"/>
                  </a:cubicBezTo>
                  <a:cubicBezTo>
                    <a:pt x="25473" y="129870"/>
                    <a:pt x="22018" y="137728"/>
                    <a:pt x="24714" y="146241"/>
                  </a:cubicBezTo>
                  <a:cubicBezTo>
                    <a:pt x="26547" y="152040"/>
                    <a:pt x="29966" y="156357"/>
                    <a:pt x="38206" y="164731"/>
                  </a:cubicBezTo>
                  <a:cubicBezTo>
                    <a:pt x="48644" y="175333"/>
                    <a:pt x="51030" y="179134"/>
                    <a:pt x="49203" y="182474"/>
                  </a:cubicBezTo>
                  <a:cubicBezTo>
                    <a:pt x="46464" y="187477"/>
                    <a:pt x="42062" y="188734"/>
                    <a:pt x="29085" y="189475"/>
                  </a:cubicBezTo>
                  <a:cubicBezTo>
                    <a:pt x="28800" y="189487"/>
                    <a:pt x="28745" y="189578"/>
                    <a:pt x="28460" y="189596"/>
                  </a:cubicBezTo>
                  <a:cubicBezTo>
                    <a:pt x="13170" y="190471"/>
                    <a:pt x="6309" y="192456"/>
                    <a:pt x="844" y="200721"/>
                  </a:cubicBezTo>
                  <a:cubicBezTo>
                    <a:pt x="-680" y="203028"/>
                    <a:pt x="-91" y="206185"/>
                    <a:pt x="2222" y="207716"/>
                  </a:cubicBezTo>
                  <a:cubicBezTo>
                    <a:pt x="4530" y="209246"/>
                    <a:pt x="7687" y="208529"/>
                    <a:pt x="9217" y="206216"/>
                  </a:cubicBezTo>
                  <a:cubicBezTo>
                    <a:pt x="12272" y="201601"/>
                    <a:pt x="16899" y="200289"/>
                    <a:pt x="29085" y="199591"/>
                  </a:cubicBezTo>
                  <a:cubicBezTo>
                    <a:pt x="29365" y="199579"/>
                    <a:pt x="29298" y="199609"/>
                    <a:pt x="29583" y="199591"/>
                  </a:cubicBezTo>
                  <a:cubicBezTo>
                    <a:pt x="45997" y="198656"/>
                    <a:pt x="52998" y="196488"/>
                    <a:pt x="58074" y="187222"/>
                  </a:cubicBezTo>
                  <a:cubicBezTo>
                    <a:pt x="61025" y="181830"/>
                    <a:pt x="60187" y="176219"/>
                    <a:pt x="56574" y="170481"/>
                  </a:cubicBezTo>
                  <a:cubicBezTo>
                    <a:pt x="54255" y="166795"/>
                    <a:pt x="52063" y="164451"/>
                    <a:pt x="45329" y="157608"/>
                  </a:cubicBezTo>
                  <a:cubicBezTo>
                    <a:pt x="38279" y="150449"/>
                    <a:pt x="35376" y="146812"/>
                    <a:pt x="34204" y="143114"/>
                  </a:cubicBezTo>
                  <a:cubicBezTo>
                    <a:pt x="32959" y="139173"/>
                    <a:pt x="34459" y="135657"/>
                    <a:pt x="40829" y="131243"/>
                  </a:cubicBezTo>
                  <a:cubicBezTo>
                    <a:pt x="41594" y="130714"/>
                    <a:pt x="42936" y="131182"/>
                    <a:pt x="47952" y="133866"/>
                  </a:cubicBezTo>
                  <a:cubicBezTo>
                    <a:pt x="52488" y="136295"/>
                    <a:pt x="54965" y="137254"/>
                    <a:pt x="58195" y="137618"/>
                  </a:cubicBezTo>
                  <a:cubicBezTo>
                    <a:pt x="62956" y="138147"/>
                    <a:pt x="67334" y="136489"/>
                    <a:pt x="70941" y="132366"/>
                  </a:cubicBezTo>
                  <a:cubicBezTo>
                    <a:pt x="76740" y="125759"/>
                    <a:pt x="78276" y="119080"/>
                    <a:pt x="75817" y="112625"/>
                  </a:cubicBezTo>
                  <a:cubicBezTo>
                    <a:pt x="74123" y="108168"/>
                    <a:pt x="71627" y="105211"/>
                    <a:pt x="65446" y="99254"/>
                  </a:cubicBezTo>
                  <a:cubicBezTo>
                    <a:pt x="65112" y="98932"/>
                    <a:pt x="65154" y="98951"/>
                    <a:pt x="64820" y="98629"/>
                  </a:cubicBezTo>
                  <a:cubicBezTo>
                    <a:pt x="55439" y="89569"/>
                    <a:pt x="54577" y="86679"/>
                    <a:pt x="61821" y="79635"/>
                  </a:cubicBezTo>
                  <a:cubicBezTo>
                    <a:pt x="63369" y="78135"/>
                    <a:pt x="67364" y="78178"/>
                    <a:pt x="75945" y="80260"/>
                  </a:cubicBezTo>
                  <a:cubicBezTo>
                    <a:pt x="76655" y="80437"/>
                    <a:pt x="76600" y="80461"/>
                    <a:pt x="77317" y="80637"/>
                  </a:cubicBezTo>
                  <a:cubicBezTo>
                    <a:pt x="85144" y="82562"/>
                    <a:pt x="88107" y="83151"/>
                    <a:pt x="91811" y="83011"/>
                  </a:cubicBezTo>
                  <a:cubicBezTo>
                    <a:pt x="98023" y="82774"/>
                    <a:pt x="102541" y="79550"/>
                    <a:pt x="103682" y="73265"/>
                  </a:cubicBezTo>
                  <a:cubicBezTo>
                    <a:pt x="105486" y="63325"/>
                    <a:pt x="101824" y="56057"/>
                    <a:pt x="93311" y="46523"/>
                  </a:cubicBezTo>
                  <a:cubicBezTo>
                    <a:pt x="86079" y="38429"/>
                    <a:pt x="86182" y="38435"/>
                    <a:pt x="85435" y="36401"/>
                  </a:cubicBezTo>
                  <a:cubicBezTo>
                    <a:pt x="85217" y="35794"/>
                    <a:pt x="85114" y="35308"/>
                    <a:pt x="85186" y="34901"/>
                  </a:cubicBezTo>
                  <a:cubicBezTo>
                    <a:pt x="85897" y="30985"/>
                    <a:pt x="89716" y="30171"/>
                    <a:pt x="100306" y="31653"/>
                  </a:cubicBezTo>
                  <a:cubicBezTo>
                    <a:pt x="101187" y="31780"/>
                    <a:pt x="102098" y="31829"/>
                    <a:pt x="103433" y="32029"/>
                  </a:cubicBezTo>
                  <a:cubicBezTo>
                    <a:pt x="116331" y="33996"/>
                    <a:pt x="119834" y="34154"/>
                    <a:pt x="123927" y="30529"/>
                  </a:cubicBezTo>
                  <a:cubicBezTo>
                    <a:pt x="129677" y="25429"/>
                    <a:pt x="127552" y="16849"/>
                    <a:pt x="118802" y="2415"/>
                  </a:cubicBezTo>
                  <a:cubicBezTo>
                    <a:pt x="118086" y="1231"/>
                    <a:pt x="116926" y="472"/>
                    <a:pt x="115675" y="16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4" name="Google Shape;4474;p42"/>
            <p:cNvSpPr/>
            <p:nvPr/>
          </p:nvSpPr>
          <p:spPr>
            <a:xfrm>
              <a:off x="6023066" y="877707"/>
              <a:ext cx="203416" cy="339110"/>
            </a:xfrm>
            <a:custGeom>
              <a:rect b="b" l="l" r="r" t="t"/>
              <a:pathLst>
                <a:path extrusionOk="0" h="216338" w="129771">
                  <a:moveTo>
                    <a:pt x="26284" y="269"/>
                  </a:moveTo>
                  <a:cubicBezTo>
                    <a:pt x="25070" y="-162"/>
                    <a:pt x="23612" y="-71"/>
                    <a:pt x="22398" y="518"/>
                  </a:cubicBezTo>
                  <a:cubicBezTo>
                    <a:pt x="19908" y="1708"/>
                    <a:pt x="18816" y="4641"/>
                    <a:pt x="20030" y="7142"/>
                  </a:cubicBezTo>
                  <a:cubicBezTo>
                    <a:pt x="21487" y="10306"/>
                    <a:pt x="19605" y="14180"/>
                    <a:pt x="11407" y="24387"/>
                  </a:cubicBezTo>
                  <a:cubicBezTo>
                    <a:pt x="6185" y="30824"/>
                    <a:pt x="3878" y="34121"/>
                    <a:pt x="1995" y="38256"/>
                  </a:cubicBezTo>
                  <a:cubicBezTo>
                    <a:pt x="-1496" y="46156"/>
                    <a:pt x="-555" y="53601"/>
                    <a:pt x="6003" y="60001"/>
                  </a:cubicBezTo>
                  <a:cubicBezTo>
                    <a:pt x="14322" y="68089"/>
                    <a:pt x="24280" y="69073"/>
                    <a:pt x="37761" y="65624"/>
                  </a:cubicBezTo>
                  <a:cubicBezTo>
                    <a:pt x="40129" y="65016"/>
                    <a:pt x="42254" y="64379"/>
                    <a:pt x="45897" y="63249"/>
                  </a:cubicBezTo>
                  <a:cubicBezTo>
                    <a:pt x="56706" y="59873"/>
                    <a:pt x="60531" y="59060"/>
                    <a:pt x="64357" y="59624"/>
                  </a:cubicBezTo>
                  <a:cubicBezTo>
                    <a:pt x="68547" y="60244"/>
                    <a:pt x="71340" y="63304"/>
                    <a:pt x="73101" y="71246"/>
                  </a:cubicBezTo>
                  <a:cubicBezTo>
                    <a:pt x="74376" y="76687"/>
                    <a:pt x="72069" y="79080"/>
                    <a:pt x="62353" y="84362"/>
                  </a:cubicBezTo>
                  <a:cubicBezTo>
                    <a:pt x="62110" y="84496"/>
                    <a:pt x="62231" y="84484"/>
                    <a:pt x="61989" y="84611"/>
                  </a:cubicBezTo>
                  <a:cubicBezTo>
                    <a:pt x="46869" y="92833"/>
                    <a:pt x="41586" y="99768"/>
                    <a:pt x="47112" y="114225"/>
                  </a:cubicBezTo>
                  <a:cubicBezTo>
                    <a:pt x="49358" y="120091"/>
                    <a:pt x="54156" y="123224"/>
                    <a:pt x="60592" y="124226"/>
                  </a:cubicBezTo>
                  <a:cubicBezTo>
                    <a:pt x="64843" y="124882"/>
                    <a:pt x="68364" y="124694"/>
                    <a:pt x="76987" y="123850"/>
                  </a:cubicBezTo>
                  <a:cubicBezTo>
                    <a:pt x="77716" y="123777"/>
                    <a:pt x="77776" y="123795"/>
                    <a:pt x="78505" y="123722"/>
                  </a:cubicBezTo>
                  <a:cubicBezTo>
                    <a:pt x="90042" y="122617"/>
                    <a:pt x="95082" y="123249"/>
                    <a:pt x="97754" y="126473"/>
                  </a:cubicBezTo>
                  <a:cubicBezTo>
                    <a:pt x="100851" y="130292"/>
                    <a:pt x="101033" y="132624"/>
                    <a:pt x="99333" y="135096"/>
                  </a:cubicBezTo>
                  <a:cubicBezTo>
                    <a:pt x="97632" y="137646"/>
                    <a:pt x="94657" y="139893"/>
                    <a:pt x="87856" y="144095"/>
                  </a:cubicBezTo>
                  <a:cubicBezTo>
                    <a:pt x="86399" y="144993"/>
                    <a:pt x="85610" y="145515"/>
                    <a:pt x="84881" y="145965"/>
                  </a:cubicBezTo>
                  <a:cubicBezTo>
                    <a:pt x="73708" y="152930"/>
                    <a:pt x="69215" y="157581"/>
                    <a:pt x="70611" y="165456"/>
                  </a:cubicBezTo>
                  <a:cubicBezTo>
                    <a:pt x="73162" y="179574"/>
                    <a:pt x="81602" y="183497"/>
                    <a:pt x="100001" y="184954"/>
                  </a:cubicBezTo>
                  <a:cubicBezTo>
                    <a:pt x="100547" y="184997"/>
                    <a:pt x="100547" y="185033"/>
                    <a:pt x="101094" y="185076"/>
                  </a:cubicBezTo>
                  <a:cubicBezTo>
                    <a:pt x="113360" y="186035"/>
                    <a:pt x="117489" y="187274"/>
                    <a:pt x="119493" y="191452"/>
                  </a:cubicBezTo>
                  <a:cubicBezTo>
                    <a:pt x="120100" y="192806"/>
                    <a:pt x="118764" y="194135"/>
                    <a:pt x="111841" y="197949"/>
                  </a:cubicBezTo>
                  <a:cubicBezTo>
                    <a:pt x="111356" y="198216"/>
                    <a:pt x="111356" y="198301"/>
                    <a:pt x="110870" y="198574"/>
                  </a:cubicBezTo>
                  <a:cubicBezTo>
                    <a:pt x="103219" y="202764"/>
                    <a:pt x="100183" y="205011"/>
                    <a:pt x="98118" y="209194"/>
                  </a:cubicBezTo>
                  <a:cubicBezTo>
                    <a:pt x="96904" y="211678"/>
                    <a:pt x="97876" y="214593"/>
                    <a:pt x="100365" y="215813"/>
                  </a:cubicBezTo>
                  <a:cubicBezTo>
                    <a:pt x="102854" y="217040"/>
                    <a:pt x="105890" y="216050"/>
                    <a:pt x="107105" y="213566"/>
                  </a:cubicBezTo>
                  <a:cubicBezTo>
                    <a:pt x="107834" y="212036"/>
                    <a:pt x="110141" y="210385"/>
                    <a:pt x="115727" y="207318"/>
                  </a:cubicBezTo>
                  <a:cubicBezTo>
                    <a:pt x="116213" y="207045"/>
                    <a:pt x="116213" y="207093"/>
                    <a:pt x="116699" y="206820"/>
                  </a:cubicBezTo>
                  <a:cubicBezTo>
                    <a:pt x="121678" y="204088"/>
                    <a:pt x="124047" y="202473"/>
                    <a:pt x="126233" y="200195"/>
                  </a:cubicBezTo>
                  <a:cubicBezTo>
                    <a:pt x="129755" y="196497"/>
                    <a:pt x="130847" y="191968"/>
                    <a:pt x="128601" y="187201"/>
                  </a:cubicBezTo>
                  <a:cubicBezTo>
                    <a:pt x="124411" y="178354"/>
                    <a:pt x="117792" y="176326"/>
                    <a:pt x="101883" y="175081"/>
                  </a:cubicBezTo>
                  <a:cubicBezTo>
                    <a:pt x="101276" y="175038"/>
                    <a:pt x="101397" y="175002"/>
                    <a:pt x="100851" y="174953"/>
                  </a:cubicBezTo>
                  <a:cubicBezTo>
                    <a:pt x="86642" y="173830"/>
                    <a:pt x="81966" y="171717"/>
                    <a:pt x="80509" y="163708"/>
                  </a:cubicBezTo>
                  <a:cubicBezTo>
                    <a:pt x="80144" y="161777"/>
                    <a:pt x="82755" y="159154"/>
                    <a:pt x="90225" y="154466"/>
                  </a:cubicBezTo>
                  <a:cubicBezTo>
                    <a:pt x="90953" y="154029"/>
                    <a:pt x="91621" y="153494"/>
                    <a:pt x="93078" y="152590"/>
                  </a:cubicBezTo>
                  <a:cubicBezTo>
                    <a:pt x="101154" y="147598"/>
                    <a:pt x="104919" y="144769"/>
                    <a:pt x="107712" y="140591"/>
                  </a:cubicBezTo>
                  <a:cubicBezTo>
                    <a:pt x="111963" y="134282"/>
                    <a:pt x="111295" y="127214"/>
                    <a:pt x="105466" y="120103"/>
                  </a:cubicBezTo>
                  <a:cubicBezTo>
                    <a:pt x="99818" y="113199"/>
                    <a:pt x="92471" y="112288"/>
                    <a:pt x="77473" y="113727"/>
                  </a:cubicBezTo>
                  <a:cubicBezTo>
                    <a:pt x="76744" y="113800"/>
                    <a:pt x="76744" y="113904"/>
                    <a:pt x="76015" y="113976"/>
                  </a:cubicBezTo>
                  <a:cubicBezTo>
                    <a:pt x="62292" y="115324"/>
                    <a:pt x="58042" y="114602"/>
                    <a:pt x="56524" y="110606"/>
                  </a:cubicBezTo>
                  <a:cubicBezTo>
                    <a:pt x="53366" y="102354"/>
                    <a:pt x="55491" y="99591"/>
                    <a:pt x="66725" y="93483"/>
                  </a:cubicBezTo>
                  <a:cubicBezTo>
                    <a:pt x="66968" y="93355"/>
                    <a:pt x="67029" y="93367"/>
                    <a:pt x="67271" y="93234"/>
                  </a:cubicBezTo>
                  <a:cubicBezTo>
                    <a:pt x="80630" y="85972"/>
                    <a:pt x="85488" y="80494"/>
                    <a:pt x="82877" y="68994"/>
                  </a:cubicBezTo>
                  <a:cubicBezTo>
                    <a:pt x="80205" y="57323"/>
                    <a:pt x="74437" y="51038"/>
                    <a:pt x="65753" y="49751"/>
                  </a:cubicBezTo>
                  <a:cubicBezTo>
                    <a:pt x="59803" y="48870"/>
                    <a:pt x="55552" y="49715"/>
                    <a:pt x="42983" y="53625"/>
                  </a:cubicBezTo>
                  <a:cubicBezTo>
                    <a:pt x="39522" y="54712"/>
                    <a:pt x="37396" y="55325"/>
                    <a:pt x="35271" y="55878"/>
                  </a:cubicBezTo>
                  <a:cubicBezTo>
                    <a:pt x="24827" y="58543"/>
                    <a:pt x="18269" y="57869"/>
                    <a:pt x="12986" y="52751"/>
                  </a:cubicBezTo>
                  <a:cubicBezTo>
                    <a:pt x="9646" y="49441"/>
                    <a:pt x="9282" y="46618"/>
                    <a:pt x="11165" y="42379"/>
                  </a:cubicBezTo>
                  <a:cubicBezTo>
                    <a:pt x="12500" y="39325"/>
                    <a:pt x="14504" y="36374"/>
                    <a:pt x="19119" y="30636"/>
                  </a:cubicBezTo>
                  <a:cubicBezTo>
                    <a:pt x="30231" y="16913"/>
                    <a:pt x="33146" y="11350"/>
                    <a:pt x="29138" y="2892"/>
                  </a:cubicBezTo>
                  <a:cubicBezTo>
                    <a:pt x="28531" y="1641"/>
                    <a:pt x="27438" y="700"/>
                    <a:pt x="26284" y="26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p42"/>
            <p:cNvSpPr/>
            <p:nvPr/>
          </p:nvSpPr>
          <p:spPr>
            <a:xfrm>
              <a:off x="5673664" y="1980071"/>
              <a:ext cx="454199" cy="271515"/>
            </a:xfrm>
            <a:custGeom>
              <a:rect b="b" l="l" r="r" t="t"/>
              <a:pathLst>
                <a:path extrusionOk="0" h="173215" w="289760">
                  <a:moveTo>
                    <a:pt x="247631" y="3"/>
                  </a:moveTo>
                  <a:cubicBezTo>
                    <a:pt x="242774" y="113"/>
                    <a:pt x="237855" y="2972"/>
                    <a:pt x="232633" y="9124"/>
                  </a:cubicBezTo>
                  <a:cubicBezTo>
                    <a:pt x="226014" y="16847"/>
                    <a:pt x="224921" y="26259"/>
                    <a:pt x="227107" y="38865"/>
                  </a:cubicBezTo>
                  <a:cubicBezTo>
                    <a:pt x="227593" y="41507"/>
                    <a:pt x="228200" y="43984"/>
                    <a:pt x="229111" y="47986"/>
                  </a:cubicBezTo>
                  <a:cubicBezTo>
                    <a:pt x="231783" y="59341"/>
                    <a:pt x="232390" y="63033"/>
                    <a:pt x="231479" y="66475"/>
                  </a:cubicBezTo>
                  <a:cubicBezTo>
                    <a:pt x="230629" y="70022"/>
                    <a:pt x="227472" y="71946"/>
                    <a:pt x="219140" y="72226"/>
                  </a:cubicBezTo>
                  <a:cubicBezTo>
                    <a:pt x="214647" y="72378"/>
                    <a:pt x="212497" y="69214"/>
                    <a:pt x="209765" y="58357"/>
                  </a:cubicBezTo>
                  <a:cubicBezTo>
                    <a:pt x="209577" y="57604"/>
                    <a:pt x="209583" y="57616"/>
                    <a:pt x="209388" y="56857"/>
                  </a:cubicBezTo>
                  <a:cubicBezTo>
                    <a:pt x="207536" y="49449"/>
                    <a:pt x="206504" y="46134"/>
                    <a:pt x="204270" y="42861"/>
                  </a:cubicBezTo>
                  <a:cubicBezTo>
                    <a:pt x="200778" y="37760"/>
                    <a:pt x="195508" y="35665"/>
                    <a:pt x="188901" y="37365"/>
                  </a:cubicBezTo>
                  <a:cubicBezTo>
                    <a:pt x="167496" y="42873"/>
                    <a:pt x="163106" y="55473"/>
                    <a:pt x="166908" y="78723"/>
                  </a:cubicBezTo>
                  <a:cubicBezTo>
                    <a:pt x="167071" y="79737"/>
                    <a:pt x="167254" y="80727"/>
                    <a:pt x="167533" y="82348"/>
                  </a:cubicBezTo>
                  <a:cubicBezTo>
                    <a:pt x="170053" y="96964"/>
                    <a:pt x="170010" y="102247"/>
                    <a:pt x="166531" y="105963"/>
                  </a:cubicBezTo>
                  <a:cubicBezTo>
                    <a:pt x="164515" y="108119"/>
                    <a:pt x="163950" y="108076"/>
                    <a:pt x="161285" y="105337"/>
                  </a:cubicBezTo>
                  <a:cubicBezTo>
                    <a:pt x="160192" y="104220"/>
                    <a:pt x="158917" y="102635"/>
                    <a:pt x="157410" y="100589"/>
                  </a:cubicBezTo>
                  <a:cubicBezTo>
                    <a:pt x="156506" y="99368"/>
                    <a:pt x="153227" y="94863"/>
                    <a:pt x="153039" y="94596"/>
                  </a:cubicBezTo>
                  <a:cubicBezTo>
                    <a:pt x="147507" y="86921"/>
                    <a:pt x="143596" y="82476"/>
                    <a:pt x="138417" y="79725"/>
                  </a:cubicBezTo>
                  <a:cubicBezTo>
                    <a:pt x="131136" y="75857"/>
                    <a:pt x="123145" y="76713"/>
                    <a:pt x="115051" y="82725"/>
                  </a:cubicBezTo>
                  <a:cubicBezTo>
                    <a:pt x="106125" y="89355"/>
                    <a:pt x="106932" y="97492"/>
                    <a:pt x="113302" y="114585"/>
                  </a:cubicBezTo>
                  <a:cubicBezTo>
                    <a:pt x="113442" y="114962"/>
                    <a:pt x="113412" y="114956"/>
                    <a:pt x="113551" y="115338"/>
                  </a:cubicBezTo>
                  <a:cubicBezTo>
                    <a:pt x="118767" y="129310"/>
                    <a:pt x="119217" y="133695"/>
                    <a:pt x="115051" y="135954"/>
                  </a:cubicBezTo>
                  <a:cubicBezTo>
                    <a:pt x="109276" y="139087"/>
                    <a:pt x="105597" y="136706"/>
                    <a:pt x="96306" y="125455"/>
                  </a:cubicBezTo>
                  <a:cubicBezTo>
                    <a:pt x="96191" y="125309"/>
                    <a:pt x="96179" y="125351"/>
                    <a:pt x="96057" y="125206"/>
                  </a:cubicBezTo>
                  <a:cubicBezTo>
                    <a:pt x="89979" y="117846"/>
                    <a:pt x="86998" y="114731"/>
                    <a:pt x="82565" y="112339"/>
                  </a:cubicBezTo>
                  <a:cubicBezTo>
                    <a:pt x="76031" y="108811"/>
                    <a:pt x="69072" y="109509"/>
                    <a:pt x="62071" y="114713"/>
                  </a:cubicBezTo>
                  <a:cubicBezTo>
                    <a:pt x="55708" y="119437"/>
                    <a:pt x="55143" y="124398"/>
                    <a:pt x="56448" y="138079"/>
                  </a:cubicBezTo>
                  <a:cubicBezTo>
                    <a:pt x="56813" y="141922"/>
                    <a:pt x="56934" y="143987"/>
                    <a:pt x="56946" y="146197"/>
                  </a:cubicBezTo>
                  <a:cubicBezTo>
                    <a:pt x="57007" y="153848"/>
                    <a:pt x="55119" y="158888"/>
                    <a:pt x="49824" y="162817"/>
                  </a:cubicBezTo>
                  <a:cubicBezTo>
                    <a:pt x="47935" y="164225"/>
                    <a:pt x="45300" y="162628"/>
                    <a:pt x="34206" y="153199"/>
                  </a:cubicBezTo>
                  <a:cubicBezTo>
                    <a:pt x="21758" y="142615"/>
                    <a:pt x="13688" y="138583"/>
                    <a:pt x="3590" y="141698"/>
                  </a:cubicBezTo>
                  <a:cubicBezTo>
                    <a:pt x="949" y="142518"/>
                    <a:pt x="-600" y="145426"/>
                    <a:pt x="220" y="148074"/>
                  </a:cubicBezTo>
                  <a:cubicBezTo>
                    <a:pt x="1040" y="150721"/>
                    <a:pt x="3942" y="152142"/>
                    <a:pt x="6590" y="151322"/>
                  </a:cubicBezTo>
                  <a:cubicBezTo>
                    <a:pt x="12152" y="149604"/>
                    <a:pt x="17811" y="152397"/>
                    <a:pt x="27709" y="160819"/>
                  </a:cubicBezTo>
                  <a:cubicBezTo>
                    <a:pt x="28365" y="161378"/>
                    <a:pt x="32912" y="165319"/>
                    <a:pt x="33829" y="166065"/>
                  </a:cubicBezTo>
                  <a:cubicBezTo>
                    <a:pt x="36234" y="168021"/>
                    <a:pt x="38256" y="169442"/>
                    <a:pt x="40205" y="170565"/>
                  </a:cubicBezTo>
                  <a:cubicBezTo>
                    <a:pt x="45792" y="173789"/>
                    <a:pt x="51129" y="174305"/>
                    <a:pt x="55823" y="170814"/>
                  </a:cubicBezTo>
                  <a:cubicBezTo>
                    <a:pt x="64020" y="164730"/>
                    <a:pt x="67026" y="156647"/>
                    <a:pt x="66947" y="146076"/>
                  </a:cubicBezTo>
                  <a:cubicBezTo>
                    <a:pt x="66923" y="143483"/>
                    <a:pt x="66838" y="141327"/>
                    <a:pt x="66443" y="137204"/>
                  </a:cubicBezTo>
                  <a:cubicBezTo>
                    <a:pt x="65502" y="127349"/>
                    <a:pt x="65842" y="124362"/>
                    <a:pt x="68071" y="122710"/>
                  </a:cubicBezTo>
                  <a:cubicBezTo>
                    <a:pt x="74853" y="117670"/>
                    <a:pt x="78466" y="119662"/>
                    <a:pt x="88309" y="131582"/>
                  </a:cubicBezTo>
                  <a:cubicBezTo>
                    <a:pt x="88430" y="131727"/>
                    <a:pt x="88443" y="131685"/>
                    <a:pt x="88564" y="131830"/>
                  </a:cubicBezTo>
                  <a:cubicBezTo>
                    <a:pt x="94284" y="138759"/>
                    <a:pt x="96950" y="141686"/>
                    <a:pt x="100933" y="144200"/>
                  </a:cubicBezTo>
                  <a:cubicBezTo>
                    <a:pt x="106853" y="147940"/>
                    <a:pt x="113229" y="148262"/>
                    <a:pt x="119800" y="144697"/>
                  </a:cubicBezTo>
                  <a:cubicBezTo>
                    <a:pt x="125920" y="141382"/>
                    <a:pt x="128398" y="135844"/>
                    <a:pt x="127797" y="128831"/>
                  </a:cubicBezTo>
                  <a:cubicBezTo>
                    <a:pt x="127408" y="124289"/>
                    <a:pt x="126327" y="120621"/>
                    <a:pt x="123048" y="111835"/>
                  </a:cubicBezTo>
                  <a:cubicBezTo>
                    <a:pt x="122908" y="111458"/>
                    <a:pt x="122811" y="111464"/>
                    <a:pt x="122672" y="111088"/>
                  </a:cubicBezTo>
                  <a:cubicBezTo>
                    <a:pt x="117935" y="98367"/>
                    <a:pt x="117474" y="93497"/>
                    <a:pt x="121050" y="90843"/>
                  </a:cubicBezTo>
                  <a:cubicBezTo>
                    <a:pt x="129934" y="84243"/>
                    <a:pt x="135326" y="87042"/>
                    <a:pt x="144914" y="100340"/>
                  </a:cubicBezTo>
                  <a:cubicBezTo>
                    <a:pt x="145060" y="100546"/>
                    <a:pt x="148448" y="105283"/>
                    <a:pt x="149414" y="106588"/>
                  </a:cubicBezTo>
                  <a:cubicBezTo>
                    <a:pt x="151169" y="108963"/>
                    <a:pt x="152571" y="110705"/>
                    <a:pt x="154035" y="112211"/>
                  </a:cubicBezTo>
                  <a:cubicBezTo>
                    <a:pt x="160337" y="118690"/>
                    <a:pt x="167515" y="119668"/>
                    <a:pt x="173903" y="112837"/>
                  </a:cubicBezTo>
                  <a:cubicBezTo>
                    <a:pt x="180521" y="105769"/>
                    <a:pt x="180521" y="98658"/>
                    <a:pt x="177406" y="80599"/>
                  </a:cubicBezTo>
                  <a:cubicBezTo>
                    <a:pt x="177127" y="79008"/>
                    <a:pt x="177066" y="78079"/>
                    <a:pt x="176902" y="77102"/>
                  </a:cubicBezTo>
                  <a:cubicBezTo>
                    <a:pt x="173830" y="58321"/>
                    <a:pt x="176337" y="50985"/>
                    <a:pt x="191397" y="47111"/>
                  </a:cubicBezTo>
                  <a:cubicBezTo>
                    <a:pt x="195568" y="46036"/>
                    <a:pt x="196989" y="48095"/>
                    <a:pt x="199770" y="59231"/>
                  </a:cubicBezTo>
                  <a:cubicBezTo>
                    <a:pt x="199958" y="59990"/>
                    <a:pt x="199952" y="59960"/>
                    <a:pt x="200147" y="60731"/>
                  </a:cubicBezTo>
                  <a:cubicBezTo>
                    <a:pt x="203978" y="75972"/>
                    <a:pt x="208101" y="82725"/>
                    <a:pt x="219389" y="82348"/>
                  </a:cubicBezTo>
                  <a:cubicBezTo>
                    <a:pt x="231783" y="81935"/>
                    <a:pt x="239130" y="77496"/>
                    <a:pt x="241255" y="68977"/>
                  </a:cubicBezTo>
                  <a:cubicBezTo>
                    <a:pt x="242652" y="63263"/>
                    <a:pt x="242045" y="59049"/>
                    <a:pt x="238887" y="45739"/>
                  </a:cubicBezTo>
                  <a:cubicBezTo>
                    <a:pt x="237976" y="41901"/>
                    <a:pt x="237430" y="39521"/>
                    <a:pt x="237005" y="37116"/>
                  </a:cubicBezTo>
                  <a:cubicBezTo>
                    <a:pt x="235244" y="27170"/>
                    <a:pt x="236033" y="20691"/>
                    <a:pt x="240284" y="15748"/>
                  </a:cubicBezTo>
                  <a:cubicBezTo>
                    <a:pt x="246538" y="8413"/>
                    <a:pt x="248906" y="8553"/>
                    <a:pt x="255647" y="14747"/>
                  </a:cubicBezTo>
                  <a:cubicBezTo>
                    <a:pt x="256193" y="15287"/>
                    <a:pt x="255707" y="14831"/>
                    <a:pt x="258014" y="16999"/>
                  </a:cubicBezTo>
                  <a:cubicBezTo>
                    <a:pt x="268884" y="27340"/>
                    <a:pt x="276474" y="30006"/>
                    <a:pt x="287586" y="22246"/>
                  </a:cubicBezTo>
                  <a:cubicBezTo>
                    <a:pt x="289893" y="20661"/>
                    <a:pt x="290440" y="17522"/>
                    <a:pt x="288861" y="15250"/>
                  </a:cubicBezTo>
                  <a:cubicBezTo>
                    <a:pt x="287282" y="12973"/>
                    <a:pt x="284246" y="12415"/>
                    <a:pt x="282000" y="14000"/>
                  </a:cubicBezTo>
                  <a:cubicBezTo>
                    <a:pt x="275927" y="18208"/>
                    <a:pt x="272709" y="17072"/>
                    <a:pt x="264876" y="9622"/>
                  </a:cubicBezTo>
                  <a:cubicBezTo>
                    <a:pt x="264269" y="9069"/>
                    <a:pt x="262872" y="7721"/>
                    <a:pt x="262508" y="7375"/>
                  </a:cubicBezTo>
                  <a:cubicBezTo>
                    <a:pt x="257286" y="2541"/>
                    <a:pt x="252489" y="-106"/>
                    <a:pt x="247631"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p42"/>
            <p:cNvSpPr/>
            <p:nvPr/>
          </p:nvSpPr>
          <p:spPr>
            <a:xfrm>
              <a:off x="4927832" y="1953274"/>
              <a:ext cx="375959" cy="280340"/>
            </a:xfrm>
            <a:custGeom>
              <a:rect b="b" l="l" r="r" t="t"/>
              <a:pathLst>
                <a:path extrusionOk="0" h="178845" w="239846">
                  <a:moveTo>
                    <a:pt x="3612" y="217"/>
                  </a:moveTo>
                  <a:cubicBezTo>
                    <a:pt x="2379" y="582"/>
                    <a:pt x="1274" y="1377"/>
                    <a:pt x="612" y="2592"/>
                  </a:cubicBezTo>
                  <a:cubicBezTo>
                    <a:pt x="-711" y="5021"/>
                    <a:pt x="181" y="8136"/>
                    <a:pt x="2610" y="9465"/>
                  </a:cubicBezTo>
                  <a:cubicBezTo>
                    <a:pt x="6217" y="11433"/>
                    <a:pt x="6496" y="16861"/>
                    <a:pt x="3612" y="29582"/>
                  </a:cubicBezTo>
                  <a:cubicBezTo>
                    <a:pt x="3479" y="30178"/>
                    <a:pt x="3314" y="30700"/>
                    <a:pt x="3114" y="31580"/>
                  </a:cubicBezTo>
                  <a:cubicBezTo>
                    <a:pt x="364" y="43482"/>
                    <a:pt x="-280" y="47738"/>
                    <a:pt x="861" y="52821"/>
                  </a:cubicBezTo>
                  <a:cubicBezTo>
                    <a:pt x="2720" y="61073"/>
                    <a:pt x="9812" y="64492"/>
                    <a:pt x="20857" y="62694"/>
                  </a:cubicBezTo>
                  <a:cubicBezTo>
                    <a:pt x="27257" y="61650"/>
                    <a:pt x="30518" y="58444"/>
                    <a:pt x="36226" y="50574"/>
                  </a:cubicBezTo>
                  <a:cubicBezTo>
                    <a:pt x="36353" y="50398"/>
                    <a:pt x="36347" y="50374"/>
                    <a:pt x="36475" y="50198"/>
                  </a:cubicBezTo>
                  <a:cubicBezTo>
                    <a:pt x="41411" y="43391"/>
                    <a:pt x="43567" y="41854"/>
                    <a:pt x="47599" y="42577"/>
                  </a:cubicBezTo>
                  <a:cubicBezTo>
                    <a:pt x="53939" y="43719"/>
                    <a:pt x="56300" y="45935"/>
                    <a:pt x="56841" y="49572"/>
                  </a:cubicBezTo>
                  <a:cubicBezTo>
                    <a:pt x="57375" y="53137"/>
                    <a:pt x="56392" y="57715"/>
                    <a:pt x="53592" y="65815"/>
                  </a:cubicBezTo>
                  <a:cubicBezTo>
                    <a:pt x="53368" y="66477"/>
                    <a:pt x="53185" y="67224"/>
                    <a:pt x="52846" y="68189"/>
                  </a:cubicBezTo>
                  <a:cubicBezTo>
                    <a:pt x="48911" y="79411"/>
                    <a:pt x="47787" y="83461"/>
                    <a:pt x="48097" y="88683"/>
                  </a:cubicBezTo>
                  <a:cubicBezTo>
                    <a:pt x="48583" y="96953"/>
                    <a:pt x="54230" y="101969"/>
                    <a:pt x="64340" y="102928"/>
                  </a:cubicBezTo>
                  <a:cubicBezTo>
                    <a:pt x="73636" y="103815"/>
                    <a:pt x="78616" y="99218"/>
                    <a:pt x="86959" y="86934"/>
                  </a:cubicBezTo>
                  <a:cubicBezTo>
                    <a:pt x="87481" y="86163"/>
                    <a:pt x="87840" y="85793"/>
                    <a:pt x="88082" y="85435"/>
                  </a:cubicBezTo>
                  <a:cubicBezTo>
                    <a:pt x="91962" y="79733"/>
                    <a:pt x="94155" y="77067"/>
                    <a:pt x="96456" y="75816"/>
                  </a:cubicBezTo>
                  <a:cubicBezTo>
                    <a:pt x="98739" y="74571"/>
                    <a:pt x="101186" y="75045"/>
                    <a:pt x="105200" y="78190"/>
                  </a:cubicBezTo>
                  <a:cubicBezTo>
                    <a:pt x="109633" y="81664"/>
                    <a:pt x="110464" y="84560"/>
                    <a:pt x="109195" y="88932"/>
                  </a:cubicBezTo>
                  <a:cubicBezTo>
                    <a:pt x="108600" y="91003"/>
                    <a:pt x="107750" y="92909"/>
                    <a:pt x="105698" y="96929"/>
                  </a:cubicBezTo>
                  <a:cubicBezTo>
                    <a:pt x="98678" y="110689"/>
                    <a:pt x="97834" y="117726"/>
                    <a:pt x="107325" y="125669"/>
                  </a:cubicBezTo>
                  <a:cubicBezTo>
                    <a:pt x="113646" y="130964"/>
                    <a:pt x="120441" y="131796"/>
                    <a:pt x="127066" y="128547"/>
                  </a:cubicBezTo>
                  <a:cubicBezTo>
                    <a:pt x="131480" y="126379"/>
                    <a:pt x="134510" y="123616"/>
                    <a:pt x="141184" y="116676"/>
                  </a:cubicBezTo>
                  <a:cubicBezTo>
                    <a:pt x="141293" y="116560"/>
                    <a:pt x="141329" y="116536"/>
                    <a:pt x="141439" y="116427"/>
                  </a:cubicBezTo>
                  <a:cubicBezTo>
                    <a:pt x="151755" y="105697"/>
                    <a:pt x="155508" y="103779"/>
                    <a:pt x="160803" y="107926"/>
                  </a:cubicBezTo>
                  <a:cubicBezTo>
                    <a:pt x="169091" y="114423"/>
                    <a:pt x="169705" y="118060"/>
                    <a:pt x="166177" y="124794"/>
                  </a:cubicBezTo>
                  <a:cubicBezTo>
                    <a:pt x="165606" y="125881"/>
                    <a:pt x="165387" y="126337"/>
                    <a:pt x="163802" y="129045"/>
                  </a:cubicBezTo>
                  <a:cubicBezTo>
                    <a:pt x="156631" y="141305"/>
                    <a:pt x="155350" y="149126"/>
                    <a:pt x="162928" y="160031"/>
                  </a:cubicBezTo>
                  <a:cubicBezTo>
                    <a:pt x="169632" y="169674"/>
                    <a:pt x="178783" y="168277"/>
                    <a:pt x="188170" y="159782"/>
                  </a:cubicBezTo>
                  <a:cubicBezTo>
                    <a:pt x="190963" y="157250"/>
                    <a:pt x="193787" y="154214"/>
                    <a:pt x="197418" y="149909"/>
                  </a:cubicBezTo>
                  <a:cubicBezTo>
                    <a:pt x="206860" y="138712"/>
                    <a:pt x="208469" y="136878"/>
                    <a:pt x="209162" y="136793"/>
                  </a:cubicBezTo>
                  <a:cubicBezTo>
                    <a:pt x="222338" y="135196"/>
                    <a:pt x="225326" y="139234"/>
                    <a:pt x="225405" y="153036"/>
                  </a:cubicBezTo>
                  <a:cubicBezTo>
                    <a:pt x="225411" y="154105"/>
                    <a:pt x="225429" y="154991"/>
                    <a:pt x="225405" y="156910"/>
                  </a:cubicBezTo>
                  <a:cubicBezTo>
                    <a:pt x="225247" y="170627"/>
                    <a:pt x="226030" y="175364"/>
                    <a:pt x="232776" y="178400"/>
                  </a:cubicBezTo>
                  <a:cubicBezTo>
                    <a:pt x="235303" y="179535"/>
                    <a:pt x="238266" y="178430"/>
                    <a:pt x="239401" y="175904"/>
                  </a:cubicBezTo>
                  <a:cubicBezTo>
                    <a:pt x="240537" y="173378"/>
                    <a:pt x="239426" y="170415"/>
                    <a:pt x="236899" y="169279"/>
                  </a:cubicBezTo>
                  <a:cubicBezTo>
                    <a:pt x="235782" y="168775"/>
                    <a:pt x="235297" y="165885"/>
                    <a:pt x="235400" y="157032"/>
                  </a:cubicBezTo>
                  <a:cubicBezTo>
                    <a:pt x="235424" y="155058"/>
                    <a:pt x="235406" y="154184"/>
                    <a:pt x="235400" y="153036"/>
                  </a:cubicBezTo>
                  <a:cubicBezTo>
                    <a:pt x="235290" y="134006"/>
                    <a:pt x="228447" y="124321"/>
                    <a:pt x="208038" y="126792"/>
                  </a:cubicBezTo>
                  <a:cubicBezTo>
                    <a:pt x="204796" y="127187"/>
                    <a:pt x="202100" y="129330"/>
                    <a:pt x="198414" y="133296"/>
                  </a:cubicBezTo>
                  <a:cubicBezTo>
                    <a:pt x="197193" y="134607"/>
                    <a:pt x="195894" y="136101"/>
                    <a:pt x="194170" y="138165"/>
                  </a:cubicBezTo>
                  <a:cubicBezTo>
                    <a:pt x="193744" y="138669"/>
                    <a:pt x="190593" y="142319"/>
                    <a:pt x="189670" y="143412"/>
                  </a:cubicBezTo>
                  <a:cubicBezTo>
                    <a:pt x="186312" y="147401"/>
                    <a:pt x="183804" y="150128"/>
                    <a:pt x="181424" y="152283"/>
                  </a:cubicBezTo>
                  <a:cubicBezTo>
                    <a:pt x="175898" y="157281"/>
                    <a:pt x="173518" y="157657"/>
                    <a:pt x="171174" y="154287"/>
                  </a:cubicBezTo>
                  <a:cubicBezTo>
                    <a:pt x="166377" y="147377"/>
                    <a:pt x="167009" y="143296"/>
                    <a:pt x="172425" y="134042"/>
                  </a:cubicBezTo>
                  <a:cubicBezTo>
                    <a:pt x="174113" y="131164"/>
                    <a:pt x="174374" y="130703"/>
                    <a:pt x="175048" y="129421"/>
                  </a:cubicBezTo>
                  <a:cubicBezTo>
                    <a:pt x="180762" y="118522"/>
                    <a:pt x="179141" y="109626"/>
                    <a:pt x="166930" y="100056"/>
                  </a:cubicBezTo>
                  <a:cubicBezTo>
                    <a:pt x="160773" y="95229"/>
                    <a:pt x="154330" y="94707"/>
                    <a:pt x="147936" y="97931"/>
                  </a:cubicBezTo>
                  <a:cubicBezTo>
                    <a:pt x="143655" y="100087"/>
                    <a:pt x="140558" y="102801"/>
                    <a:pt x="134189" y="109426"/>
                  </a:cubicBezTo>
                  <a:cubicBezTo>
                    <a:pt x="134079" y="109541"/>
                    <a:pt x="134049" y="109565"/>
                    <a:pt x="133940" y="109675"/>
                  </a:cubicBezTo>
                  <a:cubicBezTo>
                    <a:pt x="123173" y="120872"/>
                    <a:pt x="119463" y="122772"/>
                    <a:pt x="113822" y="118048"/>
                  </a:cubicBezTo>
                  <a:cubicBezTo>
                    <a:pt x="109292" y="114253"/>
                    <a:pt x="109626" y="111496"/>
                    <a:pt x="114697" y="101556"/>
                  </a:cubicBezTo>
                  <a:cubicBezTo>
                    <a:pt x="117040" y="96959"/>
                    <a:pt x="117988" y="94695"/>
                    <a:pt x="118820" y="91810"/>
                  </a:cubicBezTo>
                  <a:cubicBezTo>
                    <a:pt x="121194" y="83595"/>
                    <a:pt x="119057" y="76381"/>
                    <a:pt x="111320" y="70315"/>
                  </a:cubicBezTo>
                  <a:cubicBezTo>
                    <a:pt x="104356" y="64856"/>
                    <a:pt x="97664" y="63757"/>
                    <a:pt x="91580" y="67066"/>
                  </a:cubicBezTo>
                  <a:cubicBezTo>
                    <a:pt x="87366" y="69362"/>
                    <a:pt x="84512" y="72756"/>
                    <a:pt x="79709" y="79812"/>
                  </a:cubicBezTo>
                  <a:cubicBezTo>
                    <a:pt x="79460" y="80176"/>
                    <a:pt x="79229" y="80540"/>
                    <a:pt x="78707" y="81311"/>
                  </a:cubicBezTo>
                  <a:cubicBezTo>
                    <a:pt x="72465" y="90511"/>
                    <a:pt x="69289" y="93322"/>
                    <a:pt x="65215" y="92934"/>
                  </a:cubicBezTo>
                  <a:cubicBezTo>
                    <a:pt x="59762" y="92418"/>
                    <a:pt x="58268" y="91069"/>
                    <a:pt x="58092" y="88058"/>
                  </a:cubicBezTo>
                  <a:cubicBezTo>
                    <a:pt x="57897" y="84760"/>
                    <a:pt x="58942" y="81123"/>
                    <a:pt x="62342" y="71438"/>
                  </a:cubicBezTo>
                  <a:cubicBezTo>
                    <a:pt x="62688" y="70454"/>
                    <a:pt x="62859" y="69871"/>
                    <a:pt x="63089" y="69191"/>
                  </a:cubicBezTo>
                  <a:cubicBezTo>
                    <a:pt x="66411" y="59567"/>
                    <a:pt x="67692" y="53786"/>
                    <a:pt x="66842" y="48072"/>
                  </a:cubicBezTo>
                  <a:cubicBezTo>
                    <a:pt x="65621" y="39887"/>
                    <a:pt x="59683" y="34562"/>
                    <a:pt x="49348" y="32704"/>
                  </a:cubicBezTo>
                  <a:cubicBezTo>
                    <a:pt x="40191" y="31058"/>
                    <a:pt x="35394" y="34616"/>
                    <a:pt x="28350" y="44326"/>
                  </a:cubicBezTo>
                  <a:cubicBezTo>
                    <a:pt x="28229" y="44502"/>
                    <a:pt x="28229" y="44526"/>
                    <a:pt x="28101" y="44702"/>
                  </a:cubicBezTo>
                  <a:cubicBezTo>
                    <a:pt x="23942" y="50441"/>
                    <a:pt x="22053" y="52238"/>
                    <a:pt x="19230" y="52699"/>
                  </a:cubicBezTo>
                  <a:cubicBezTo>
                    <a:pt x="12909" y="53726"/>
                    <a:pt x="11136" y="53021"/>
                    <a:pt x="10607" y="50696"/>
                  </a:cubicBezTo>
                  <a:cubicBezTo>
                    <a:pt x="9951" y="47763"/>
                    <a:pt x="10540" y="43870"/>
                    <a:pt x="12860" y="33827"/>
                  </a:cubicBezTo>
                  <a:cubicBezTo>
                    <a:pt x="13067" y="32934"/>
                    <a:pt x="13218" y="32315"/>
                    <a:pt x="13358" y="31708"/>
                  </a:cubicBezTo>
                  <a:cubicBezTo>
                    <a:pt x="17269" y="14469"/>
                    <a:pt x="16819" y="5755"/>
                    <a:pt x="7359" y="594"/>
                  </a:cubicBezTo>
                  <a:cubicBezTo>
                    <a:pt x="6144" y="-74"/>
                    <a:pt x="4845" y="-147"/>
                    <a:pt x="3612" y="217"/>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p42"/>
            <p:cNvSpPr/>
            <p:nvPr/>
          </p:nvSpPr>
          <p:spPr>
            <a:xfrm>
              <a:off x="5396191" y="799368"/>
              <a:ext cx="259318" cy="83082"/>
            </a:xfrm>
            <a:custGeom>
              <a:rect b="b" l="l" r="r" t="t"/>
              <a:pathLst>
                <a:path extrusionOk="0" h="53003" w="165434">
                  <a:moveTo>
                    <a:pt x="156488" y="230"/>
                  </a:moveTo>
                  <a:cubicBezTo>
                    <a:pt x="154733" y="691"/>
                    <a:pt x="153227" y="1790"/>
                    <a:pt x="152244" y="3479"/>
                  </a:cubicBezTo>
                  <a:cubicBezTo>
                    <a:pt x="126188" y="48164"/>
                    <a:pt x="49010" y="51868"/>
                    <a:pt x="12668" y="6855"/>
                  </a:cubicBezTo>
                  <a:cubicBezTo>
                    <a:pt x="10209" y="3806"/>
                    <a:pt x="5722" y="3266"/>
                    <a:pt x="2674" y="5725"/>
                  </a:cubicBezTo>
                  <a:cubicBezTo>
                    <a:pt x="-375" y="8191"/>
                    <a:pt x="-909" y="12678"/>
                    <a:pt x="1550" y="15726"/>
                  </a:cubicBezTo>
                  <a:cubicBezTo>
                    <a:pt x="44001" y="68311"/>
                    <a:pt x="133329" y="64049"/>
                    <a:pt x="164485" y="10601"/>
                  </a:cubicBezTo>
                  <a:cubicBezTo>
                    <a:pt x="166459" y="7219"/>
                    <a:pt x="165244" y="2950"/>
                    <a:pt x="161862" y="983"/>
                  </a:cubicBezTo>
                  <a:cubicBezTo>
                    <a:pt x="160174" y="-7"/>
                    <a:pt x="158243" y="-232"/>
                    <a:pt x="156488"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8" name="Google Shape;4478;p42"/>
            <p:cNvSpPr/>
            <p:nvPr/>
          </p:nvSpPr>
          <p:spPr>
            <a:xfrm>
              <a:off x="5386993" y="657081"/>
              <a:ext cx="74859" cy="74859"/>
            </a:xfrm>
            <a:custGeom>
              <a:rect b="b" l="l" r="r" t="t"/>
              <a:pathLst>
                <a:path extrusionOk="0" h="47757" w="47757">
                  <a:moveTo>
                    <a:pt x="0" y="23882"/>
                  </a:moveTo>
                  <a:cubicBezTo>
                    <a:pt x="0" y="10693"/>
                    <a:pt x="10693" y="0"/>
                    <a:pt x="23882" y="0"/>
                  </a:cubicBezTo>
                  <a:cubicBezTo>
                    <a:pt x="37065" y="0"/>
                    <a:pt x="47758" y="10693"/>
                    <a:pt x="47758" y="23882"/>
                  </a:cubicBezTo>
                  <a:cubicBezTo>
                    <a:pt x="47758" y="37071"/>
                    <a:pt x="37065" y="47758"/>
                    <a:pt x="23882" y="47758"/>
                  </a:cubicBezTo>
                  <a:cubicBezTo>
                    <a:pt x="10693"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9" name="Google Shape;4479;p42"/>
            <p:cNvSpPr/>
            <p:nvPr/>
          </p:nvSpPr>
          <p:spPr>
            <a:xfrm>
              <a:off x="5581960" y="659462"/>
              <a:ext cx="74859" cy="74859"/>
            </a:xfrm>
            <a:custGeom>
              <a:rect b="b" l="l" r="r" t="t"/>
              <a:pathLst>
                <a:path extrusionOk="0" h="47757" w="47757">
                  <a:moveTo>
                    <a:pt x="0" y="23876"/>
                  </a:moveTo>
                  <a:cubicBezTo>
                    <a:pt x="0" y="10687"/>
                    <a:pt x="10693" y="0"/>
                    <a:pt x="23882" y="0"/>
                  </a:cubicBezTo>
                  <a:cubicBezTo>
                    <a:pt x="37071" y="0"/>
                    <a:pt x="47758" y="10687"/>
                    <a:pt x="47758" y="23876"/>
                  </a:cubicBezTo>
                  <a:cubicBezTo>
                    <a:pt x="47758" y="37065"/>
                    <a:pt x="37071" y="47758"/>
                    <a:pt x="23882" y="47758"/>
                  </a:cubicBezTo>
                  <a:cubicBezTo>
                    <a:pt x="10693"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0" name="Google Shape;4480;p42"/>
            <p:cNvSpPr/>
            <p:nvPr/>
          </p:nvSpPr>
          <p:spPr>
            <a:xfrm>
              <a:off x="5152034" y="667791"/>
              <a:ext cx="1117872" cy="553016"/>
            </a:xfrm>
            <a:custGeom>
              <a:rect b="b" l="l" r="r" t="t"/>
              <a:pathLst>
                <a:path extrusionOk="0" h="352801" w="713156">
                  <a:moveTo>
                    <a:pt x="58940" y="178551"/>
                  </a:moveTo>
                  <a:cubicBezTo>
                    <a:pt x="67812" y="176553"/>
                    <a:pt x="72590" y="200993"/>
                    <a:pt x="120907" y="214377"/>
                  </a:cubicBezTo>
                  <a:cubicBezTo>
                    <a:pt x="169223" y="227760"/>
                    <a:pt x="203616" y="238234"/>
                    <a:pt x="252206" y="232077"/>
                  </a:cubicBezTo>
                  <a:cubicBezTo>
                    <a:pt x="317220" y="223837"/>
                    <a:pt x="386152" y="181702"/>
                    <a:pt x="440413" y="144225"/>
                  </a:cubicBezTo>
                  <a:cubicBezTo>
                    <a:pt x="491055" y="109255"/>
                    <a:pt x="535680" y="60410"/>
                    <a:pt x="589704" y="28458"/>
                  </a:cubicBezTo>
                  <a:cubicBezTo>
                    <a:pt x="609560" y="16715"/>
                    <a:pt x="654008" y="-7034"/>
                    <a:pt x="662388" y="2008"/>
                  </a:cubicBezTo>
                  <a:cubicBezTo>
                    <a:pt x="665303" y="5153"/>
                    <a:pt x="716005" y="91044"/>
                    <a:pt x="713030" y="96479"/>
                  </a:cubicBezTo>
                  <a:cubicBezTo>
                    <a:pt x="707140" y="107111"/>
                    <a:pt x="617393" y="159599"/>
                    <a:pt x="600330" y="171392"/>
                  </a:cubicBezTo>
                  <a:cubicBezTo>
                    <a:pt x="539584" y="213344"/>
                    <a:pt x="480216" y="263507"/>
                    <a:pt x="417472" y="300978"/>
                  </a:cubicBezTo>
                  <a:cubicBezTo>
                    <a:pt x="330306" y="353041"/>
                    <a:pt x="234736" y="369776"/>
                    <a:pt x="118478" y="333136"/>
                  </a:cubicBezTo>
                  <a:cubicBezTo>
                    <a:pt x="69900" y="317822"/>
                    <a:pt x="-7259" y="288785"/>
                    <a:pt x="550" y="246249"/>
                  </a:cubicBezTo>
                  <a:cubicBezTo>
                    <a:pt x="2335" y="236510"/>
                    <a:pt x="8577" y="226059"/>
                    <a:pt x="20637" y="214911"/>
                  </a:cubicBezTo>
                  <a:cubicBezTo>
                    <a:pt x="33449" y="203058"/>
                    <a:pt x="51241" y="180287"/>
                    <a:pt x="58940" y="178551"/>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81" name="Google Shape;4481;p42"/>
            <p:cNvGrpSpPr/>
            <p:nvPr/>
          </p:nvGrpSpPr>
          <p:grpSpPr>
            <a:xfrm>
              <a:off x="5207414" y="657055"/>
              <a:ext cx="1067730" cy="567006"/>
              <a:chOff x="5202865" y="667680"/>
              <a:chExt cx="1067730" cy="551885"/>
            </a:xfrm>
          </p:grpSpPr>
          <p:sp>
            <p:nvSpPr>
              <p:cNvPr id="4482" name="Google Shape;4482;p42"/>
              <p:cNvSpPr/>
              <p:nvPr/>
            </p:nvSpPr>
            <p:spPr>
              <a:xfrm>
                <a:off x="5202865" y="987732"/>
                <a:ext cx="169071" cy="192133"/>
              </a:xfrm>
              <a:custGeom>
                <a:rect b="b" l="l" r="r" t="t"/>
                <a:pathLst>
                  <a:path extrusionOk="0" h="122573" w="107860">
                    <a:moveTo>
                      <a:pt x="62683" y="0"/>
                    </a:moveTo>
                    <a:lnTo>
                      <a:pt x="0" y="91514"/>
                    </a:lnTo>
                    <a:cubicBezTo>
                      <a:pt x="19279" y="104205"/>
                      <a:pt x="43149" y="113756"/>
                      <a:pt x="65725" y="121602"/>
                    </a:cubicBezTo>
                    <a:cubicBezTo>
                      <a:pt x="66472" y="121863"/>
                      <a:pt x="67158" y="122318"/>
                      <a:pt x="67899" y="122573"/>
                    </a:cubicBezTo>
                    <a:lnTo>
                      <a:pt x="107860" y="15144"/>
                    </a:lnTo>
                    <a:cubicBezTo>
                      <a:pt x="101223" y="13335"/>
                      <a:pt x="95564" y="12302"/>
                      <a:pt x="88411" y="10317"/>
                    </a:cubicBezTo>
                    <a:cubicBezTo>
                      <a:pt x="77548" y="7311"/>
                      <a:pt x="69684" y="3698"/>
                      <a:pt x="62683"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p42"/>
              <p:cNvSpPr/>
              <p:nvPr/>
            </p:nvSpPr>
            <p:spPr>
              <a:xfrm>
                <a:off x="5406128" y="1026585"/>
                <a:ext cx="96342" cy="192980"/>
              </a:xfrm>
              <a:custGeom>
                <a:rect b="b" l="l" r="r" t="t"/>
                <a:pathLst>
                  <a:path extrusionOk="0" h="123113" w="61462">
                    <a:moveTo>
                      <a:pt x="17409" y="0"/>
                    </a:moveTo>
                    <a:lnTo>
                      <a:pt x="0" y="115936"/>
                    </a:lnTo>
                    <a:cubicBezTo>
                      <a:pt x="20524" y="120241"/>
                      <a:pt x="40283" y="122179"/>
                      <a:pt x="59580" y="123114"/>
                    </a:cubicBezTo>
                    <a:lnTo>
                      <a:pt x="61463" y="4797"/>
                    </a:lnTo>
                    <a:cubicBezTo>
                      <a:pt x="46343" y="4724"/>
                      <a:pt x="31703" y="2781"/>
                      <a:pt x="17409"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p42"/>
              <p:cNvSpPr/>
              <p:nvPr/>
            </p:nvSpPr>
            <p:spPr>
              <a:xfrm>
                <a:off x="5588484" y="998400"/>
                <a:ext cx="117663" cy="217498"/>
              </a:xfrm>
              <a:custGeom>
                <a:rect b="b" l="l" r="r" t="t"/>
                <a:pathLst>
                  <a:path extrusionOk="0" h="138755" w="75064">
                    <a:moveTo>
                      <a:pt x="45153" y="0"/>
                    </a:moveTo>
                    <a:cubicBezTo>
                      <a:pt x="30124" y="6370"/>
                      <a:pt x="15095" y="10997"/>
                      <a:pt x="0" y="14798"/>
                    </a:cubicBezTo>
                    <a:lnTo>
                      <a:pt x="18" y="15029"/>
                    </a:lnTo>
                    <a:lnTo>
                      <a:pt x="5337" y="138756"/>
                    </a:lnTo>
                    <a:cubicBezTo>
                      <a:pt x="17330" y="137086"/>
                      <a:pt x="29086" y="134760"/>
                      <a:pt x="40714" y="131760"/>
                    </a:cubicBezTo>
                    <a:cubicBezTo>
                      <a:pt x="52342" y="128761"/>
                      <a:pt x="63837" y="125081"/>
                      <a:pt x="75064" y="120909"/>
                    </a:cubicBezTo>
                    <a:lnTo>
                      <a:pt x="45153"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p42"/>
              <p:cNvSpPr/>
              <p:nvPr/>
            </p:nvSpPr>
            <p:spPr>
              <a:xfrm>
                <a:off x="5712900" y="935221"/>
                <a:ext cx="155830" cy="218478"/>
              </a:xfrm>
              <a:custGeom>
                <a:rect b="b" l="l" r="r" t="t"/>
                <a:pathLst>
                  <a:path extrusionOk="0" h="139380" w="99413">
                    <a:moveTo>
                      <a:pt x="42681" y="0"/>
                    </a:moveTo>
                    <a:cubicBezTo>
                      <a:pt x="28916" y="8604"/>
                      <a:pt x="14628" y="16869"/>
                      <a:pt x="0" y="24562"/>
                    </a:cubicBezTo>
                    <a:lnTo>
                      <a:pt x="41455" y="139381"/>
                    </a:lnTo>
                    <a:cubicBezTo>
                      <a:pt x="47545" y="136132"/>
                      <a:pt x="53957" y="134177"/>
                      <a:pt x="59963" y="130588"/>
                    </a:cubicBezTo>
                    <a:cubicBezTo>
                      <a:pt x="73407" y="122561"/>
                      <a:pt x="86237" y="112505"/>
                      <a:pt x="99414" y="103513"/>
                    </a:cubicBezTo>
                    <a:lnTo>
                      <a:pt x="42681"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p42"/>
              <p:cNvSpPr/>
              <p:nvPr/>
            </p:nvSpPr>
            <p:spPr>
              <a:xfrm>
                <a:off x="5850431" y="832122"/>
                <a:ext cx="181253" cy="204982"/>
              </a:xfrm>
              <a:custGeom>
                <a:rect b="b" l="l" r="r" t="t"/>
                <a:pathLst>
                  <a:path extrusionOk="0" h="130770" w="115632">
                    <a:moveTo>
                      <a:pt x="44285" y="0"/>
                    </a:moveTo>
                    <a:cubicBezTo>
                      <a:pt x="29699" y="12321"/>
                      <a:pt x="15168" y="24799"/>
                      <a:pt x="0" y="35619"/>
                    </a:cubicBezTo>
                    <a:lnTo>
                      <a:pt x="67620" y="130771"/>
                    </a:lnTo>
                    <a:cubicBezTo>
                      <a:pt x="77348" y="123533"/>
                      <a:pt x="87185" y="116695"/>
                      <a:pt x="96888" y="109445"/>
                    </a:cubicBezTo>
                    <a:cubicBezTo>
                      <a:pt x="103166" y="104861"/>
                      <a:pt x="109378" y="100149"/>
                      <a:pt x="115633" y="95528"/>
                    </a:cubicBezTo>
                    <a:lnTo>
                      <a:pt x="44285"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p42"/>
              <p:cNvSpPr/>
              <p:nvPr/>
            </p:nvSpPr>
            <p:spPr>
              <a:xfrm>
                <a:off x="5975389" y="734739"/>
                <a:ext cx="185355" cy="202507"/>
              </a:xfrm>
              <a:custGeom>
                <a:rect b="b" l="l" r="r" t="t"/>
                <a:pathLst>
                  <a:path extrusionOk="0" h="129191" w="118249">
                    <a:moveTo>
                      <a:pt x="43987" y="0"/>
                    </a:moveTo>
                    <a:cubicBezTo>
                      <a:pt x="28910" y="10468"/>
                      <a:pt x="14221" y="21629"/>
                      <a:pt x="0" y="33506"/>
                    </a:cubicBezTo>
                    <a:lnTo>
                      <a:pt x="74833" y="129192"/>
                    </a:lnTo>
                    <a:cubicBezTo>
                      <a:pt x="75077" y="129034"/>
                      <a:pt x="75259" y="128828"/>
                      <a:pt x="75502" y="128670"/>
                    </a:cubicBezTo>
                    <a:cubicBezTo>
                      <a:pt x="81513" y="124516"/>
                      <a:pt x="101005" y="112657"/>
                      <a:pt x="118250" y="102007"/>
                    </a:cubicBezTo>
                    <a:lnTo>
                      <a:pt x="43987"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p42"/>
              <p:cNvSpPr/>
              <p:nvPr/>
            </p:nvSpPr>
            <p:spPr>
              <a:xfrm>
                <a:off x="6110588" y="667680"/>
                <a:ext cx="160007" cy="187424"/>
              </a:xfrm>
              <a:custGeom>
                <a:rect b="b" l="l" r="r" t="t"/>
                <a:pathLst>
                  <a:path extrusionOk="0" h="119569" w="102078">
                    <a:moveTo>
                      <a:pt x="39166" y="694"/>
                    </a:moveTo>
                    <a:cubicBezTo>
                      <a:pt x="28114" y="2917"/>
                      <a:pt x="13906" y="10234"/>
                      <a:pt x="0" y="17532"/>
                    </a:cubicBezTo>
                    <a:lnTo>
                      <a:pt x="71227" y="119569"/>
                    </a:lnTo>
                    <a:cubicBezTo>
                      <a:pt x="86772" y="109338"/>
                      <a:pt x="99949" y="100157"/>
                      <a:pt x="101952" y="96495"/>
                    </a:cubicBezTo>
                    <a:cubicBezTo>
                      <a:pt x="104928" y="91061"/>
                      <a:pt x="54225" y="5109"/>
                      <a:pt x="51310" y="1969"/>
                    </a:cubicBezTo>
                    <a:cubicBezTo>
                      <a:pt x="49246" y="-296"/>
                      <a:pt x="44813" y="-441"/>
                      <a:pt x="39166" y="694"/>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89" name="Google Shape;4489;p42"/>
            <p:cNvSpPr/>
            <p:nvPr/>
          </p:nvSpPr>
          <p:spPr>
            <a:xfrm>
              <a:off x="5375735" y="1282744"/>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4490" name="Google Shape;4490;p42"/>
            <p:cNvSpPr/>
            <p:nvPr/>
          </p:nvSpPr>
          <p:spPr>
            <a:xfrm>
              <a:off x="5369319" y="1597139"/>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4491" name="Google Shape;4491;p42"/>
          <p:cNvGrpSpPr/>
          <p:nvPr/>
        </p:nvGrpSpPr>
        <p:grpSpPr>
          <a:xfrm>
            <a:off x="149225" y="941273"/>
            <a:ext cx="575949" cy="694043"/>
            <a:chOff x="6764692" y="401440"/>
            <a:chExt cx="1579673" cy="1903573"/>
          </a:xfrm>
        </p:grpSpPr>
        <p:grpSp>
          <p:nvGrpSpPr>
            <p:cNvPr id="4492" name="Google Shape;4492;p42"/>
            <p:cNvGrpSpPr/>
            <p:nvPr/>
          </p:nvGrpSpPr>
          <p:grpSpPr>
            <a:xfrm>
              <a:off x="6764692" y="401440"/>
              <a:ext cx="1579673" cy="1903573"/>
              <a:chOff x="5460295" y="2037356"/>
              <a:chExt cx="1579673" cy="1903573"/>
            </a:xfrm>
          </p:grpSpPr>
          <p:grpSp>
            <p:nvGrpSpPr>
              <p:cNvPr id="4493" name="Google Shape;4493;p42"/>
              <p:cNvGrpSpPr/>
              <p:nvPr/>
            </p:nvGrpSpPr>
            <p:grpSpPr>
              <a:xfrm>
                <a:off x="5475026" y="2047322"/>
                <a:ext cx="1552144" cy="1884845"/>
                <a:chOff x="2609767" y="872536"/>
                <a:chExt cx="989509" cy="1201610"/>
              </a:xfrm>
            </p:grpSpPr>
            <p:sp>
              <p:nvSpPr>
                <p:cNvPr id="4494" name="Google Shape;4494;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495" name="Google Shape;4495;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4496" name="Google Shape;4496;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4497" name="Google Shape;4497;p42"/>
            <p:cNvGrpSpPr/>
            <p:nvPr/>
          </p:nvGrpSpPr>
          <p:grpSpPr>
            <a:xfrm>
              <a:off x="7371108" y="1329692"/>
              <a:ext cx="410410" cy="410409"/>
              <a:chOff x="6818398" y="1294347"/>
              <a:chExt cx="249020" cy="249050"/>
            </a:xfrm>
          </p:grpSpPr>
          <p:sp>
            <p:nvSpPr>
              <p:cNvPr id="4498" name="Google Shape;4498;p42"/>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99" name="Google Shape;4499;p42"/>
              <p:cNvGrpSpPr/>
              <p:nvPr/>
            </p:nvGrpSpPr>
            <p:grpSpPr>
              <a:xfrm>
                <a:off x="6818823" y="1295895"/>
                <a:ext cx="248352" cy="246154"/>
                <a:chOff x="6818823" y="1295895"/>
                <a:chExt cx="248352" cy="246154"/>
              </a:xfrm>
            </p:grpSpPr>
            <p:grpSp>
              <p:nvGrpSpPr>
                <p:cNvPr id="4500" name="Google Shape;4500;p42"/>
                <p:cNvGrpSpPr/>
                <p:nvPr/>
              </p:nvGrpSpPr>
              <p:grpSpPr>
                <a:xfrm>
                  <a:off x="6818823" y="1295895"/>
                  <a:ext cx="248352" cy="246154"/>
                  <a:chOff x="6818823" y="1295895"/>
                  <a:chExt cx="248352" cy="246154"/>
                </a:xfrm>
              </p:grpSpPr>
              <p:sp>
                <p:nvSpPr>
                  <p:cNvPr id="4501" name="Google Shape;4501;p42"/>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2" name="Google Shape;4502;p42"/>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3" name="Google Shape;4503;p42"/>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p42"/>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p42"/>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p42"/>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7" name="Google Shape;4507;p42"/>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8" name="Google Shape;4508;p42"/>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09" name="Google Shape;4509;p42"/>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510" name="Google Shape;4510;p42"/>
            <p:cNvSpPr/>
            <p:nvPr/>
          </p:nvSpPr>
          <p:spPr>
            <a:xfrm>
              <a:off x="7755290" y="1938570"/>
              <a:ext cx="400465" cy="321748"/>
            </a:xfrm>
            <a:custGeom>
              <a:rect b="b" l="l" r="r" t="t"/>
              <a:pathLst>
                <a:path extrusionOk="0" h="205262" w="255480">
                  <a:moveTo>
                    <a:pt x="189597" y="12"/>
                  </a:moveTo>
                  <a:cubicBezTo>
                    <a:pt x="187715" y="103"/>
                    <a:pt x="185893" y="698"/>
                    <a:pt x="184375" y="2131"/>
                  </a:cubicBezTo>
                  <a:cubicBezTo>
                    <a:pt x="175691" y="10043"/>
                    <a:pt x="179577" y="22200"/>
                    <a:pt x="190447" y="35498"/>
                  </a:cubicBezTo>
                  <a:cubicBezTo>
                    <a:pt x="197552" y="44096"/>
                    <a:pt x="206841" y="51783"/>
                    <a:pt x="213096" y="54989"/>
                  </a:cubicBezTo>
                  <a:cubicBezTo>
                    <a:pt x="210849" y="69848"/>
                    <a:pt x="201923" y="83425"/>
                    <a:pt x="186864" y="87603"/>
                  </a:cubicBezTo>
                  <a:cubicBezTo>
                    <a:pt x="183281" y="88599"/>
                    <a:pt x="179517" y="88872"/>
                    <a:pt x="175873" y="88478"/>
                  </a:cubicBezTo>
                  <a:cubicBezTo>
                    <a:pt x="175873" y="81640"/>
                    <a:pt x="175388" y="74572"/>
                    <a:pt x="173991" y="67608"/>
                  </a:cubicBezTo>
                  <a:cubicBezTo>
                    <a:pt x="168951" y="43045"/>
                    <a:pt x="156260" y="28211"/>
                    <a:pt x="138348" y="34374"/>
                  </a:cubicBezTo>
                  <a:cubicBezTo>
                    <a:pt x="123410" y="39524"/>
                    <a:pt x="125232" y="58517"/>
                    <a:pt x="137861" y="75483"/>
                  </a:cubicBezTo>
                  <a:cubicBezTo>
                    <a:pt x="145330" y="85472"/>
                    <a:pt x="155107" y="92437"/>
                    <a:pt x="165612" y="95977"/>
                  </a:cubicBezTo>
                  <a:cubicBezTo>
                    <a:pt x="164883" y="104362"/>
                    <a:pt x="162879" y="111157"/>
                    <a:pt x="159843" y="114218"/>
                  </a:cubicBezTo>
                  <a:cubicBezTo>
                    <a:pt x="143144" y="131292"/>
                    <a:pt x="126021" y="133867"/>
                    <a:pt x="110355" y="125840"/>
                  </a:cubicBezTo>
                  <a:cubicBezTo>
                    <a:pt x="111691" y="103111"/>
                    <a:pt x="103554" y="81276"/>
                    <a:pt x="86005" y="70109"/>
                  </a:cubicBezTo>
                  <a:cubicBezTo>
                    <a:pt x="73557" y="62185"/>
                    <a:pt x="64327" y="67255"/>
                    <a:pt x="65663" y="80231"/>
                  </a:cubicBezTo>
                  <a:cubicBezTo>
                    <a:pt x="66574" y="89577"/>
                    <a:pt x="72707" y="102662"/>
                    <a:pt x="81391" y="113841"/>
                  </a:cubicBezTo>
                  <a:cubicBezTo>
                    <a:pt x="86977" y="121037"/>
                    <a:pt x="93170" y="126805"/>
                    <a:pt x="99607" y="131214"/>
                  </a:cubicBezTo>
                  <a:cubicBezTo>
                    <a:pt x="99182" y="134183"/>
                    <a:pt x="99242" y="137128"/>
                    <a:pt x="98392" y="140085"/>
                  </a:cubicBezTo>
                  <a:cubicBezTo>
                    <a:pt x="91652" y="164009"/>
                    <a:pt x="74286" y="177380"/>
                    <a:pt x="52426" y="173318"/>
                  </a:cubicBezTo>
                  <a:cubicBezTo>
                    <a:pt x="55280" y="155320"/>
                    <a:pt x="52912" y="136909"/>
                    <a:pt x="42892" y="124461"/>
                  </a:cubicBezTo>
                  <a:cubicBezTo>
                    <a:pt x="23947" y="100859"/>
                    <a:pt x="2270" y="105789"/>
                    <a:pt x="145" y="129465"/>
                  </a:cubicBezTo>
                  <a:cubicBezTo>
                    <a:pt x="-1677" y="150396"/>
                    <a:pt x="13807" y="171108"/>
                    <a:pt x="41132" y="180319"/>
                  </a:cubicBezTo>
                  <a:cubicBezTo>
                    <a:pt x="39432" y="186428"/>
                    <a:pt x="37063" y="192458"/>
                    <a:pt x="33906" y="197813"/>
                  </a:cubicBezTo>
                  <a:cubicBezTo>
                    <a:pt x="32509" y="200200"/>
                    <a:pt x="33299" y="203151"/>
                    <a:pt x="35667" y="204560"/>
                  </a:cubicBezTo>
                  <a:cubicBezTo>
                    <a:pt x="38035" y="205968"/>
                    <a:pt x="41132" y="205197"/>
                    <a:pt x="42528" y="202811"/>
                  </a:cubicBezTo>
                  <a:cubicBezTo>
                    <a:pt x="46111" y="196793"/>
                    <a:pt x="48844" y="190175"/>
                    <a:pt x="50787" y="183319"/>
                  </a:cubicBezTo>
                  <a:cubicBezTo>
                    <a:pt x="78172" y="188341"/>
                    <a:pt x="100032" y="171199"/>
                    <a:pt x="107987" y="142708"/>
                  </a:cubicBezTo>
                  <a:cubicBezTo>
                    <a:pt x="108594" y="140595"/>
                    <a:pt x="108472" y="138464"/>
                    <a:pt x="108897" y="136332"/>
                  </a:cubicBezTo>
                  <a:cubicBezTo>
                    <a:pt x="127357" y="144487"/>
                    <a:pt x="147820" y="140868"/>
                    <a:pt x="167130" y="121213"/>
                  </a:cubicBezTo>
                  <a:cubicBezTo>
                    <a:pt x="171562" y="116646"/>
                    <a:pt x="174355" y="108437"/>
                    <a:pt x="175509" y="98600"/>
                  </a:cubicBezTo>
                  <a:cubicBezTo>
                    <a:pt x="180124" y="99007"/>
                    <a:pt x="184799" y="98636"/>
                    <a:pt x="189475" y="97349"/>
                  </a:cubicBezTo>
                  <a:cubicBezTo>
                    <a:pt x="208239" y="92157"/>
                    <a:pt x="219411" y="75829"/>
                    <a:pt x="222569" y="57989"/>
                  </a:cubicBezTo>
                  <a:cubicBezTo>
                    <a:pt x="232588" y="60260"/>
                    <a:pt x="241089" y="60266"/>
                    <a:pt x="246979" y="56866"/>
                  </a:cubicBezTo>
                  <a:cubicBezTo>
                    <a:pt x="252019" y="53921"/>
                    <a:pt x="255359" y="48863"/>
                    <a:pt x="255480" y="45620"/>
                  </a:cubicBezTo>
                  <a:cubicBezTo>
                    <a:pt x="255540" y="42851"/>
                    <a:pt x="253355" y="40562"/>
                    <a:pt x="250562" y="40495"/>
                  </a:cubicBezTo>
                  <a:cubicBezTo>
                    <a:pt x="247829" y="40428"/>
                    <a:pt x="245521" y="42596"/>
                    <a:pt x="245461" y="45365"/>
                  </a:cubicBezTo>
                  <a:cubicBezTo>
                    <a:pt x="245461" y="44673"/>
                    <a:pt x="245400" y="44642"/>
                    <a:pt x="245461" y="44491"/>
                  </a:cubicBezTo>
                  <a:cubicBezTo>
                    <a:pt x="245340" y="44758"/>
                    <a:pt x="245157" y="45013"/>
                    <a:pt x="244975" y="45365"/>
                  </a:cubicBezTo>
                  <a:cubicBezTo>
                    <a:pt x="244246" y="46422"/>
                    <a:pt x="243335" y="47442"/>
                    <a:pt x="241939" y="48243"/>
                  </a:cubicBezTo>
                  <a:cubicBezTo>
                    <a:pt x="238174" y="50435"/>
                    <a:pt x="231738" y="50296"/>
                    <a:pt x="223358" y="48116"/>
                  </a:cubicBezTo>
                  <a:cubicBezTo>
                    <a:pt x="223480" y="31678"/>
                    <a:pt x="217165" y="15271"/>
                    <a:pt x="202956" y="5884"/>
                  </a:cubicBezTo>
                  <a:cubicBezTo>
                    <a:pt x="202956" y="5859"/>
                    <a:pt x="200527" y="4202"/>
                    <a:pt x="199494" y="3509"/>
                  </a:cubicBezTo>
                  <a:cubicBezTo>
                    <a:pt x="198098" y="2586"/>
                    <a:pt x="196762" y="1846"/>
                    <a:pt x="195486" y="1257"/>
                  </a:cubicBezTo>
                  <a:cubicBezTo>
                    <a:pt x="193422" y="358"/>
                    <a:pt x="191479" y="-79"/>
                    <a:pt x="189597" y="12"/>
                  </a:cubicBezTo>
                  <a:close/>
                  <a:moveTo>
                    <a:pt x="190872" y="10256"/>
                  </a:moveTo>
                  <a:cubicBezTo>
                    <a:pt x="191054" y="10316"/>
                    <a:pt x="191115" y="10274"/>
                    <a:pt x="191358" y="10383"/>
                  </a:cubicBezTo>
                  <a:cubicBezTo>
                    <a:pt x="192086" y="10717"/>
                    <a:pt x="192997" y="11239"/>
                    <a:pt x="193968" y="11883"/>
                  </a:cubicBezTo>
                  <a:cubicBezTo>
                    <a:pt x="194819" y="12417"/>
                    <a:pt x="197065" y="14081"/>
                    <a:pt x="197369" y="14257"/>
                  </a:cubicBezTo>
                  <a:cubicBezTo>
                    <a:pt x="207206" y="20754"/>
                    <a:pt x="212428" y="31788"/>
                    <a:pt x="213461" y="43367"/>
                  </a:cubicBezTo>
                  <a:cubicBezTo>
                    <a:pt x="208785" y="39900"/>
                    <a:pt x="203016" y="34970"/>
                    <a:pt x="198219" y="29122"/>
                  </a:cubicBezTo>
                  <a:cubicBezTo>
                    <a:pt x="190932" y="20208"/>
                    <a:pt x="188686" y="13389"/>
                    <a:pt x="190872" y="10256"/>
                  </a:cubicBezTo>
                  <a:close/>
                  <a:moveTo>
                    <a:pt x="148852" y="43616"/>
                  </a:moveTo>
                  <a:cubicBezTo>
                    <a:pt x="155714" y="45820"/>
                    <a:pt x="161118" y="55014"/>
                    <a:pt x="164094" y="69611"/>
                  </a:cubicBezTo>
                  <a:cubicBezTo>
                    <a:pt x="165186" y="74973"/>
                    <a:pt x="165733" y="80432"/>
                    <a:pt x="165854" y="85727"/>
                  </a:cubicBezTo>
                  <a:cubicBezTo>
                    <a:pt x="158446" y="82545"/>
                    <a:pt x="151585" y="76959"/>
                    <a:pt x="145999" y="69484"/>
                  </a:cubicBezTo>
                  <a:cubicBezTo>
                    <a:pt x="136769" y="57121"/>
                    <a:pt x="135615" y="45930"/>
                    <a:pt x="141626" y="43871"/>
                  </a:cubicBezTo>
                  <a:cubicBezTo>
                    <a:pt x="144177" y="42997"/>
                    <a:pt x="146606" y="42888"/>
                    <a:pt x="148852" y="43616"/>
                  </a:cubicBezTo>
                  <a:close/>
                  <a:moveTo>
                    <a:pt x="75865" y="75981"/>
                  </a:moveTo>
                  <a:cubicBezTo>
                    <a:pt x="76472" y="75920"/>
                    <a:pt x="77807" y="76813"/>
                    <a:pt x="80662" y="78604"/>
                  </a:cubicBezTo>
                  <a:cubicBezTo>
                    <a:pt x="93109" y="86528"/>
                    <a:pt x="99729" y="101788"/>
                    <a:pt x="100518" y="118468"/>
                  </a:cubicBezTo>
                  <a:cubicBezTo>
                    <a:pt x="96693" y="115219"/>
                    <a:pt x="92806" y="112250"/>
                    <a:pt x="89284" y="107720"/>
                  </a:cubicBezTo>
                  <a:cubicBezTo>
                    <a:pt x="81633" y="97914"/>
                    <a:pt x="76411" y="86486"/>
                    <a:pt x="75622" y="79230"/>
                  </a:cubicBezTo>
                  <a:cubicBezTo>
                    <a:pt x="75440" y="77080"/>
                    <a:pt x="75318" y="76042"/>
                    <a:pt x="75865" y="75981"/>
                  </a:cubicBezTo>
                  <a:close/>
                  <a:moveTo>
                    <a:pt x="18057" y="118838"/>
                  </a:moveTo>
                  <a:cubicBezTo>
                    <a:pt x="22429" y="118620"/>
                    <a:pt x="28380" y="122379"/>
                    <a:pt x="35181" y="130837"/>
                  </a:cubicBezTo>
                  <a:cubicBezTo>
                    <a:pt x="42953" y="140534"/>
                    <a:pt x="44836" y="155375"/>
                    <a:pt x="42772" y="170325"/>
                  </a:cubicBezTo>
                  <a:cubicBezTo>
                    <a:pt x="20729" y="162340"/>
                    <a:pt x="8767" y="146151"/>
                    <a:pt x="10164" y="130339"/>
                  </a:cubicBezTo>
                  <a:cubicBezTo>
                    <a:pt x="10771" y="123259"/>
                    <a:pt x="13625" y="119063"/>
                    <a:pt x="18057" y="11883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1" name="Google Shape;4511;p42"/>
            <p:cNvSpPr/>
            <p:nvPr/>
          </p:nvSpPr>
          <p:spPr>
            <a:xfrm>
              <a:off x="6813927" y="628036"/>
              <a:ext cx="1096977" cy="542723"/>
            </a:xfrm>
            <a:custGeom>
              <a:rect b="b" l="l" r="r" t="t"/>
              <a:pathLst>
                <a:path extrusionOk="0" h="346235" w="699826">
                  <a:moveTo>
                    <a:pt x="642019" y="175228"/>
                  </a:moveTo>
                  <a:cubicBezTo>
                    <a:pt x="633275" y="173266"/>
                    <a:pt x="628600" y="197251"/>
                    <a:pt x="581175" y="210386"/>
                  </a:cubicBezTo>
                  <a:cubicBezTo>
                    <a:pt x="533752" y="223520"/>
                    <a:pt x="499990" y="233800"/>
                    <a:pt x="452324" y="227758"/>
                  </a:cubicBezTo>
                  <a:cubicBezTo>
                    <a:pt x="388505" y="219670"/>
                    <a:pt x="320861" y="178318"/>
                    <a:pt x="267608" y="141539"/>
                  </a:cubicBezTo>
                  <a:cubicBezTo>
                    <a:pt x="217937" y="107219"/>
                    <a:pt x="174157" y="59285"/>
                    <a:pt x="121086" y="27928"/>
                  </a:cubicBezTo>
                  <a:cubicBezTo>
                    <a:pt x="101594" y="16403"/>
                    <a:pt x="57996" y="-6902"/>
                    <a:pt x="49798" y="1970"/>
                  </a:cubicBezTo>
                  <a:cubicBezTo>
                    <a:pt x="46944" y="5055"/>
                    <a:pt x="-2847" y="89349"/>
                    <a:pt x="128" y="94680"/>
                  </a:cubicBezTo>
                  <a:cubicBezTo>
                    <a:pt x="5836" y="105118"/>
                    <a:pt x="93943" y="156628"/>
                    <a:pt x="110702" y="168202"/>
                  </a:cubicBezTo>
                  <a:cubicBezTo>
                    <a:pt x="170332" y="209378"/>
                    <a:pt x="228564" y="258605"/>
                    <a:pt x="290136" y="295378"/>
                  </a:cubicBezTo>
                  <a:cubicBezTo>
                    <a:pt x="375693" y="346469"/>
                    <a:pt x="469448" y="362895"/>
                    <a:pt x="583544" y="326935"/>
                  </a:cubicBezTo>
                  <a:cubicBezTo>
                    <a:pt x="631271" y="311906"/>
                    <a:pt x="706992" y="283410"/>
                    <a:pt x="699280" y="241663"/>
                  </a:cubicBezTo>
                  <a:cubicBezTo>
                    <a:pt x="697580" y="232106"/>
                    <a:pt x="691447" y="221856"/>
                    <a:pt x="679606" y="210908"/>
                  </a:cubicBezTo>
                  <a:cubicBezTo>
                    <a:pt x="667036" y="199280"/>
                    <a:pt x="649548" y="176928"/>
                    <a:pt x="642019" y="175228"/>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2" name="Google Shape;4512;p42"/>
            <p:cNvSpPr/>
            <p:nvPr/>
          </p:nvSpPr>
          <p:spPr>
            <a:xfrm>
              <a:off x="7367815" y="952489"/>
              <a:ext cx="115454" cy="213453"/>
            </a:xfrm>
            <a:custGeom>
              <a:rect b="b" l="l" r="r" t="t"/>
              <a:pathLst>
                <a:path extrusionOk="0" h="136174" w="73655">
                  <a:moveTo>
                    <a:pt x="29389" y="0"/>
                  </a:moveTo>
                  <a:cubicBezTo>
                    <a:pt x="44145" y="6254"/>
                    <a:pt x="58839" y="10790"/>
                    <a:pt x="73656" y="14525"/>
                  </a:cubicBezTo>
                  <a:lnTo>
                    <a:pt x="73656" y="14749"/>
                  </a:lnTo>
                  <a:lnTo>
                    <a:pt x="68434" y="136175"/>
                  </a:lnTo>
                  <a:cubicBezTo>
                    <a:pt x="56653" y="134535"/>
                    <a:pt x="45116" y="132258"/>
                    <a:pt x="33700" y="129313"/>
                  </a:cubicBezTo>
                  <a:cubicBezTo>
                    <a:pt x="22284" y="126368"/>
                    <a:pt x="11051" y="122755"/>
                    <a:pt x="0" y="118663"/>
                  </a:cubicBezTo>
                  <a:lnTo>
                    <a:pt x="2938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3" name="Google Shape;4513;p42"/>
            <p:cNvSpPr/>
            <p:nvPr/>
          </p:nvSpPr>
          <p:spPr>
            <a:xfrm>
              <a:off x="7036029" y="956509"/>
              <a:ext cx="490787" cy="632778"/>
            </a:xfrm>
            <a:custGeom>
              <a:rect b="b" l="l" r="r" t="t"/>
              <a:pathLst>
                <a:path extrusionOk="0" h="403686" w="313102">
                  <a:moveTo>
                    <a:pt x="196941" y="0"/>
                  </a:moveTo>
                  <a:cubicBezTo>
                    <a:pt x="182065" y="47229"/>
                    <a:pt x="155650" y="94471"/>
                    <a:pt x="131058" y="134031"/>
                  </a:cubicBezTo>
                  <a:cubicBezTo>
                    <a:pt x="99179" y="185329"/>
                    <a:pt x="53638" y="231417"/>
                    <a:pt x="24856" y="285891"/>
                  </a:cubicBezTo>
                  <a:cubicBezTo>
                    <a:pt x="14290" y="305911"/>
                    <a:pt x="-6963" y="350602"/>
                    <a:pt x="2266" y="358374"/>
                  </a:cubicBezTo>
                  <a:cubicBezTo>
                    <a:pt x="5485" y="361077"/>
                    <a:pt x="92135" y="406715"/>
                    <a:pt x="97357" y="403527"/>
                  </a:cubicBezTo>
                  <a:cubicBezTo>
                    <a:pt x="107498" y="397291"/>
                    <a:pt x="154557" y="306749"/>
                    <a:pt x="165305" y="289455"/>
                  </a:cubicBezTo>
                  <a:cubicBezTo>
                    <a:pt x="203560" y="227926"/>
                    <a:pt x="249890" y="167368"/>
                    <a:pt x="283652" y="104089"/>
                  </a:cubicBezTo>
                  <a:cubicBezTo>
                    <a:pt x="296282" y="80481"/>
                    <a:pt x="305937" y="56368"/>
                    <a:pt x="313102" y="31606"/>
                  </a:cubicBezTo>
                  <a:cubicBezTo>
                    <a:pt x="312981" y="31587"/>
                    <a:pt x="312798" y="31642"/>
                    <a:pt x="312677" y="31606"/>
                  </a:cubicBezTo>
                  <a:cubicBezTo>
                    <a:pt x="301808" y="28782"/>
                    <a:pt x="291728" y="25036"/>
                    <a:pt x="281769" y="20439"/>
                  </a:cubicBezTo>
                  <a:cubicBezTo>
                    <a:pt x="279037" y="19194"/>
                    <a:pt x="276123" y="17634"/>
                    <a:pt x="273694" y="16401"/>
                  </a:cubicBezTo>
                  <a:cubicBezTo>
                    <a:pt x="263735" y="12509"/>
                    <a:pt x="256206" y="9442"/>
                    <a:pt x="244425" y="5228"/>
                  </a:cubicBezTo>
                  <a:cubicBezTo>
                    <a:pt x="238961" y="4578"/>
                    <a:pt x="234042" y="3844"/>
                    <a:pt x="224023" y="2854"/>
                  </a:cubicBezTo>
                  <a:cubicBezTo>
                    <a:pt x="208842" y="1360"/>
                    <a:pt x="203864" y="771"/>
                    <a:pt x="196941" y="0"/>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4" name="Google Shape;4514;p42"/>
            <p:cNvSpPr/>
            <p:nvPr/>
          </p:nvSpPr>
          <p:spPr>
            <a:xfrm>
              <a:off x="7279138" y="1035595"/>
              <a:ext cx="214063" cy="146912"/>
            </a:xfrm>
            <a:custGeom>
              <a:rect b="b" l="l" r="r" t="t"/>
              <a:pathLst>
                <a:path extrusionOk="0" h="93724" w="136563">
                  <a:moveTo>
                    <a:pt x="0" y="43003"/>
                  </a:moveTo>
                  <a:cubicBezTo>
                    <a:pt x="7833" y="29104"/>
                    <a:pt x="15241" y="14707"/>
                    <a:pt x="22103" y="0"/>
                  </a:cubicBezTo>
                  <a:lnTo>
                    <a:pt x="136563" y="35213"/>
                  </a:lnTo>
                  <a:cubicBezTo>
                    <a:pt x="133710" y="41333"/>
                    <a:pt x="132070" y="47715"/>
                    <a:pt x="128852" y="53769"/>
                  </a:cubicBezTo>
                  <a:cubicBezTo>
                    <a:pt x="121626" y="67328"/>
                    <a:pt x="112396" y="80378"/>
                    <a:pt x="104199" y="93724"/>
                  </a:cubicBezTo>
                  <a:lnTo>
                    <a:pt x="0" y="4300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p42"/>
            <p:cNvSpPr/>
            <p:nvPr/>
          </p:nvSpPr>
          <p:spPr>
            <a:xfrm>
              <a:off x="7269337" y="918080"/>
              <a:ext cx="270634" cy="290464"/>
            </a:xfrm>
            <a:custGeom>
              <a:rect b="b" l="l" r="r" t="t"/>
              <a:pathLst>
                <a:path extrusionOk="0" h="185304" w="172653">
                  <a:moveTo>
                    <a:pt x="51304" y="7757"/>
                  </a:moveTo>
                  <a:cubicBezTo>
                    <a:pt x="10984" y="89750"/>
                    <a:pt x="-45973" y="109266"/>
                    <a:pt x="63266" y="163873"/>
                  </a:cubicBezTo>
                  <a:cubicBezTo>
                    <a:pt x="80390" y="172441"/>
                    <a:pt x="119494" y="190475"/>
                    <a:pt x="139290" y="183887"/>
                  </a:cubicBezTo>
                  <a:cubicBezTo>
                    <a:pt x="154592" y="178780"/>
                    <a:pt x="161271" y="147770"/>
                    <a:pt x="164611" y="134891"/>
                  </a:cubicBezTo>
                  <a:cubicBezTo>
                    <a:pt x="169407" y="116273"/>
                    <a:pt x="179427" y="53602"/>
                    <a:pt x="165703" y="38993"/>
                  </a:cubicBezTo>
                  <a:cubicBezTo>
                    <a:pt x="147791" y="19914"/>
                    <a:pt x="62902" y="-15760"/>
                    <a:pt x="51304" y="775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16" name="Google Shape;4516;p42"/>
            <p:cNvGrpSpPr/>
            <p:nvPr/>
          </p:nvGrpSpPr>
          <p:grpSpPr>
            <a:xfrm>
              <a:off x="6813839" y="627929"/>
              <a:ext cx="1047918" cy="961723"/>
              <a:chOff x="6813839" y="627929"/>
              <a:chExt cx="1047918" cy="961723"/>
            </a:xfrm>
          </p:grpSpPr>
          <p:sp>
            <p:nvSpPr>
              <p:cNvPr id="4517" name="Google Shape;4517;p42"/>
              <p:cNvSpPr/>
              <p:nvPr/>
            </p:nvSpPr>
            <p:spPr>
              <a:xfrm>
                <a:off x="7695760" y="942021"/>
                <a:ext cx="165997" cy="188564"/>
              </a:xfrm>
              <a:custGeom>
                <a:rect b="b" l="l" r="r" t="t"/>
                <a:pathLst>
                  <a:path extrusionOk="0" h="120296" w="105899">
                    <a:moveTo>
                      <a:pt x="44327" y="0"/>
                    </a:moveTo>
                    <a:lnTo>
                      <a:pt x="105899" y="89814"/>
                    </a:lnTo>
                    <a:cubicBezTo>
                      <a:pt x="86954" y="102268"/>
                      <a:pt x="63516" y="111637"/>
                      <a:pt x="41352" y="119337"/>
                    </a:cubicBezTo>
                    <a:cubicBezTo>
                      <a:pt x="40623" y="119592"/>
                      <a:pt x="39955" y="120047"/>
                      <a:pt x="39227" y="120296"/>
                    </a:cubicBezTo>
                    <a:lnTo>
                      <a:pt x="0" y="14859"/>
                    </a:lnTo>
                    <a:cubicBezTo>
                      <a:pt x="6558" y="13086"/>
                      <a:pt x="12084" y="12071"/>
                      <a:pt x="19128" y="10128"/>
                    </a:cubicBezTo>
                    <a:cubicBezTo>
                      <a:pt x="29754" y="7171"/>
                      <a:pt x="37466" y="3631"/>
                      <a:pt x="44327"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p42"/>
              <p:cNvSpPr/>
              <p:nvPr/>
            </p:nvSpPr>
            <p:spPr>
              <a:xfrm>
                <a:off x="7567745" y="980159"/>
                <a:ext cx="94514" cy="189373"/>
              </a:xfrm>
              <a:custGeom>
                <a:rect b="b" l="l" r="r" t="t"/>
                <a:pathLst>
                  <a:path extrusionOk="0" h="120812" w="60296">
                    <a:moveTo>
                      <a:pt x="43234" y="0"/>
                    </a:moveTo>
                    <a:lnTo>
                      <a:pt x="60296" y="113775"/>
                    </a:lnTo>
                    <a:cubicBezTo>
                      <a:pt x="40198" y="117995"/>
                      <a:pt x="20767" y="119901"/>
                      <a:pt x="1821" y="120812"/>
                    </a:cubicBezTo>
                    <a:lnTo>
                      <a:pt x="0" y="4700"/>
                    </a:lnTo>
                    <a:cubicBezTo>
                      <a:pt x="14816" y="4633"/>
                      <a:pt x="29207" y="2726"/>
                      <a:pt x="43234"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p42"/>
              <p:cNvSpPr/>
              <p:nvPr/>
            </p:nvSpPr>
            <p:spPr>
              <a:xfrm>
                <a:off x="7208272" y="890481"/>
                <a:ext cx="152955" cy="214415"/>
              </a:xfrm>
              <a:custGeom>
                <a:rect b="b" l="l" r="r" t="t"/>
                <a:pathLst>
                  <a:path extrusionOk="0" h="136788" w="97579">
                    <a:moveTo>
                      <a:pt x="55681" y="0"/>
                    </a:moveTo>
                    <a:cubicBezTo>
                      <a:pt x="69162" y="8446"/>
                      <a:pt x="83189" y="16559"/>
                      <a:pt x="97580" y="24113"/>
                    </a:cubicBezTo>
                    <a:lnTo>
                      <a:pt x="56896" y="136788"/>
                    </a:lnTo>
                    <a:cubicBezTo>
                      <a:pt x="50885" y="133606"/>
                      <a:pt x="44570" y="131681"/>
                      <a:pt x="38680" y="128160"/>
                    </a:cubicBezTo>
                    <a:cubicBezTo>
                      <a:pt x="25503" y="120284"/>
                      <a:pt x="12934" y="110411"/>
                      <a:pt x="0" y="101594"/>
                    </a:cubicBezTo>
                    <a:lnTo>
                      <a:pt x="55681"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p42"/>
              <p:cNvSpPr/>
              <p:nvPr/>
            </p:nvSpPr>
            <p:spPr>
              <a:xfrm>
                <a:off x="7048252" y="789306"/>
                <a:ext cx="177990" cy="201165"/>
              </a:xfrm>
              <a:custGeom>
                <a:rect b="b" l="l" r="r" t="t"/>
                <a:pathLst>
                  <a:path extrusionOk="0" h="128335" w="113550">
                    <a:moveTo>
                      <a:pt x="70073" y="0"/>
                    </a:moveTo>
                    <a:cubicBezTo>
                      <a:pt x="84404" y="12090"/>
                      <a:pt x="98612" y="24337"/>
                      <a:pt x="113550" y="34958"/>
                    </a:cubicBezTo>
                    <a:lnTo>
                      <a:pt x="47181" y="128336"/>
                    </a:lnTo>
                    <a:cubicBezTo>
                      <a:pt x="37587" y="121231"/>
                      <a:pt x="27932" y="114521"/>
                      <a:pt x="18460" y="107411"/>
                    </a:cubicBezTo>
                    <a:cubicBezTo>
                      <a:pt x="12266" y="102911"/>
                      <a:pt x="6194" y="98284"/>
                      <a:pt x="0" y="93749"/>
                    </a:cubicBezTo>
                    <a:lnTo>
                      <a:pt x="70073"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p42"/>
              <p:cNvSpPr/>
              <p:nvPr/>
            </p:nvSpPr>
            <p:spPr>
              <a:xfrm>
                <a:off x="6921665" y="693742"/>
                <a:ext cx="181891" cy="198729"/>
              </a:xfrm>
              <a:custGeom>
                <a:rect b="b" l="l" r="r" t="t"/>
                <a:pathLst>
                  <a:path extrusionOk="0" h="126781" w="116039">
                    <a:moveTo>
                      <a:pt x="72866" y="0"/>
                    </a:moveTo>
                    <a:cubicBezTo>
                      <a:pt x="87682" y="10268"/>
                      <a:pt x="102073" y="21222"/>
                      <a:pt x="116039" y="32875"/>
                    </a:cubicBezTo>
                    <a:lnTo>
                      <a:pt x="42565" y="126781"/>
                    </a:lnTo>
                    <a:cubicBezTo>
                      <a:pt x="42323" y="126629"/>
                      <a:pt x="42141" y="126423"/>
                      <a:pt x="41958" y="126271"/>
                    </a:cubicBezTo>
                    <a:cubicBezTo>
                      <a:pt x="36008" y="122197"/>
                      <a:pt x="16880" y="110562"/>
                      <a:pt x="0" y="100106"/>
                    </a:cubicBezTo>
                    <a:lnTo>
                      <a:pt x="72866"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2" name="Google Shape;4522;p42"/>
              <p:cNvSpPr/>
              <p:nvPr/>
            </p:nvSpPr>
            <p:spPr>
              <a:xfrm>
                <a:off x="6813839" y="627929"/>
                <a:ext cx="157051" cy="183932"/>
              </a:xfrm>
              <a:custGeom>
                <a:rect b="b" l="l" r="r" t="t"/>
                <a:pathLst>
                  <a:path extrusionOk="0" h="117341" w="100192">
                    <a:moveTo>
                      <a:pt x="61756" y="683"/>
                    </a:moveTo>
                    <a:cubicBezTo>
                      <a:pt x="72625" y="2863"/>
                      <a:pt x="86530" y="10040"/>
                      <a:pt x="100193" y="17205"/>
                    </a:cubicBezTo>
                    <a:lnTo>
                      <a:pt x="30302" y="117342"/>
                    </a:lnTo>
                    <a:cubicBezTo>
                      <a:pt x="15061" y="107298"/>
                      <a:pt x="2127" y="98293"/>
                      <a:pt x="123" y="94693"/>
                    </a:cubicBezTo>
                    <a:cubicBezTo>
                      <a:pt x="-2791" y="89361"/>
                      <a:pt x="46940" y="5013"/>
                      <a:pt x="49793" y="1928"/>
                    </a:cubicBezTo>
                    <a:cubicBezTo>
                      <a:pt x="51858" y="-288"/>
                      <a:pt x="56230" y="-434"/>
                      <a:pt x="61756" y="683"/>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3" name="Google Shape;4523;p42"/>
              <p:cNvSpPr/>
              <p:nvPr/>
            </p:nvSpPr>
            <p:spPr>
              <a:xfrm>
                <a:off x="7184745" y="1174468"/>
                <a:ext cx="202640" cy="173259"/>
              </a:xfrm>
              <a:custGeom>
                <a:rect b="b" l="l" r="r" t="t"/>
                <a:pathLst>
                  <a:path extrusionOk="0" h="110532" w="129276">
                    <a:moveTo>
                      <a:pt x="0" y="45098"/>
                    </a:moveTo>
                    <a:cubicBezTo>
                      <a:pt x="11355" y="30215"/>
                      <a:pt x="22952" y="15381"/>
                      <a:pt x="32789" y="0"/>
                    </a:cubicBezTo>
                    <a:lnTo>
                      <a:pt x="129276" y="61785"/>
                    </a:lnTo>
                    <a:cubicBezTo>
                      <a:pt x="122658" y="71664"/>
                      <a:pt x="116403" y="81628"/>
                      <a:pt x="109785" y="91484"/>
                    </a:cubicBezTo>
                    <a:cubicBezTo>
                      <a:pt x="105595" y="97853"/>
                      <a:pt x="101223" y="104174"/>
                      <a:pt x="97033" y="110532"/>
                    </a:cubicBezTo>
                    <a:lnTo>
                      <a:pt x="0" y="45098"/>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4" name="Google Shape;4524;p42"/>
              <p:cNvSpPr/>
              <p:nvPr/>
            </p:nvSpPr>
            <p:spPr>
              <a:xfrm>
                <a:off x="7095210" y="1301723"/>
                <a:ext cx="200737" cy="176618"/>
              </a:xfrm>
              <a:custGeom>
                <a:rect b="b" l="l" r="r" t="t"/>
                <a:pathLst>
                  <a:path extrusionOk="0" h="112675" w="128062">
                    <a:moveTo>
                      <a:pt x="0" y="44722"/>
                    </a:moveTo>
                    <a:cubicBezTo>
                      <a:pt x="9533" y="29432"/>
                      <a:pt x="19795" y="14507"/>
                      <a:pt x="30725" y="0"/>
                    </a:cubicBezTo>
                    <a:lnTo>
                      <a:pt x="128062" y="68859"/>
                    </a:lnTo>
                    <a:cubicBezTo>
                      <a:pt x="127941" y="69083"/>
                      <a:pt x="127758" y="69296"/>
                      <a:pt x="127577" y="69521"/>
                    </a:cubicBezTo>
                    <a:cubicBezTo>
                      <a:pt x="123812" y="75617"/>
                      <a:pt x="113125" y="95297"/>
                      <a:pt x="103470" y="112676"/>
                    </a:cubicBezTo>
                    <a:lnTo>
                      <a:pt x="0" y="44722"/>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5" name="Google Shape;4525;p42"/>
              <p:cNvSpPr/>
              <p:nvPr/>
            </p:nvSpPr>
            <p:spPr>
              <a:xfrm>
                <a:off x="7035878" y="1438578"/>
                <a:ext cx="185689" cy="151074"/>
              </a:xfrm>
              <a:custGeom>
                <a:rect b="b" l="l" r="r" t="t"/>
                <a:pathLst>
                  <a:path extrusionOk="0" h="96379" w="118462">
                    <a:moveTo>
                      <a:pt x="419" y="39196"/>
                    </a:moveTo>
                    <a:cubicBezTo>
                      <a:pt x="2059" y="28272"/>
                      <a:pt x="8556" y="14015"/>
                      <a:pt x="15053" y="0"/>
                    </a:cubicBezTo>
                    <a:lnTo>
                      <a:pt x="118463" y="64997"/>
                    </a:lnTo>
                    <a:cubicBezTo>
                      <a:pt x="109172" y="80718"/>
                      <a:pt x="100793" y="94070"/>
                      <a:pt x="97270" y="96220"/>
                    </a:cubicBezTo>
                    <a:cubicBezTo>
                      <a:pt x="92109" y="99408"/>
                      <a:pt x="5459" y="53775"/>
                      <a:pt x="2241" y="51073"/>
                    </a:cubicBezTo>
                    <a:cubicBezTo>
                      <a:pt x="-66" y="49130"/>
                      <a:pt x="-431" y="44788"/>
                      <a:pt x="419" y="39196"/>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p42"/>
              <p:cNvSpPr/>
              <p:nvPr/>
            </p:nvSpPr>
            <p:spPr>
              <a:xfrm>
                <a:off x="7284134" y="965952"/>
                <a:ext cx="157960" cy="238981"/>
              </a:xfrm>
              <a:custGeom>
                <a:rect b="b" l="l" r="r" t="t"/>
                <a:pathLst>
                  <a:path extrusionOk="0" h="152460" w="100772">
                    <a:moveTo>
                      <a:pt x="39625" y="0"/>
                    </a:moveTo>
                    <a:cubicBezTo>
                      <a:pt x="1795" y="64122"/>
                      <a:pt x="-35670" y="87093"/>
                      <a:pt x="63063" y="136472"/>
                    </a:cubicBezTo>
                    <a:cubicBezTo>
                      <a:pt x="71747" y="140814"/>
                      <a:pt x="86138" y="147694"/>
                      <a:pt x="100772" y="152461"/>
                    </a:cubicBezTo>
                    <a:cubicBezTo>
                      <a:pt x="87110" y="130297"/>
                      <a:pt x="72536" y="105529"/>
                      <a:pt x="60210" y="73662"/>
                    </a:cubicBezTo>
                    <a:cubicBezTo>
                      <a:pt x="50858" y="49488"/>
                      <a:pt x="44604" y="24289"/>
                      <a:pt x="39625"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p42"/>
              <p:cNvSpPr/>
              <p:nvPr/>
            </p:nvSpPr>
            <p:spPr>
              <a:xfrm>
                <a:off x="7444048" y="935949"/>
                <a:ext cx="100809" cy="212578"/>
              </a:xfrm>
              <a:custGeom>
                <a:rect b="b" l="l" r="r" t="t"/>
                <a:pathLst>
                  <a:path extrusionOk="0" h="135616" w="64312">
                    <a:moveTo>
                      <a:pt x="0" y="0"/>
                    </a:moveTo>
                    <a:cubicBezTo>
                      <a:pt x="2854" y="25060"/>
                      <a:pt x="7347" y="50818"/>
                      <a:pt x="16820" y="75089"/>
                    </a:cubicBezTo>
                    <a:cubicBezTo>
                      <a:pt x="25564" y="97519"/>
                      <a:pt x="39105" y="117497"/>
                      <a:pt x="53678" y="135616"/>
                    </a:cubicBezTo>
                    <a:cubicBezTo>
                      <a:pt x="54407" y="132708"/>
                      <a:pt x="55682" y="128597"/>
                      <a:pt x="56229" y="126478"/>
                    </a:cubicBezTo>
                    <a:cubicBezTo>
                      <a:pt x="61025" y="107860"/>
                      <a:pt x="71105" y="45444"/>
                      <a:pt x="57382" y="30835"/>
                    </a:cubicBezTo>
                    <a:cubicBezTo>
                      <a:pt x="48638" y="21562"/>
                      <a:pt x="24228" y="8410"/>
                      <a:pt x="0"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28" name="Google Shape;4528;p42"/>
            <p:cNvSpPr/>
            <p:nvPr/>
          </p:nvSpPr>
          <p:spPr>
            <a:xfrm>
              <a:off x="6959129" y="1900219"/>
              <a:ext cx="398352" cy="360072"/>
            </a:xfrm>
            <a:custGeom>
              <a:rect b="b" l="l" r="r" t="t"/>
              <a:pathLst>
                <a:path extrusionOk="0" h="229711" w="254132">
                  <a:moveTo>
                    <a:pt x="87182" y="323"/>
                  </a:moveTo>
                  <a:cubicBezTo>
                    <a:pt x="84085" y="-151"/>
                    <a:pt x="80624" y="-132"/>
                    <a:pt x="76920" y="572"/>
                  </a:cubicBezTo>
                  <a:cubicBezTo>
                    <a:pt x="64775" y="2910"/>
                    <a:pt x="50628" y="11757"/>
                    <a:pt x="39212" y="23816"/>
                  </a:cubicBezTo>
                  <a:cubicBezTo>
                    <a:pt x="27189" y="36495"/>
                    <a:pt x="20145" y="50328"/>
                    <a:pt x="18445" y="63802"/>
                  </a:cubicBezTo>
                  <a:cubicBezTo>
                    <a:pt x="14255" y="62836"/>
                    <a:pt x="10369" y="61683"/>
                    <a:pt x="7090" y="60177"/>
                  </a:cubicBezTo>
                  <a:cubicBezTo>
                    <a:pt x="4600" y="59011"/>
                    <a:pt x="1625" y="60164"/>
                    <a:pt x="471" y="62672"/>
                  </a:cubicBezTo>
                  <a:cubicBezTo>
                    <a:pt x="-683" y="65186"/>
                    <a:pt x="350" y="68131"/>
                    <a:pt x="2839" y="69297"/>
                  </a:cubicBezTo>
                  <a:cubicBezTo>
                    <a:pt x="7272" y="71349"/>
                    <a:pt x="12676" y="72880"/>
                    <a:pt x="18323" y="74045"/>
                  </a:cubicBezTo>
                  <a:cubicBezTo>
                    <a:pt x="19780" y="88576"/>
                    <a:pt x="28039" y="102196"/>
                    <a:pt x="44980" y="112780"/>
                  </a:cubicBezTo>
                  <a:cubicBezTo>
                    <a:pt x="52753" y="117638"/>
                    <a:pt x="68055" y="118026"/>
                    <a:pt x="84449" y="115531"/>
                  </a:cubicBezTo>
                  <a:cubicBezTo>
                    <a:pt x="78984" y="148727"/>
                    <a:pt x="95136" y="174176"/>
                    <a:pt x="135577" y="178754"/>
                  </a:cubicBezTo>
                  <a:cubicBezTo>
                    <a:pt x="138067" y="179046"/>
                    <a:pt x="140495" y="178548"/>
                    <a:pt x="142925" y="178384"/>
                  </a:cubicBezTo>
                  <a:cubicBezTo>
                    <a:pt x="143896" y="183934"/>
                    <a:pt x="145778" y="189587"/>
                    <a:pt x="149179" y="195374"/>
                  </a:cubicBezTo>
                  <a:cubicBezTo>
                    <a:pt x="158044" y="210451"/>
                    <a:pt x="175654" y="215594"/>
                    <a:pt x="194903" y="213870"/>
                  </a:cubicBezTo>
                  <a:cubicBezTo>
                    <a:pt x="197210" y="219134"/>
                    <a:pt x="200307" y="224138"/>
                    <a:pt x="204800" y="228364"/>
                  </a:cubicBezTo>
                  <a:cubicBezTo>
                    <a:pt x="206804" y="230265"/>
                    <a:pt x="210022" y="230131"/>
                    <a:pt x="211904" y="228115"/>
                  </a:cubicBezTo>
                  <a:cubicBezTo>
                    <a:pt x="213787" y="226099"/>
                    <a:pt x="213666" y="222893"/>
                    <a:pt x="211662" y="220992"/>
                  </a:cubicBezTo>
                  <a:cubicBezTo>
                    <a:pt x="208990" y="218503"/>
                    <a:pt x="207108" y="215594"/>
                    <a:pt x="205529" y="212619"/>
                  </a:cubicBezTo>
                  <a:cubicBezTo>
                    <a:pt x="212452" y="211034"/>
                    <a:pt x="219434" y="208842"/>
                    <a:pt x="226296" y="205496"/>
                  </a:cubicBezTo>
                  <a:cubicBezTo>
                    <a:pt x="239472" y="198993"/>
                    <a:pt x="249309" y="190219"/>
                    <a:pt x="252770" y="181007"/>
                  </a:cubicBezTo>
                  <a:cubicBezTo>
                    <a:pt x="257021" y="169567"/>
                    <a:pt x="251252" y="159171"/>
                    <a:pt x="236497" y="152516"/>
                  </a:cubicBezTo>
                  <a:cubicBezTo>
                    <a:pt x="220588" y="145345"/>
                    <a:pt x="203829" y="155443"/>
                    <a:pt x="195510" y="173884"/>
                  </a:cubicBezTo>
                  <a:cubicBezTo>
                    <a:pt x="191138" y="183703"/>
                    <a:pt x="189923" y="194202"/>
                    <a:pt x="191806" y="204124"/>
                  </a:cubicBezTo>
                  <a:cubicBezTo>
                    <a:pt x="176989" y="204877"/>
                    <a:pt x="164116" y="200960"/>
                    <a:pt x="157923" y="190376"/>
                  </a:cubicBezTo>
                  <a:cubicBezTo>
                    <a:pt x="155190" y="185749"/>
                    <a:pt x="153794" y="181153"/>
                    <a:pt x="153065" y="176756"/>
                  </a:cubicBezTo>
                  <a:cubicBezTo>
                    <a:pt x="156526" y="175821"/>
                    <a:pt x="159745" y="174971"/>
                    <a:pt x="164420" y="173259"/>
                  </a:cubicBezTo>
                  <a:cubicBezTo>
                    <a:pt x="165756" y="172767"/>
                    <a:pt x="166363" y="172494"/>
                    <a:pt x="167031" y="172257"/>
                  </a:cubicBezTo>
                  <a:cubicBezTo>
                    <a:pt x="183973" y="166063"/>
                    <a:pt x="195449" y="157665"/>
                    <a:pt x="203646" y="144143"/>
                  </a:cubicBezTo>
                  <a:cubicBezTo>
                    <a:pt x="210083" y="133504"/>
                    <a:pt x="207533" y="124584"/>
                    <a:pt x="197271" y="122775"/>
                  </a:cubicBezTo>
                  <a:cubicBezTo>
                    <a:pt x="190045" y="121500"/>
                    <a:pt x="179540" y="124202"/>
                    <a:pt x="169764" y="129776"/>
                  </a:cubicBezTo>
                  <a:cubicBezTo>
                    <a:pt x="153551" y="139024"/>
                    <a:pt x="143350" y="152790"/>
                    <a:pt x="142317" y="168510"/>
                  </a:cubicBezTo>
                  <a:cubicBezTo>
                    <a:pt x="140435" y="168638"/>
                    <a:pt x="138492" y="168972"/>
                    <a:pt x="136670" y="168760"/>
                  </a:cubicBezTo>
                  <a:cubicBezTo>
                    <a:pt x="101269" y="164746"/>
                    <a:pt x="89186" y="143141"/>
                    <a:pt x="95440" y="113533"/>
                  </a:cubicBezTo>
                  <a:cubicBezTo>
                    <a:pt x="101026" y="112203"/>
                    <a:pt x="106735" y="110782"/>
                    <a:pt x="112078" y="108784"/>
                  </a:cubicBezTo>
                  <a:cubicBezTo>
                    <a:pt x="124951" y="103951"/>
                    <a:pt x="134910" y="97648"/>
                    <a:pt x="140314" y="90416"/>
                  </a:cubicBezTo>
                  <a:cubicBezTo>
                    <a:pt x="147115" y="81290"/>
                    <a:pt x="146325" y="70979"/>
                    <a:pt x="137399" y="61549"/>
                  </a:cubicBezTo>
                  <a:cubicBezTo>
                    <a:pt x="129566" y="53218"/>
                    <a:pt x="118333" y="56400"/>
                    <a:pt x="107949" y="66923"/>
                  </a:cubicBezTo>
                  <a:cubicBezTo>
                    <a:pt x="98901" y="76074"/>
                    <a:pt x="90825" y="90276"/>
                    <a:pt x="86574" y="105032"/>
                  </a:cubicBezTo>
                  <a:cubicBezTo>
                    <a:pt x="86574" y="105074"/>
                    <a:pt x="86574" y="105117"/>
                    <a:pt x="86574" y="105159"/>
                  </a:cubicBezTo>
                  <a:cubicBezTo>
                    <a:pt x="70908" y="108007"/>
                    <a:pt x="56274" y="108013"/>
                    <a:pt x="50324" y="104285"/>
                  </a:cubicBezTo>
                  <a:cubicBezTo>
                    <a:pt x="37451" y="96227"/>
                    <a:pt x="30771" y="86208"/>
                    <a:pt x="28828" y="75418"/>
                  </a:cubicBezTo>
                  <a:cubicBezTo>
                    <a:pt x="41398" y="76675"/>
                    <a:pt x="54939" y="76134"/>
                    <a:pt x="66719" y="72922"/>
                  </a:cubicBezTo>
                  <a:cubicBezTo>
                    <a:pt x="93254" y="65672"/>
                    <a:pt x="108131" y="47522"/>
                    <a:pt x="104427" y="19815"/>
                  </a:cubicBezTo>
                  <a:cubicBezTo>
                    <a:pt x="102909" y="8332"/>
                    <a:pt x="96533" y="1750"/>
                    <a:pt x="87182" y="323"/>
                  </a:cubicBezTo>
                  <a:close/>
                  <a:moveTo>
                    <a:pt x="85056" y="10069"/>
                  </a:moveTo>
                  <a:cubicBezTo>
                    <a:pt x="90522" y="10658"/>
                    <a:pt x="93618" y="14240"/>
                    <a:pt x="94590" y="21193"/>
                  </a:cubicBezTo>
                  <a:cubicBezTo>
                    <a:pt x="97505" y="43436"/>
                    <a:pt x="86150" y="57274"/>
                    <a:pt x="64108" y="63298"/>
                  </a:cubicBezTo>
                  <a:cubicBezTo>
                    <a:pt x="53057" y="66310"/>
                    <a:pt x="40184" y="66631"/>
                    <a:pt x="28464" y="65301"/>
                  </a:cubicBezTo>
                  <a:cubicBezTo>
                    <a:pt x="29678" y="53904"/>
                    <a:pt x="35750" y="41990"/>
                    <a:pt x="46437" y="30684"/>
                  </a:cubicBezTo>
                  <a:cubicBezTo>
                    <a:pt x="56517" y="20046"/>
                    <a:pt x="68905" y="12346"/>
                    <a:pt x="78803" y="10445"/>
                  </a:cubicBezTo>
                  <a:cubicBezTo>
                    <a:pt x="81171" y="10002"/>
                    <a:pt x="83235" y="9875"/>
                    <a:pt x="85056" y="10069"/>
                  </a:cubicBezTo>
                  <a:close/>
                  <a:moveTo>
                    <a:pt x="124162" y="67421"/>
                  </a:moveTo>
                  <a:cubicBezTo>
                    <a:pt x="126712" y="66552"/>
                    <a:pt x="128777" y="66917"/>
                    <a:pt x="130173" y="68423"/>
                  </a:cubicBezTo>
                  <a:cubicBezTo>
                    <a:pt x="135760" y="74367"/>
                    <a:pt x="136124" y="79261"/>
                    <a:pt x="132298" y="84417"/>
                  </a:cubicBezTo>
                  <a:cubicBezTo>
                    <a:pt x="128290" y="89809"/>
                    <a:pt x="119851" y="95067"/>
                    <a:pt x="108556" y="99288"/>
                  </a:cubicBezTo>
                  <a:cubicBezTo>
                    <a:pt x="105338" y="100502"/>
                    <a:pt x="101816" y="101340"/>
                    <a:pt x="98416" y="102287"/>
                  </a:cubicBezTo>
                  <a:cubicBezTo>
                    <a:pt x="102484" y="91193"/>
                    <a:pt x="108374" y="80689"/>
                    <a:pt x="115053" y="73918"/>
                  </a:cubicBezTo>
                  <a:cubicBezTo>
                    <a:pt x="118514" y="70402"/>
                    <a:pt x="121611" y="68295"/>
                    <a:pt x="124162" y="67421"/>
                  </a:cubicBezTo>
                  <a:close/>
                  <a:moveTo>
                    <a:pt x="195510" y="132648"/>
                  </a:moveTo>
                  <a:cubicBezTo>
                    <a:pt x="198000" y="133079"/>
                    <a:pt x="198181" y="133844"/>
                    <a:pt x="195024" y="139024"/>
                  </a:cubicBezTo>
                  <a:cubicBezTo>
                    <a:pt x="188102" y="150391"/>
                    <a:pt x="178507" y="157417"/>
                    <a:pt x="163570" y="162888"/>
                  </a:cubicBezTo>
                  <a:cubicBezTo>
                    <a:pt x="162902" y="163131"/>
                    <a:pt x="162234" y="163270"/>
                    <a:pt x="160898" y="163762"/>
                  </a:cubicBezTo>
                  <a:cubicBezTo>
                    <a:pt x="157802" y="164922"/>
                    <a:pt x="155858" y="165383"/>
                    <a:pt x="153429" y="166136"/>
                  </a:cubicBezTo>
                  <a:cubicBezTo>
                    <a:pt x="155312" y="155176"/>
                    <a:pt x="162477" y="145479"/>
                    <a:pt x="174682" y="138520"/>
                  </a:cubicBezTo>
                  <a:cubicBezTo>
                    <a:pt x="182576" y="134002"/>
                    <a:pt x="190956" y="131841"/>
                    <a:pt x="195510" y="132648"/>
                  </a:cubicBezTo>
                  <a:close/>
                  <a:moveTo>
                    <a:pt x="223746" y="160264"/>
                  </a:moveTo>
                  <a:cubicBezTo>
                    <a:pt x="226539" y="159937"/>
                    <a:pt x="229453" y="160319"/>
                    <a:pt x="232368" y="161637"/>
                  </a:cubicBezTo>
                  <a:cubicBezTo>
                    <a:pt x="242752" y="166300"/>
                    <a:pt x="245605" y="171559"/>
                    <a:pt x="243359" y="177509"/>
                  </a:cubicBezTo>
                  <a:cubicBezTo>
                    <a:pt x="240990" y="183879"/>
                    <a:pt x="232915" y="191020"/>
                    <a:pt x="221741" y="196497"/>
                  </a:cubicBezTo>
                  <a:cubicBezTo>
                    <a:pt x="215305" y="199691"/>
                    <a:pt x="208747" y="201999"/>
                    <a:pt x="202250" y="203371"/>
                  </a:cubicBezTo>
                  <a:cubicBezTo>
                    <a:pt x="198181" y="184043"/>
                    <a:pt x="209233" y="161965"/>
                    <a:pt x="223746" y="160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p42"/>
            <p:cNvSpPr/>
            <p:nvPr/>
          </p:nvSpPr>
          <p:spPr>
            <a:xfrm>
              <a:off x="8043429" y="874760"/>
              <a:ext cx="236699" cy="323121"/>
            </a:xfrm>
            <a:custGeom>
              <a:rect b="b" l="l" r="r" t="t"/>
              <a:pathLst>
                <a:path extrusionOk="0" h="206138" w="151004">
                  <a:moveTo>
                    <a:pt x="44144" y="224"/>
                  </a:moveTo>
                  <a:cubicBezTo>
                    <a:pt x="42929" y="625"/>
                    <a:pt x="41897" y="1487"/>
                    <a:pt x="41289" y="2719"/>
                  </a:cubicBezTo>
                  <a:cubicBezTo>
                    <a:pt x="40075" y="5191"/>
                    <a:pt x="40925" y="8215"/>
                    <a:pt x="43415" y="9466"/>
                  </a:cubicBezTo>
                  <a:cubicBezTo>
                    <a:pt x="68250" y="22035"/>
                    <a:pt x="76023" y="34987"/>
                    <a:pt x="70679" y="47332"/>
                  </a:cubicBezTo>
                  <a:cubicBezTo>
                    <a:pt x="62664" y="45164"/>
                    <a:pt x="54162" y="43840"/>
                    <a:pt x="44690" y="44332"/>
                  </a:cubicBezTo>
                  <a:cubicBezTo>
                    <a:pt x="17790" y="45723"/>
                    <a:pt x="-3280" y="57685"/>
                    <a:pt x="424" y="74693"/>
                  </a:cubicBezTo>
                  <a:cubicBezTo>
                    <a:pt x="4553" y="93395"/>
                    <a:pt x="39832" y="87967"/>
                    <a:pt x="63696" y="70321"/>
                  </a:cubicBezTo>
                  <a:cubicBezTo>
                    <a:pt x="68493" y="66763"/>
                    <a:pt x="72015" y="62962"/>
                    <a:pt x="75051" y="59075"/>
                  </a:cubicBezTo>
                  <a:cubicBezTo>
                    <a:pt x="83916" y="62895"/>
                    <a:pt x="90292" y="68888"/>
                    <a:pt x="92539" y="76818"/>
                  </a:cubicBezTo>
                  <a:cubicBezTo>
                    <a:pt x="93814" y="81336"/>
                    <a:pt x="92600" y="87159"/>
                    <a:pt x="90414" y="93310"/>
                  </a:cubicBezTo>
                  <a:cubicBezTo>
                    <a:pt x="85192" y="92776"/>
                    <a:pt x="80151" y="91720"/>
                    <a:pt x="74566" y="92060"/>
                  </a:cubicBezTo>
                  <a:cubicBezTo>
                    <a:pt x="59506" y="92983"/>
                    <a:pt x="45236" y="97342"/>
                    <a:pt x="35946" y="103682"/>
                  </a:cubicBezTo>
                  <a:cubicBezTo>
                    <a:pt x="24834" y="111242"/>
                    <a:pt x="21312" y="121637"/>
                    <a:pt x="28781" y="131298"/>
                  </a:cubicBezTo>
                  <a:cubicBezTo>
                    <a:pt x="41350" y="147438"/>
                    <a:pt x="61693" y="143710"/>
                    <a:pt x="79788" y="126799"/>
                  </a:cubicBezTo>
                  <a:cubicBezTo>
                    <a:pt x="87074" y="119998"/>
                    <a:pt x="92903" y="111928"/>
                    <a:pt x="97032" y="103682"/>
                  </a:cubicBezTo>
                  <a:cubicBezTo>
                    <a:pt x="118285" y="107999"/>
                    <a:pt x="133101" y="121261"/>
                    <a:pt x="135773" y="143291"/>
                  </a:cubicBezTo>
                  <a:cubicBezTo>
                    <a:pt x="136926" y="152727"/>
                    <a:pt x="133709" y="161938"/>
                    <a:pt x="127515" y="170160"/>
                  </a:cubicBezTo>
                  <a:cubicBezTo>
                    <a:pt x="114945" y="164276"/>
                    <a:pt x="101343" y="159728"/>
                    <a:pt x="89138" y="158289"/>
                  </a:cubicBezTo>
                  <a:cubicBezTo>
                    <a:pt x="65214" y="155459"/>
                    <a:pt x="49366" y="163790"/>
                    <a:pt x="50519" y="183780"/>
                  </a:cubicBezTo>
                  <a:cubicBezTo>
                    <a:pt x="51856" y="206460"/>
                    <a:pt x="76448" y="211585"/>
                    <a:pt x="103165" y="200521"/>
                  </a:cubicBezTo>
                  <a:cubicBezTo>
                    <a:pt x="113427" y="196252"/>
                    <a:pt x="121867" y="189913"/>
                    <a:pt x="129033" y="182778"/>
                  </a:cubicBezTo>
                  <a:cubicBezTo>
                    <a:pt x="133769" y="185334"/>
                    <a:pt x="138991" y="187599"/>
                    <a:pt x="142878" y="190526"/>
                  </a:cubicBezTo>
                  <a:cubicBezTo>
                    <a:pt x="145124" y="192190"/>
                    <a:pt x="148342" y="191741"/>
                    <a:pt x="149982" y="189524"/>
                  </a:cubicBezTo>
                  <a:cubicBezTo>
                    <a:pt x="151682" y="187314"/>
                    <a:pt x="151196" y="184065"/>
                    <a:pt x="149011" y="182402"/>
                  </a:cubicBezTo>
                  <a:cubicBezTo>
                    <a:pt x="145306" y="179608"/>
                    <a:pt x="141056" y="177009"/>
                    <a:pt x="136623" y="174532"/>
                  </a:cubicBezTo>
                  <a:cubicBezTo>
                    <a:pt x="143485" y="164780"/>
                    <a:pt x="147128" y="153656"/>
                    <a:pt x="145731" y="142046"/>
                  </a:cubicBezTo>
                  <a:cubicBezTo>
                    <a:pt x="142574" y="115620"/>
                    <a:pt x="124964" y="99516"/>
                    <a:pt x="100675" y="94063"/>
                  </a:cubicBezTo>
                  <a:cubicBezTo>
                    <a:pt x="102801" y="86953"/>
                    <a:pt x="103772" y="79964"/>
                    <a:pt x="102133" y="74068"/>
                  </a:cubicBezTo>
                  <a:cubicBezTo>
                    <a:pt x="99097" y="63186"/>
                    <a:pt x="91021" y="55286"/>
                    <a:pt x="80151" y="50325"/>
                  </a:cubicBezTo>
                  <a:cubicBezTo>
                    <a:pt x="86831" y="33584"/>
                    <a:pt x="77480" y="15495"/>
                    <a:pt x="48030" y="594"/>
                  </a:cubicBezTo>
                  <a:cubicBezTo>
                    <a:pt x="46815" y="-31"/>
                    <a:pt x="45419" y="-177"/>
                    <a:pt x="44144" y="224"/>
                  </a:cubicBezTo>
                  <a:close/>
                  <a:moveTo>
                    <a:pt x="45176" y="54448"/>
                  </a:moveTo>
                  <a:cubicBezTo>
                    <a:pt x="51976" y="54102"/>
                    <a:pt x="58109" y="54679"/>
                    <a:pt x="63939" y="55827"/>
                  </a:cubicBezTo>
                  <a:cubicBezTo>
                    <a:pt x="61874" y="58001"/>
                    <a:pt x="60538" y="60211"/>
                    <a:pt x="57685" y="62324"/>
                  </a:cubicBezTo>
                  <a:cubicBezTo>
                    <a:pt x="38861" y="76248"/>
                    <a:pt x="11900" y="80365"/>
                    <a:pt x="10200" y="72568"/>
                  </a:cubicBezTo>
                  <a:cubicBezTo>
                    <a:pt x="8318" y="64194"/>
                    <a:pt x="23681" y="55560"/>
                    <a:pt x="45176" y="54448"/>
                  </a:cubicBezTo>
                  <a:close/>
                  <a:moveTo>
                    <a:pt x="75173" y="102182"/>
                  </a:moveTo>
                  <a:cubicBezTo>
                    <a:pt x="78998" y="101951"/>
                    <a:pt x="82277" y="102722"/>
                    <a:pt x="85920" y="102935"/>
                  </a:cubicBezTo>
                  <a:cubicBezTo>
                    <a:pt x="82520" y="108752"/>
                    <a:pt x="78330" y="114600"/>
                    <a:pt x="73047" y="119554"/>
                  </a:cubicBezTo>
                  <a:cubicBezTo>
                    <a:pt x="58656" y="132980"/>
                    <a:pt x="44812" y="135464"/>
                    <a:pt x="36796" y="125177"/>
                  </a:cubicBezTo>
                  <a:cubicBezTo>
                    <a:pt x="33396" y="120775"/>
                    <a:pt x="34732" y="116573"/>
                    <a:pt x="41532" y="111928"/>
                  </a:cubicBezTo>
                  <a:cubicBezTo>
                    <a:pt x="49183" y="106700"/>
                    <a:pt x="61813" y="102996"/>
                    <a:pt x="75173" y="102182"/>
                  </a:cubicBezTo>
                  <a:close/>
                  <a:moveTo>
                    <a:pt x="75780" y="168035"/>
                  </a:moveTo>
                  <a:cubicBezTo>
                    <a:pt x="79301" y="167689"/>
                    <a:pt x="83370" y="167731"/>
                    <a:pt x="88046" y="168284"/>
                  </a:cubicBezTo>
                  <a:cubicBezTo>
                    <a:pt x="98126" y="169474"/>
                    <a:pt x="109237" y="173123"/>
                    <a:pt x="119925" y="177781"/>
                  </a:cubicBezTo>
                  <a:cubicBezTo>
                    <a:pt x="114096" y="183057"/>
                    <a:pt x="107355" y="187921"/>
                    <a:pt x="99279" y="191273"/>
                  </a:cubicBezTo>
                  <a:cubicBezTo>
                    <a:pt x="77905" y="200120"/>
                    <a:pt x="61328" y="196598"/>
                    <a:pt x="60538" y="183155"/>
                  </a:cubicBezTo>
                  <a:cubicBezTo>
                    <a:pt x="59992" y="174058"/>
                    <a:pt x="65275" y="169073"/>
                    <a:pt x="75780" y="1680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p42"/>
            <p:cNvSpPr/>
            <p:nvPr/>
          </p:nvSpPr>
          <p:spPr>
            <a:xfrm>
              <a:off x="6838771" y="899567"/>
              <a:ext cx="242630" cy="344079"/>
            </a:xfrm>
            <a:custGeom>
              <a:rect b="b" l="l" r="r" t="t"/>
              <a:pathLst>
                <a:path extrusionOk="0" h="219508" w="154788">
                  <a:moveTo>
                    <a:pt x="103527" y="43"/>
                  </a:moveTo>
                  <a:cubicBezTo>
                    <a:pt x="102252" y="-127"/>
                    <a:pt x="100916" y="201"/>
                    <a:pt x="99762" y="1045"/>
                  </a:cubicBezTo>
                  <a:cubicBezTo>
                    <a:pt x="92658" y="6456"/>
                    <a:pt x="88711" y="12850"/>
                    <a:pt x="86403" y="19535"/>
                  </a:cubicBezTo>
                  <a:cubicBezTo>
                    <a:pt x="75231" y="22328"/>
                    <a:pt x="64483" y="28862"/>
                    <a:pt x="55192" y="40029"/>
                  </a:cubicBezTo>
                  <a:cubicBezTo>
                    <a:pt x="39587" y="58719"/>
                    <a:pt x="40437" y="78508"/>
                    <a:pt x="52703" y="95255"/>
                  </a:cubicBezTo>
                  <a:cubicBezTo>
                    <a:pt x="38554" y="100987"/>
                    <a:pt x="27078" y="110496"/>
                    <a:pt x="22342" y="123995"/>
                  </a:cubicBezTo>
                  <a:cubicBezTo>
                    <a:pt x="17727" y="137038"/>
                    <a:pt x="19184" y="149280"/>
                    <a:pt x="24831" y="159232"/>
                  </a:cubicBezTo>
                  <a:cubicBezTo>
                    <a:pt x="5825" y="171813"/>
                    <a:pt x="-4558" y="192125"/>
                    <a:pt x="1939" y="215715"/>
                  </a:cubicBezTo>
                  <a:cubicBezTo>
                    <a:pt x="2668" y="218381"/>
                    <a:pt x="5400" y="220075"/>
                    <a:pt x="8072" y="219334"/>
                  </a:cubicBezTo>
                  <a:cubicBezTo>
                    <a:pt x="10744" y="218600"/>
                    <a:pt x="12323" y="215758"/>
                    <a:pt x="11594" y="213092"/>
                  </a:cubicBezTo>
                  <a:cubicBezTo>
                    <a:pt x="6311" y="193959"/>
                    <a:pt x="14813" y="177436"/>
                    <a:pt x="30843" y="167108"/>
                  </a:cubicBezTo>
                  <a:cubicBezTo>
                    <a:pt x="41590" y="178857"/>
                    <a:pt x="59018" y="185877"/>
                    <a:pt x="78267" y="184474"/>
                  </a:cubicBezTo>
                  <a:cubicBezTo>
                    <a:pt x="80209" y="184334"/>
                    <a:pt x="82760" y="183867"/>
                    <a:pt x="84946" y="183223"/>
                  </a:cubicBezTo>
                  <a:cubicBezTo>
                    <a:pt x="89500" y="181881"/>
                    <a:pt x="92658" y="179786"/>
                    <a:pt x="92779" y="175354"/>
                  </a:cubicBezTo>
                  <a:cubicBezTo>
                    <a:pt x="93569" y="150203"/>
                    <a:pt x="67640" y="141240"/>
                    <a:pt x="39951" y="151113"/>
                  </a:cubicBezTo>
                  <a:cubicBezTo>
                    <a:pt x="37643" y="151927"/>
                    <a:pt x="35944" y="153360"/>
                    <a:pt x="33818" y="154362"/>
                  </a:cubicBezTo>
                  <a:cubicBezTo>
                    <a:pt x="29385" y="146644"/>
                    <a:pt x="28293" y="137336"/>
                    <a:pt x="31814" y="127371"/>
                  </a:cubicBezTo>
                  <a:cubicBezTo>
                    <a:pt x="35883" y="115797"/>
                    <a:pt x="46448" y="107224"/>
                    <a:pt x="59929" y="102754"/>
                  </a:cubicBezTo>
                  <a:cubicBezTo>
                    <a:pt x="62054" y="104843"/>
                    <a:pt x="63450" y="107187"/>
                    <a:pt x="65940" y="109130"/>
                  </a:cubicBezTo>
                  <a:cubicBezTo>
                    <a:pt x="75291" y="116447"/>
                    <a:pt x="86403" y="121663"/>
                    <a:pt x="95815" y="123370"/>
                  </a:cubicBezTo>
                  <a:cubicBezTo>
                    <a:pt x="107049" y="125422"/>
                    <a:pt x="115792" y="122161"/>
                    <a:pt x="116764" y="112749"/>
                  </a:cubicBezTo>
                  <a:cubicBezTo>
                    <a:pt x="118525" y="96439"/>
                    <a:pt x="99034" y="87659"/>
                    <a:pt x="75291" y="89511"/>
                  </a:cubicBezTo>
                  <a:cubicBezTo>
                    <a:pt x="70980" y="89845"/>
                    <a:pt x="67094" y="90920"/>
                    <a:pt x="63025" y="91885"/>
                  </a:cubicBezTo>
                  <a:cubicBezTo>
                    <a:pt x="51427" y="77986"/>
                    <a:pt x="49788" y="62004"/>
                    <a:pt x="62782" y="46398"/>
                  </a:cubicBezTo>
                  <a:cubicBezTo>
                    <a:pt x="69462" y="38407"/>
                    <a:pt x="77053" y="34096"/>
                    <a:pt x="84824" y="31279"/>
                  </a:cubicBezTo>
                  <a:cubicBezTo>
                    <a:pt x="85128" y="37679"/>
                    <a:pt x="86646" y="44158"/>
                    <a:pt x="90654" y="50400"/>
                  </a:cubicBezTo>
                  <a:cubicBezTo>
                    <a:pt x="100430" y="65392"/>
                    <a:pt x="119011" y="75812"/>
                    <a:pt x="136256" y="75515"/>
                  </a:cubicBezTo>
                  <a:cubicBezTo>
                    <a:pt x="149554" y="75290"/>
                    <a:pt x="156537" y="67876"/>
                    <a:pt x="154412" y="56897"/>
                  </a:cubicBezTo>
                  <a:cubicBezTo>
                    <a:pt x="152712" y="48293"/>
                    <a:pt x="145304" y="38486"/>
                    <a:pt x="135163" y="30908"/>
                  </a:cubicBezTo>
                  <a:cubicBezTo>
                    <a:pt x="123443" y="22195"/>
                    <a:pt x="110570" y="17780"/>
                    <a:pt x="97637" y="18035"/>
                  </a:cubicBezTo>
                  <a:cubicBezTo>
                    <a:pt x="99580" y="14872"/>
                    <a:pt x="102252" y="11836"/>
                    <a:pt x="105895" y="9042"/>
                  </a:cubicBezTo>
                  <a:cubicBezTo>
                    <a:pt x="108142" y="7360"/>
                    <a:pt x="108445" y="4124"/>
                    <a:pt x="106806" y="1920"/>
                  </a:cubicBezTo>
                  <a:cubicBezTo>
                    <a:pt x="105955" y="815"/>
                    <a:pt x="104802" y="213"/>
                    <a:pt x="103527" y="43"/>
                  </a:cubicBezTo>
                  <a:close/>
                  <a:moveTo>
                    <a:pt x="95148" y="28030"/>
                  </a:moveTo>
                  <a:cubicBezTo>
                    <a:pt x="106684" y="27046"/>
                    <a:pt x="118525" y="30908"/>
                    <a:pt x="129273" y="38905"/>
                  </a:cubicBezTo>
                  <a:cubicBezTo>
                    <a:pt x="137653" y="45117"/>
                    <a:pt x="143360" y="52944"/>
                    <a:pt x="144514" y="58774"/>
                  </a:cubicBezTo>
                  <a:cubicBezTo>
                    <a:pt x="145425" y="63249"/>
                    <a:pt x="143482" y="65392"/>
                    <a:pt x="136135" y="65520"/>
                  </a:cubicBezTo>
                  <a:cubicBezTo>
                    <a:pt x="122412" y="65757"/>
                    <a:pt x="107049" y="57073"/>
                    <a:pt x="99155" y="44899"/>
                  </a:cubicBezTo>
                  <a:cubicBezTo>
                    <a:pt x="95511" y="39306"/>
                    <a:pt x="94176" y="33732"/>
                    <a:pt x="94540" y="28285"/>
                  </a:cubicBezTo>
                  <a:cubicBezTo>
                    <a:pt x="94783" y="28261"/>
                    <a:pt x="94965" y="28054"/>
                    <a:pt x="95148" y="28030"/>
                  </a:cubicBezTo>
                  <a:close/>
                  <a:moveTo>
                    <a:pt x="76202" y="99506"/>
                  </a:moveTo>
                  <a:cubicBezTo>
                    <a:pt x="94540" y="98073"/>
                    <a:pt x="107595" y="103945"/>
                    <a:pt x="106806" y="111626"/>
                  </a:cubicBezTo>
                  <a:cubicBezTo>
                    <a:pt x="106563" y="113605"/>
                    <a:pt x="103830" y="114650"/>
                    <a:pt x="97516" y="113502"/>
                  </a:cubicBezTo>
                  <a:cubicBezTo>
                    <a:pt x="89804" y="112093"/>
                    <a:pt x="80270" y="107491"/>
                    <a:pt x="72195" y="101133"/>
                  </a:cubicBezTo>
                  <a:cubicBezTo>
                    <a:pt x="71891" y="100890"/>
                    <a:pt x="71709" y="100623"/>
                    <a:pt x="71405" y="100380"/>
                  </a:cubicBezTo>
                  <a:cubicBezTo>
                    <a:pt x="73045" y="100143"/>
                    <a:pt x="74502" y="99633"/>
                    <a:pt x="76202" y="99506"/>
                  </a:cubicBezTo>
                  <a:close/>
                  <a:moveTo>
                    <a:pt x="58775" y="157234"/>
                  </a:moveTo>
                  <a:cubicBezTo>
                    <a:pt x="72377" y="156445"/>
                    <a:pt x="81667" y="162480"/>
                    <a:pt x="82275" y="173477"/>
                  </a:cubicBezTo>
                  <a:cubicBezTo>
                    <a:pt x="82153" y="173514"/>
                    <a:pt x="82153" y="173568"/>
                    <a:pt x="82031" y="173605"/>
                  </a:cubicBezTo>
                  <a:cubicBezTo>
                    <a:pt x="80635" y="174012"/>
                    <a:pt x="78935" y="174261"/>
                    <a:pt x="77660" y="174352"/>
                  </a:cubicBezTo>
                  <a:cubicBezTo>
                    <a:pt x="62540" y="175457"/>
                    <a:pt x="48998" y="170587"/>
                    <a:pt x="40194" y="162232"/>
                  </a:cubicBezTo>
                  <a:cubicBezTo>
                    <a:pt x="41348" y="161758"/>
                    <a:pt x="42137" y="160908"/>
                    <a:pt x="43291" y="160483"/>
                  </a:cubicBezTo>
                  <a:cubicBezTo>
                    <a:pt x="48817" y="158515"/>
                    <a:pt x="54039" y="157513"/>
                    <a:pt x="58775" y="15723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p42"/>
            <p:cNvSpPr/>
            <p:nvPr/>
          </p:nvSpPr>
          <p:spPr>
            <a:xfrm>
              <a:off x="7449301" y="802986"/>
              <a:ext cx="259241" cy="83079"/>
            </a:xfrm>
            <a:custGeom>
              <a:rect b="b" l="l" r="r" t="t"/>
              <a:pathLst>
                <a:path extrusionOk="0" h="53001" w="165385">
                  <a:moveTo>
                    <a:pt x="156551" y="230"/>
                  </a:moveTo>
                  <a:cubicBezTo>
                    <a:pt x="154790" y="692"/>
                    <a:pt x="153151" y="1785"/>
                    <a:pt x="152180" y="3479"/>
                  </a:cubicBezTo>
                  <a:cubicBezTo>
                    <a:pt x="126130" y="48164"/>
                    <a:pt x="48952" y="51868"/>
                    <a:pt x="12580" y="6855"/>
                  </a:cubicBezTo>
                  <a:cubicBezTo>
                    <a:pt x="10151" y="3807"/>
                    <a:pt x="5658" y="3394"/>
                    <a:pt x="2622" y="5853"/>
                  </a:cubicBezTo>
                  <a:cubicBezTo>
                    <a:pt x="-475" y="8312"/>
                    <a:pt x="-840" y="12678"/>
                    <a:pt x="1589" y="15726"/>
                  </a:cubicBezTo>
                  <a:cubicBezTo>
                    <a:pt x="44034" y="68311"/>
                    <a:pt x="133234" y="64043"/>
                    <a:pt x="164385" y="10601"/>
                  </a:cubicBezTo>
                  <a:cubicBezTo>
                    <a:pt x="166388" y="7219"/>
                    <a:pt x="165295" y="2950"/>
                    <a:pt x="161895" y="977"/>
                  </a:cubicBezTo>
                  <a:cubicBezTo>
                    <a:pt x="160195" y="-7"/>
                    <a:pt x="158313" y="-231"/>
                    <a:pt x="156551"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p42"/>
            <p:cNvSpPr/>
            <p:nvPr/>
          </p:nvSpPr>
          <p:spPr>
            <a:xfrm>
              <a:off x="7440079" y="660748"/>
              <a:ext cx="74812" cy="74859"/>
            </a:xfrm>
            <a:custGeom>
              <a:rect b="b" l="l" r="r" t="t"/>
              <a:pathLst>
                <a:path extrusionOk="0" h="47757" w="47727">
                  <a:moveTo>
                    <a:pt x="0" y="23876"/>
                  </a:moveTo>
                  <a:cubicBezTo>
                    <a:pt x="0" y="10687"/>
                    <a:pt x="10687" y="0"/>
                    <a:pt x="23864" y="0"/>
                  </a:cubicBezTo>
                  <a:cubicBezTo>
                    <a:pt x="37040" y="0"/>
                    <a:pt x="47727" y="10687"/>
                    <a:pt x="47727" y="23876"/>
                  </a:cubicBezTo>
                  <a:cubicBezTo>
                    <a:pt x="47727" y="37065"/>
                    <a:pt x="37040" y="47758"/>
                    <a:pt x="23864"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3" name="Google Shape;4533;p42"/>
            <p:cNvSpPr/>
            <p:nvPr/>
          </p:nvSpPr>
          <p:spPr>
            <a:xfrm>
              <a:off x="7635055" y="663120"/>
              <a:ext cx="74812" cy="74859"/>
            </a:xfrm>
            <a:custGeom>
              <a:rect b="b" l="l" r="r" t="t"/>
              <a:pathLst>
                <a:path extrusionOk="0" h="47757" w="47727">
                  <a:moveTo>
                    <a:pt x="0" y="23882"/>
                  </a:moveTo>
                  <a:cubicBezTo>
                    <a:pt x="0" y="10693"/>
                    <a:pt x="10687" y="0"/>
                    <a:pt x="23864" y="0"/>
                  </a:cubicBezTo>
                  <a:cubicBezTo>
                    <a:pt x="37040" y="0"/>
                    <a:pt x="47727" y="10693"/>
                    <a:pt x="47727" y="23882"/>
                  </a:cubicBezTo>
                  <a:cubicBezTo>
                    <a:pt x="47727" y="37065"/>
                    <a:pt x="37040" y="47758"/>
                    <a:pt x="23864" y="47758"/>
                  </a:cubicBezTo>
                  <a:cubicBezTo>
                    <a:pt x="10687"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4" name="Google Shape;4534;p42"/>
            <p:cNvSpPr/>
            <p:nvPr/>
          </p:nvSpPr>
          <p:spPr>
            <a:xfrm>
              <a:off x="7370417" y="1329215"/>
              <a:ext cx="411300" cy="4113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4535" name="Google Shape;4535;p42"/>
          <p:cNvGrpSpPr/>
          <p:nvPr/>
        </p:nvGrpSpPr>
        <p:grpSpPr>
          <a:xfrm>
            <a:off x="143825" y="3478429"/>
            <a:ext cx="586707" cy="694043"/>
            <a:chOff x="700405" y="421498"/>
            <a:chExt cx="1609180" cy="1903573"/>
          </a:xfrm>
        </p:grpSpPr>
        <p:grpSp>
          <p:nvGrpSpPr>
            <p:cNvPr id="4536" name="Google Shape;4536;p42"/>
            <p:cNvGrpSpPr/>
            <p:nvPr/>
          </p:nvGrpSpPr>
          <p:grpSpPr>
            <a:xfrm>
              <a:off x="700405" y="421498"/>
              <a:ext cx="1579673" cy="1903573"/>
              <a:chOff x="5460295" y="2037356"/>
              <a:chExt cx="1579673" cy="1903573"/>
            </a:xfrm>
          </p:grpSpPr>
          <p:grpSp>
            <p:nvGrpSpPr>
              <p:cNvPr id="4537" name="Google Shape;4537;p42"/>
              <p:cNvGrpSpPr/>
              <p:nvPr/>
            </p:nvGrpSpPr>
            <p:grpSpPr>
              <a:xfrm>
                <a:off x="5475026" y="2047322"/>
                <a:ext cx="1552144" cy="1884845"/>
                <a:chOff x="2609767" y="872536"/>
                <a:chExt cx="989509" cy="1201610"/>
              </a:xfrm>
            </p:grpSpPr>
            <p:sp>
              <p:nvSpPr>
                <p:cNvPr id="4538" name="Google Shape;4538;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540" name="Google Shape;4540;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4541" name="Google Shape;4541;p42"/>
            <p:cNvGrpSpPr/>
            <p:nvPr/>
          </p:nvGrpSpPr>
          <p:grpSpPr>
            <a:xfrm>
              <a:off x="1366463" y="1254007"/>
              <a:ext cx="256951" cy="256951"/>
              <a:chOff x="3025916" y="1405541"/>
              <a:chExt cx="163809" cy="163809"/>
            </a:xfrm>
          </p:grpSpPr>
          <p:sp>
            <p:nvSpPr>
              <p:cNvPr id="4542" name="Google Shape;4542;p4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43" name="Google Shape;4543;p42"/>
              <p:cNvGrpSpPr/>
              <p:nvPr/>
            </p:nvGrpSpPr>
            <p:grpSpPr>
              <a:xfrm>
                <a:off x="3026226" y="1406561"/>
                <a:ext cx="163311" cy="161896"/>
                <a:chOff x="3026226" y="1406561"/>
                <a:chExt cx="163311" cy="161896"/>
              </a:xfrm>
            </p:grpSpPr>
            <p:sp>
              <p:nvSpPr>
                <p:cNvPr id="4544" name="Google Shape;4544;p4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p4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6" name="Google Shape;4546;p4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7" name="Google Shape;4547;p4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p4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p4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p4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p4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52" name="Google Shape;4552;p4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53" name="Google Shape;4553;p42"/>
            <p:cNvSpPr/>
            <p:nvPr/>
          </p:nvSpPr>
          <p:spPr>
            <a:xfrm>
              <a:off x="944411" y="1907234"/>
              <a:ext cx="386346" cy="300482"/>
            </a:xfrm>
            <a:custGeom>
              <a:rect b="b" l="l" r="r" t="t"/>
              <a:pathLst>
                <a:path extrusionOk="0" h="191695" w="246473">
                  <a:moveTo>
                    <a:pt x="7415" y="3"/>
                  </a:moveTo>
                  <a:cubicBezTo>
                    <a:pt x="5472" y="70"/>
                    <a:pt x="3474" y="975"/>
                    <a:pt x="2041" y="2505"/>
                  </a:cubicBezTo>
                  <a:cubicBezTo>
                    <a:pt x="-831" y="5566"/>
                    <a:pt x="-642" y="10253"/>
                    <a:pt x="2418" y="13125"/>
                  </a:cubicBezTo>
                  <a:cubicBezTo>
                    <a:pt x="8812" y="19131"/>
                    <a:pt x="10870" y="27304"/>
                    <a:pt x="11660" y="45114"/>
                  </a:cubicBezTo>
                  <a:cubicBezTo>
                    <a:pt x="11690" y="45782"/>
                    <a:pt x="11733" y="46274"/>
                    <a:pt x="11787" y="47488"/>
                  </a:cubicBezTo>
                  <a:cubicBezTo>
                    <a:pt x="12382" y="61509"/>
                    <a:pt x="12965" y="67684"/>
                    <a:pt x="15412" y="74855"/>
                  </a:cubicBezTo>
                  <a:cubicBezTo>
                    <a:pt x="18904" y="85081"/>
                    <a:pt x="25589" y="92416"/>
                    <a:pt x="36155" y="96594"/>
                  </a:cubicBezTo>
                  <a:cubicBezTo>
                    <a:pt x="48469" y="101464"/>
                    <a:pt x="58786" y="100814"/>
                    <a:pt x="76766" y="96345"/>
                  </a:cubicBezTo>
                  <a:cubicBezTo>
                    <a:pt x="77397" y="96187"/>
                    <a:pt x="77883" y="96005"/>
                    <a:pt x="79012" y="95719"/>
                  </a:cubicBezTo>
                  <a:cubicBezTo>
                    <a:pt x="93993" y="91961"/>
                    <a:pt x="100484" y="91226"/>
                    <a:pt x="108250" y="92969"/>
                  </a:cubicBezTo>
                  <a:cubicBezTo>
                    <a:pt x="121390" y="95920"/>
                    <a:pt x="125562" y="105180"/>
                    <a:pt x="129242" y="132456"/>
                  </a:cubicBezTo>
                  <a:cubicBezTo>
                    <a:pt x="129345" y="133209"/>
                    <a:pt x="129393" y="133324"/>
                    <a:pt x="129491" y="134084"/>
                  </a:cubicBezTo>
                  <a:cubicBezTo>
                    <a:pt x="132921" y="159538"/>
                    <a:pt x="135873" y="169715"/>
                    <a:pt x="146110" y="178313"/>
                  </a:cubicBezTo>
                  <a:cubicBezTo>
                    <a:pt x="148363" y="180208"/>
                    <a:pt x="150761" y="181835"/>
                    <a:pt x="153111" y="183311"/>
                  </a:cubicBezTo>
                  <a:cubicBezTo>
                    <a:pt x="171626" y="194957"/>
                    <a:pt x="188537" y="193688"/>
                    <a:pt x="213584" y="184312"/>
                  </a:cubicBezTo>
                  <a:cubicBezTo>
                    <a:pt x="230192" y="178095"/>
                    <a:pt x="233325" y="177336"/>
                    <a:pt x="235578" y="178441"/>
                  </a:cubicBezTo>
                  <a:cubicBezTo>
                    <a:pt x="239349" y="180287"/>
                    <a:pt x="243854" y="178708"/>
                    <a:pt x="245700" y="174943"/>
                  </a:cubicBezTo>
                  <a:cubicBezTo>
                    <a:pt x="247546" y="171172"/>
                    <a:pt x="245973" y="166539"/>
                    <a:pt x="242203" y="164693"/>
                  </a:cubicBezTo>
                  <a:cubicBezTo>
                    <a:pt x="237223" y="162258"/>
                    <a:pt x="231758" y="162386"/>
                    <a:pt x="224958" y="164195"/>
                  </a:cubicBezTo>
                  <a:cubicBezTo>
                    <a:pt x="222547" y="164839"/>
                    <a:pt x="219960" y="165750"/>
                    <a:pt x="216711" y="166946"/>
                  </a:cubicBezTo>
                  <a:cubicBezTo>
                    <a:pt x="215005" y="167572"/>
                    <a:pt x="208976" y="169782"/>
                    <a:pt x="208217" y="170067"/>
                  </a:cubicBezTo>
                  <a:cubicBezTo>
                    <a:pt x="187201" y="177937"/>
                    <a:pt x="174528" y="178884"/>
                    <a:pt x="161109" y="170444"/>
                  </a:cubicBezTo>
                  <a:cubicBezTo>
                    <a:pt x="159354" y="169339"/>
                    <a:pt x="157708" y="168142"/>
                    <a:pt x="155983" y="166697"/>
                  </a:cubicBezTo>
                  <a:cubicBezTo>
                    <a:pt x="149887" y="161578"/>
                    <a:pt x="147482" y="153296"/>
                    <a:pt x="144610" y="131958"/>
                  </a:cubicBezTo>
                  <a:cubicBezTo>
                    <a:pt x="144513" y="131199"/>
                    <a:pt x="144465" y="131217"/>
                    <a:pt x="144361" y="130458"/>
                  </a:cubicBezTo>
                  <a:cubicBezTo>
                    <a:pt x="142273" y="114962"/>
                    <a:pt x="140700" y="107263"/>
                    <a:pt x="137117" y="99344"/>
                  </a:cubicBezTo>
                  <a:cubicBezTo>
                    <a:pt x="132041" y="88123"/>
                    <a:pt x="123680" y="80836"/>
                    <a:pt x="111499" y="78104"/>
                  </a:cubicBezTo>
                  <a:cubicBezTo>
                    <a:pt x="100636" y="75663"/>
                    <a:pt x="92644" y="76647"/>
                    <a:pt x="75387" y="80976"/>
                  </a:cubicBezTo>
                  <a:cubicBezTo>
                    <a:pt x="74264" y="81262"/>
                    <a:pt x="73754" y="81450"/>
                    <a:pt x="73141" y="81602"/>
                  </a:cubicBezTo>
                  <a:cubicBezTo>
                    <a:pt x="58027" y="85360"/>
                    <a:pt x="50309" y="85852"/>
                    <a:pt x="41778" y="82476"/>
                  </a:cubicBezTo>
                  <a:cubicBezTo>
                    <a:pt x="30532" y="78031"/>
                    <a:pt x="27909" y="70459"/>
                    <a:pt x="26907" y="46863"/>
                  </a:cubicBezTo>
                  <a:cubicBezTo>
                    <a:pt x="26852" y="45642"/>
                    <a:pt x="26810" y="45168"/>
                    <a:pt x="26780" y="44488"/>
                  </a:cubicBezTo>
                  <a:cubicBezTo>
                    <a:pt x="25820" y="22865"/>
                    <a:pt x="23063" y="11778"/>
                    <a:pt x="12789" y="2129"/>
                  </a:cubicBezTo>
                  <a:cubicBezTo>
                    <a:pt x="11259" y="696"/>
                    <a:pt x="9359" y="-57"/>
                    <a:pt x="7415"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p42"/>
            <p:cNvSpPr/>
            <p:nvPr/>
          </p:nvSpPr>
          <p:spPr>
            <a:xfrm>
              <a:off x="1673374" y="1921156"/>
              <a:ext cx="393112" cy="242337"/>
            </a:xfrm>
            <a:custGeom>
              <a:rect b="b" l="l" r="r" t="t"/>
              <a:pathLst>
                <a:path extrusionOk="0" h="154601" w="250789">
                  <a:moveTo>
                    <a:pt x="243188" y="0"/>
                  </a:moveTo>
                  <a:cubicBezTo>
                    <a:pt x="241245" y="12"/>
                    <a:pt x="239296" y="759"/>
                    <a:pt x="237814" y="2253"/>
                  </a:cubicBezTo>
                  <a:cubicBezTo>
                    <a:pt x="231250" y="8878"/>
                    <a:pt x="228542" y="15587"/>
                    <a:pt x="224571" y="31369"/>
                  </a:cubicBezTo>
                  <a:cubicBezTo>
                    <a:pt x="224437" y="31897"/>
                    <a:pt x="224455" y="31964"/>
                    <a:pt x="224322" y="32492"/>
                  </a:cubicBezTo>
                  <a:cubicBezTo>
                    <a:pt x="219768" y="50569"/>
                    <a:pt x="216209" y="56787"/>
                    <a:pt x="206700" y="59605"/>
                  </a:cubicBezTo>
                  <a:cubicBezTo>
                    <a:pt x="198503" y="62034"/>
                    <a:pt x="190919" y="60218"/>
                    <a:pt x="172593" y="52859"/>
                  </a:cubicBezTo>
                  <a:cubicBezTo>
                    <a:pt x="172095" y="52658"/>
                    <a:pt x="172083" y="52682"/>
                    <a:pt x="171591" y="52482"/>
                  </a:cubicBezTo>
                  <a:cubicBezTo>
                    <a:pt x="145681" y="42092"/>
                    <a:pt x="132486" y="40368"/>
                    <a:pt x="117111" y="51110"/>
                  </a:cubicBezTo>
                  <a:cubicBezTo>
                    <a:pt x="101949" y="61700"/>
                    <a:pt x="98955" y="72939"/>
                    <a:pt x="98992" y="97841"/>
                  </a:cubicBezTo>
                  <a:cubicBezTo>
                    <a:pt x="98992" y="98011"/>
                    <a:pt x="98992" y="98048"/>
                    <a:pt x="98992" y="98218"/>
                  </a:cubicBezTo>
                  <a:cubicBezTo>
                    <a:pt x="99016" y="115353"/>
                    <a:pt x="97644" y="122112"/>
                    <a:pt x="91620" y="128579"/>
                  </a:cubicBezTo>
                  <a:cubicBezTo>
                    <a:pt x="85858" y="134766"/>
                    <a:pt x="73312" y="137025"/>
                    <a:pt x="48884" y="137080"/>
                  </a:cubicBezTo>
                  <a:cubicBezTo>
                    <a:pt x="47044" y="137080"/>
                    <a:pt x="45563" y="136964"/>
                    <a:pt x="42265" y="136952"/>
                  </a:cubicBezTo>
                  <a:cubicBezTo>
                    <a:pt x="21912" y="136885"/>
                    <a:pt x="13878" y="137383"/>
                    <a:pt x="5529" y="139703"/>
                  </a:cubicBezTo>
                  <a:cubicBezTo>
                    <a:pt x="1485" y="140820"/>
                    <a:pt x="-841" y="145028"/>
                    <a:pt x="282" y="149072"/>
                  </a:cubicBezTo>
                  <a:cubicBezTo>
                    <a:pt x="1400" y="153116"/>
                    <a:pt x="5480" y="155442"/>
                    <a:pt x="9524" y="154319"/>
                  </a:cubicBezTo>
                  <a:cubicBezTo>
                    <a:pt x="15961" y="152534"/>
                    <a:pt x="23563" y="152139"/>
                    <a:pt x="42265" y="152199"/>
                  </a:cubicBezTo>
                  <a:cubicBezTo>
                    <a:pt x="45587" y="152206"/>
                    <a:pt x="47008" y="152199"/>
                    <a:pt x="48884" y="152199"/>
                  </a:cubicBezTo>
                  <a:cubicBezTo>
                    <a:pt x="77867" y="152133"/>
                    <a:pt x="92871" y="149546"/>
                    <a:pt x="102738" y="138950"/>
                  </a:cubicBezTo>
                  <a:cubicBezTo>
                    <a:pt x="112284" y="128706"/>
                    <a:pt x="114269" y="119070"/>
                    <a:pt x="114239" y="98218"/>
                  </a:cubicBezTo>
                  <a:cubicBezTo>
                    <a:pt x="114239" y="98048"/>
                    <a:pt x="114239" y="98011"/>
                    <a:pt x="114239" y="97841"/>
                  </a:cubicBezTo>
                  <a:cubicBezTo>
                    <a:pt x="114209" y="77572"/>
                    <a:pt x="116109" y="70292"/>
                    <a:pt x="125855" y="63479"/>
                  </a:cubicBezTo>
                  <a:cubicBezTo>
                    <a:pt x="135486" y="56751"/>
                    <a:pt x="144491" y="58038"/>
                    <a:pt x="165841" y="66606"/>
                  </a:cubicBezTo>
                  <a:cubicBezTo>
                    <a:pt x="166332" y="66800"/>
                    <a:pt x="166351" y="66782"/>
                    <a:pt x="166842" y="66976"/>
                  </a:cubicBezTo>
                  <a:cubicBezTo>
                    <a:pt x="188466" y="75660"/>
                    <a:pt x="198309" y="77882"/>
                    <a:pt x="211079" y="74099"/>
                  </a:cubicBezTo>
                  <a:cubicBezTo>
                    <a:pt x="227534" y="69223"/>
                    <a:pt x="233278" y="59076"/>
                    <a:pt x="239065" y="36117"/>
                  </a:cubicBezTo>
                  <a:cubicBezTo>
                    <a:pt x="239199" y="35583"/>
                    <a:pt x="239181" y="35644"/>
                    <a:pt x="239314" y="35116"/>
                  </a:cubicBezTo>
                  <a:cubicBezTo>
                    <a:pt x="242593" y="22079"/>
                    <a:pt x="244639" y="16826"/>
                    <a:pt x="248562" y="12873"/>
                  </a:cubicBezTo>
                  <a:cubicBezTo>
                    <a:pt x="251519" y="9892"/>
                    <a:pt x="251544" y="5082"/>
                    <a:pt x="248562" y="2125"/>
                  </a:cubicBezTo>
                  <a:cubicBezTo>
                    <a:pt x="247074" y="650"/>
                    <a:pt x="245137" y="-6"/>
                    <a:pt x="243188" y="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5" name="Google Shape;4555;p42"/>
            <p:cNvSpPr/>
            <p:nvPr/>
          </p:nvSpPr>
          <p:spPr>
            <a:xfrm>
              <a:off x="2000648" y="897838"/>
              <a:ext cx="190664" cy="317064"/>
            </a:xfrm>
            <a:custGeom>
              <a:rect b="b" l="l" r="r" t="t"/>
              <a:pathLst>
                <a:path extrusionOk="0" h="202274" w="121636">
                  <a:moveTo>
                    <a:pt x="10063" y="358"/>
                  </a:moveTo>
                  <a:cubicBezTo>
                    <a:pt x="8217" y="-249"/>
                    <a:pt x="6061" y="-85"/>
                    <a:pt x="4191" y="862"/>
                  </a:cubicBezTo>
                  <a:cubicBezTo>
                    <a:pt x="444" y="2750"/>
                    <a:pt x="-1080" y="7359"/>
                    <a:pt x="815" y="11106"/>
                  </a:cubicBezTo>
                  <a:cubicBezTo>
                    <a:pt x="8970" y="27239"/>
                    <a:pt x="19056" y="33816"/>
                    <a:pt x="41923" y="42845"/>
                  </a:cubicBezTo>
                  <a:cubicBezTo>
                    <a:pt x="42142" y="42930"/>
                    <a:pt x="42209" y="43009"/>
                    <a:pt x="42427" y="43094"/>
                  </a:cubicBezTo>
                  <a:cubicBezTo>
                    <a:pt x="63565" y="51437"/>
                    <a:pt x="71125" y="56611"/>
                    <a:pt x="76790" y="70334"/>
                  </a:cubicBezTo>
                  <a:cubicBezTo>
                    <a:pt x="79559" y="77056"/>
                    <a:pt x="78132" y="83164"/>
                    <a:pt x="72163" y="93074"/>
                  </a:cubicBezTo>
                  <a:cubicBezTo>
                    <a:pt x="71082" y="94871"/>
                    <a:pt x="70724" y="95369"/>
                    <a:pt x="67791" y="99948"/>
                  </a:cubicBezTo>
                  <a:cubicBezTo>
                    <a:pt x="60571" y="111206"/>
                    <a:pt x="57396" y="117436"/>
                    <a:pt x="55792" y="125688"/>
                  </a:cubicBezTo>
                  <a:cubicBezTo>
                    <a:pt x="53612" y="136946"/>
                    <a:pt x="56193" y="148210"/>
                    <a:pt x="64294" y="159801"/>
                  </a:cubicBezTo>
                  <a:cubicBezTo>
                    <a:pt x="70852" y="169183"/>
                    <a:pt x="78636" y="176567"/>
                    <a:pt x="90155" y="185541"/>
                  </a:cubicBezTo>
                  <a:cubicBezTo>
                    <a:pt x="92456" y="187333"/>
                    <a:pt x="100041" y="193180"/>
                    <a:pt x="101152" y="194036"/>
                  </a:cubicBezTo>
                  <a:cubicBezTo>
                    <a:pt x="104339" y="196496"/>
                    <a:pt x="106793" y="198469"/>
                    <a:pt x="109027" y="200412"/>
                  </a:cubicBezTo>
                  <a:cubicBezTo>
                    <a:pt x="112197" y="203163"/>
                    <a:pt x="117018" y="202829"/>
                    <a:pt x="119769" y="199659"/>
                  </a:cubicBezTo>
                  <a:cubicBezTo>
                    <a:pt x="122526" y="196490"/>
                    <a:pt x="122192" y="191668"/>
                    <a:pt x="119022" y="188918"/>
                  </a:cubicBezTo>
                  <a:cubicBezTo>
                    <a:pt x="116526" y="186750"/>
                    <a:pt x="113928" y="184667"/>
                    <a:pt x="110527" y="182044"/>
                  </a:cubicBezTo>
                  <a:cubicBezTo>
                    <a:pt x="109331" y="181127"/>
                    <a:pt x="101607" y="175261"/>
                    <a:pt x="99403" y="173543"/>
                  </a:cubicBezTo>
                  <a:cubicBezTo>
                    <a:pt x="88977" y="165424"/>
                    <a:pt x="82310" y="158951"/>
                    <a:pt x="76790" y="151051"/>
                  </a:cubicBezTo>
                  <a:cubicBezTo>
                    <a:pt x="66504" y="136338"/>
                    <a:pt x="68180" y="127473"/>
                    <a:pt x="80537" y="108194"/>
                  </a:cubicBezTo>
                  <a:cubicBezTo>
                    <a:pt x="83573" y="103458"/>
                    <a:pt x="83973" y="102923"/>
                    <a:pt x="85157" y="100950"/>
                  </a:cubicBezTo>
                  <a:cubicBezTo>
                    <a:pt x="93361" y="87330"/>
                    <a:pt x="95802" y="76758"/>
                    <a:pt x="90780" y="64583"/>
                  </a:cubicBezTo>
                  <a:cubicBezTo>
                    <a:pt x="83087" y="45936"/>
                    <a:pt x="72612" y="38588"/>
                    <a:pt x="47923" y="28849"/>
                  </a:cubicBezTo>
                  <a:cubicBezTo>
                    <a:pt x="47704" y="28764"/>
                    <a:pt x="47765" y="28812"/>
                    <a:pt x="47546" y="28721"/>
                  </a:cubicBezTo>
                  <a:cubicBezTo>
                    <a:pt x="27903" y="20973"/>
                    <a:pt x="20416" y="16067"/>
                    <a:pt x="14435" y="4232"/>
                  </a:cubicBezTo>
                  <a:cubicBezTo>
                    <a:pt x="13488" y="2362"/>
                    <a:pt x="11909" y="965"/>
                    <a:pt x="10063" y="35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6" name="Google Shape;4556;p42"/>
            <p:cNvSpPr/>
            <p:nvPr/>
          </p:nvSpPr>
          <p:spPr>
            <a:xfrm>
              <a:off x="806982" y="895824"/>
              <a:ext cx="159161" cy="366359"/>
            </a:xfrm>
            <a:custGeom>
              <a:rect b="b" l="l" r="r" t="t"/>
              <a:pathLst>
                <a:path extrusionOk="0" h="233722" w="101538">
                  <a:moveTo>
                    <a:pt x="89524" y="519"/>
                  </a:moveTo>
                  <a:cubicBezTo>
                    <a:pt x="87727" y="-210"/>
                    <a:pt x="85711" y="-174"/>
                    <a:pt x="83780" y="646"/>
                  </a:cubicBezTo>
                  <a:cubicBezTo>
                    <a:pt x="79912" y="2279"/>
                    <a:pt x="78024" y="6651"/>
                    <a:pt x="79657" y="10513"/>
                  </a:cubicBezTo>
                  <a:cubicBezTo>
                    <a:pt x="81521" y="14934"/>
                    <a:pt x="81734" y="15444"/>
                    <a:pt x="82402" y="17138"/>
                  </a:cubicBezTo>
                  <a:cubicBezTo>
                    <a:pt x="88073" y="31438"/>
                    <a:pt x="88006" y="40607"/>
                    <a:pt x="79530" y="55126"/>
                  </a:cubicBezTo>
                  <a:cubicBezTo>
                    <a:pt x="74903" y="63050"/>
                    <a:pt x="66699" y="68928"/>
                    <a:pt x="49290" y="78243"/>
                  </a:cubicBezTo>
                  <a:cubicBezTo>
                    <a:pt x="48397" y="78716"/>
                    <a:pt x="44171" y="81011"/>
                    <a:pt x="43042" y="81613"/>
                  </a:cubicBezTo>
                  <a:cubicBezTo>
                    <a:pt x="21103" y="93362"/>
                    <a:pt x="11734" y="100910"/>
                    <a:pt x="8558" y="114226"/>
                  </a:cubicBezTo>
                  <a:cubicBezTo>
                    <a:pt x="5491" y="127069"/>
                    <a:pt x="9062" y="136772"/>
                    <a:pt x="19051" y="150714"/>
                  </a:cubicBezTo>
                  <a:cubicBezTo>
                    <a:pt x="19464" y="151291"/>
                    <a:pt x="21127" y="153538"/>
                    <a:pt x="21801" y="154461"/>
                  </a:cubicBezTo>
                  <a:cubicBezTo>
                    <a:pt x="30053" y="165803"/>
                    <a:pt x="32980" y="171511"/>
                    <a:pt x="33175" y="178956"/>
                  </a:cubicBezTo>
                  <a:cubicBezTo>
                    <a:pt x="33618" y="196007"/>
                    <a:pt x="23125" y="210738"/>
                    <a:pt x="4435" y="219190"/>
                  </a:cubicBezTo>
                  <a:cubicBezTo>
                    <a:pt x="609" y="220915"/>
                    <a:pt x="-1042" y="225359"/>
                    <a:pt x="682" y="229185"/>
                  </a:cubicBezTo>
                  <a:cubicBezTo>
                    <a:pt x="2413" y="233010"/>
                    <a:pt x="6858" y="234790"/>
                    <a:pt x="10683" y="233059"/>
                  </a:cubicBezTo>
                  <a:cubicBezTo>
                    <a:pt x="34656" y="222220"/>
                    <a:pt x="49035" y="202133"/>
                    <a:pt x="48416" y="178579"/>
                  </a:cubicBezTo>
                  <a:cubicBezTo>
                    <a:pt x="48118" y="167079"/>
                    <a:pt x="44159" y="159191"/>
                    <a:pt x="34170" y="145468"/>
                  </a:cubicBezTo>
                  <a:cubicBezTo>
                    <a:pt x="33490" y="144527"/>
                    <a:pt x="31814" y="142389"/>
                    <a:pt x="31426" y="141843"/>
                  </a:cubicBezTo>
                  <a:cubicBezTo>
                    <a:pt x="23775" y="131168"/>
                    <a:pt x="21540" y="125235"/>
                    <a:pt x="23301" y="117851"/>
                  </a:cubicBezTo>
                  <a:cubicBezTo>
                    <a:pt x="25056" y="110486"/>
                    <a:pt x="32318" y="104608"/>
                    <a:pt x="50292" y="94984"/>
                  </a:cubicBezTo>
                  <a:cubicBezTo>
                    <a:pt x="51397" y="94395"/>
                    <a:pt x="55496" y="92227"/>
                    <a:pt x="56413" y="91735"/>
                  </a:cubicBezTo>
                  <a:cubicBezTo>
                    <a:pt x="76293" y="81102"/>
                    <a:pt x="86106" y="73956"/>
                    <a:pt x="92651" y="62746"/>
                  </a:cubicBezTo>
                  <a:cubicBezTo>
                    <a:pt x="103691" y="43844"/>
                    <a:pt x="103800" y="29865"/>
                    <a:pt x="96526" y="11515"/>
                  </a:cubicBezTo>
                  <a:cubicBezTo>
                    <a:pt x="95791" y="9669"/>
                    <a:pt x="95578" y="9202"/>
                    <a:pt x="93647" y="4642"/>
                  </a:cubicBezTo>
                  <a:cubicBezTo>
                    <a:pt x="92834" y="2711"/>
                    <a:pt x="91328" y="1253"/>
                    <a:pt x="89524" y="51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7" name="Google Shape;4557;p42"/>
            <p:cNvSpPr/>
            <p:nvPr/>
          </p:nvSpPr>
          <p:spPr>
            <a:xfrm>
              <a:off x="1371101" y="806448"/>
              <a:ext cx="259178" cy="83140"/>
            </a:xfrm>
            <a:custGeom>
              <a:rect b="b" l="l" r="r" t="t"/>
              <a:pathLst>
                <a:path extrusionOk="0" h="53040" w="165345">
                  <a:moveTo>
                    <a:pt x="156494" y="264"/>
                  </a:moveTo>
                  <a:cubicBezTo>
                    <a:pt x="154739" y="726"/>
                    <a:pt x="153106" y="1825"/>
                    <a:pt x="152116" y="3513"/>
                  </a:cubicBezTo>
                  <a:cubicBezTo>
                    <a:pt x="126066" y="48198"/>
                    <a:pt x="48889" y="51908"/>
                    <a:pt x="12547" y="6889"/>
                  </a:cubicBezTo>
                  <a:cubicBezTo>
                    <a:pt x="10088" y="3841"/>
                    <a:pt x="5722" y="3306"/>
                    <a:pt x="2674" y="5766"/>
                  </a:cubicBezTo>
                  <a:cubicBezTo>
                    <a:pt x="-375" y="8225"/>
                    <a:pt x="-909" y="12712"/>
                    <a:pt x="1550" y="15761"/>
                  </a:cubicBezTo>
                  <a:cubicBezTo>
                    <a:pt x="44007" y="68352"/>
                    <a:pt x="133201" y="64083"/>
                    <a:pt x="164364" y="10636"/>
                  </a:cubicBezTo>
                  <a:cubicBezTo>
                    <a:pt x="166337" y="7253"/>
                    <a:pt x="165250" y="2863"/>
                    <a:pt x="161868" y="890"/>
                  </a:cubicBezTo>
                  <a:cubicBezTo>
                    <a:pt x="160174" y="-94"/>
                    <a:pt x="158249" y="-197"/>
                    <a:pt x="156494" y="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8" name="Google Shape;4558;p42"/>
            <p:cNvSpPr/>
            <p:nvPr/>
          </p:nvSpPr>
          <p:spPr>
            <a:xfrm>
              <a:off x="1361845" y="664169"/>
              <a:ext cx="74859" cy="74859"/>
            </a:xfrm>
            <a:custGeom>
              <a:rect b="b" l="l" r="r" t="t"/>
              <a:pathLst>
                <a:path extrusionOk="0" h="47757" w="47757">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9" name="Google Shape;4559;p42"/>
            <p:cNvSpPr/>
            <p:nvPr/>
          </p:nvSpPr>
          <p:spPr>
            <a:xfrm>
              <a:off x="1556812" y="666550"/>
              <a:ext cx="74859" cy="74859"/>
            </a:xfrm>
            <a:custGeom>
              <a:rect b="b" l="l" r="r" t="t"/>
              <a:pathLst>
                <a:path extrusionOk="0" h="47757" w="47757">
                  <a:moveTo>
                    <a:pt x="0" y="23876"/>
                  </a:moveTo>
                  <a:cubicBezTo>
                    <a:pt x="0" y="10687"/>
                    <a:pt x="10687" y="0"/>
                    <a:pt x="23876" y="0"/>
                  </a:cubicBezTo>
                  <a:cubicBezTo>
                    <a:pt x="37065" y="0"/>
                    <a:pt x="47758" y="10687"/>
                    <a:pt x="47758" y="23876"/>
                  </a:cubicBezTo>
                  <a:cubicBezTo>
                    <a:pt x="47758" y="37065"/>
                    <a:pt x="37065" y="47758"/>
                    <a:pt x="23876"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60" name="Google Shape;4560;p42"/>
            <p:cNvGrpSpPr/>
            <p:nvPr/>
          </p:nvGrpSpPr>
          <p:grpSpPr>
            <a:xfrm>
              <a:off x="1358588" y="1589871"/>
              <a:ext cx="256951" cy="256951"/>
              <a:chOff x="3025916" y="1405541"/>
              <a:chExt cx="163809" cy="163809"/>
            </a:xfrm>
          </p:grpSpPr>
          <p:sp>
            <p:nvSpPr>
              <p:cNvPr id="4561" name="Google Shape;4561;p4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62" name="Google Shape;4562;p42"/>
              <p:cNvGrpSpPr/>
              <p:nvPr/>
            </p:nvGrpSpPr>
            <p:grpSpPr>
              <a:xfrm>
                <a:off x="3026226" y="1406561"/>
                <a:ext cx="163311" cy="161896"/>
                <a:chOff x="3026226" y="1406561"/>
                <a:chExt cx="163311" cy="161896"/>
              </a:xfrm>
            </p:grpSpPr>
            <p:sp>
              <p:nvSpPr>
                <p:cNvPr id="4563" name="Google Shape;4563;p4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p4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p4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p4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p4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8" name="Google Shape;4568;p4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9" name="Google Shape;4569;p4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p4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71" name="Google Shape;4571;p4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72" name="Google Shape;4572;p42"/>
            <p:cNvSpPr/>
            <p:nvPr/>
          </p:nvSpPr>
          <p:spPr>
            <a:xfrm>
              <a:off x="1367222" y="1254722"/>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4573" name="Google Shape;4573;p42"/>
            <p:cNvSpPr/>
            <p:nvPr/>
          </p:nvSpPr>
          <p:spPr>
            <a:xfrm>
              <a:off x="1359347" y="1590586"/>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4574" name="Google Shape;4574;p42"/>
            <p:cNvSpPr/>
            <p:nvPr/>
          </p:nvSpPr>
          <p:spPr>
            <a:xfrm>
              <a:off x="1233958" y="977395"/>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5" name="Google Shape;4575;p42"/>
            <p:cNvSpPr/>
            <p:nvPr/>
          </p:nvSpPr>
          <p:spPr>
            <a:xfrm>
              <a:off x="1685187" y="837173"/>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76" name="Google Shape;4576;p42"/>
            <p:cNvGrpSpPr/>
            <p:nvPr/>
          </p:nvGrpSpPr>
          <p:grpSpPr>
            <a:xfrm>
              <a:off x="1684991" y="837141"/>
              <a:ext cx="622678" cy="971853"/>
              <a:chOff x="3230151" y="1140520"/>
              <a:chExt cx="396964" cy="619567"/>
            </a:xfrm>
          </p:grpSpPr>
          <p:sp>
            <p:nvSpPr>
              <p:cNvPr id="4577" name="Google Shape;4577;p42"/>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8" name="Google Shape;4578;p42"/>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9" name="Google Shape;4579;p42"/>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0" name="Google Shape;4580;p42"/>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1" name="Google Shape;4581;p42"/>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2" name="Google Shape;4582;p42"/>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3" name="Google Shape;4583;p42"/>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4" name="Google Shape;4584;p42"/>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5" name="Google Shape;4585;p42"/>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6" name="Google Shape;4586;p42"/>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7" name="Google Shape;4587;p42"/>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8" name="Google Shape;4588;p42"/>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9" name="Google Shape;4589;p42"/>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0" name="Google Shape;4590;p42"/>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1" name="Google Shape;4591;p42"/>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2" name="Google Shape;4592;p42"/>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3" name="Google Shape;4593;p42"/>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94" name="Google Shape;4594;p42"/>
            <p:cNvSpPr/>
            <p:nvPr/>
          </p:nvSpPr>
          <p:spPr>
            <a:xfrm>
              <a:off x="1684248" y="835747"/>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95" name="Google Shape;4595;p42"/>
            <p:cNvGrpSpPr/>
            <p:nvPr/>
          </p:nvGrpSpPr>
          <p:grpSpPr>
            <a:xfrm>
              <a:off x="1238755" y="976300"/>
              <a:ext cx="524187" cy="237459"/>
              <a:chOff x="2945069" y="1228326"/>
              <a:chExt cx="334175" cy="151383"/>
            </a:xfrm>
          </p:grpSpPr>
          <p:sp>
            <p:nvSpPr>
              <p:cNvPr id="4596" name="Google Shape;4596;p42"/>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p42"/>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p42"/>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p42"/>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p42"/>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p42"/>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602" name="Google Shape;4602;p42"/>
          <p:cNvGrpSpPr/>
          <p:nvPr/>
        </p:nvGrpSpPr>
        <p:grpSpPr>
          <a:xfrm>
            <a:off x="149212" y="6015593"/>
            <a:ext cx="575949" cy="746850"/>
            <a:chOff x="2600815" y="1553775"/>
            <a:chExt cx="1579673" cy="2048410"/>
          </a:xfrm>
        </p:grpSpPr>
        <p:grpSp>
          <p:nvGrpSpPr>
            <p:cNvPr id="4603" name="Google Shape;4603;p42"/>
            <p:cNvGrpSpPr/>
            <p:nvPr/>
          </p:nvGrpSpPr>
          <p:grpSpPr>
            <a:xfrm>
              <a:off x="2600815" y="1698612"/>
              <a:ext cx="1579673" cy="1903573"/>
              <a:chOff x="5460295" y="2037356"/>
              <a:chExt cx="1579673" cy="1903573"/>
            </a:xfrm>
          </p:grpSpPr>
          <p:grpSp>
            <p:nvGrpSpPr>
              <p:cNvPr id="4604" name="Google Shape;4604;p42"/>
              <p:cNvGrpSpPr/>
              <p:nvPr/>
            </p:nvGrpSpPr>
            <p:grpSpPr>
              <a:xfrm>
                <a:off x="5475026" y="2047322"/>
                <a:ext cx="1552144" cy="1884845"/>
                <a:chOff x="2609767" y="872536"/>
                <a:chExt cx="989509" cy="1201610"/>
              </a:xfrm>
            </p:grpSpPr>
            <p:sp>
              <p:nvSpPr>
                <p:cNvPr id="4605" name="Google Shape;4605;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606" name="Google Shape;4606;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4607" name="Google Shape;4607;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sp>
          <p:nvSpPr>
            <p:cNvPr id="4608" name="Google Shape;4608;p42"/>
            <p:cNvSpPr/>
            <p:nvPr/>
          </p:nvSpPr>
          <p:spPr>
            <a:xfrm>
              <a:off x="2809513" y="3226408"/>
              <a:ext cx="290497" cy="334345"/>
            </a:xfrm>
            <a:custGeom>
              <a:rect b="b" l="l" r="r" t="t"/>
              <a:pathLst>
                <a:path extrusionOk="0" h="213298" w="185325">
                  <a:moveTo>
                    <a:pt x="140047" y="589"/>
                  </a:moveTo>
                  <a:cubicBezTo>
                    <a:pt x="131880" y="2453"/>
                    <a:pt x="124854" y="8574"/>
                    <a:pt x="119553" y="18460"/>
                  </a:cubicBezTo>
                  <a:cubicBezTo>
                    <a:pt x="111860" y="32796"/>
                    <a:pt x="107997" y="54954"/>
                    <a:pt x="108805" y="72563"/>
                  </a:cubicBezTo>
                  <a:cubicBezTo>
                    <a:pt x="108854" y="73662"/>
                    <a:pt x="109346" y="75065"/>
                    <a:pt x="109431" y="76188"/>
                  </a:cubicBezTo>
                  <a:cubicBezTo>
                    <a:pt x="77989" y="76121"/>
                    <a:pt x="36273" y="64372"/>
                    <a:pt x="7721" y="45323"/>
                  </a:cubicBezTo>
                  <a:cubicBezTo>
                    <a:pt x="5414" y="43787"/>
                    <a:pt x="2384" y="44394"/>
                    <a:pt x="848" y="46695"/>
                  </a:cubicBezTo>
                  <a:cubicBezTo>
                    <a:pt x="-689" y="49003"/>
                    <a:pt x="-81" y="52160"/>
                    <a:pt x="2220" y="53697"/>
                  </a:cubicBezTo>
                  <a:cubicBezTo>
                    <a:pt x="32885" y="74148"/>
                    <a:pt x="77284" y="86572"/>
                    <a:pt x="111180" y="86183"/>
                  </a:cubicBezTo>
                  <a:cubicBezTo>
                    <a:pt x="117161" y="126253"/>
                    <a:pt x="140435" y="178213"/>
                    <a:pt x="170407" y="211634"/>
                  </a:cubicBezTo>
                  <a:cubicBezTo>
                    <a:pt x="172259" y="213699"/>
                    <a:pt x="175466" y="213863"/>
                    <a:pt x="177530" y="212011"/>
                  </a:cubicBezTo>
                  <a:cubicBezTo>
                    <a:pt x="179595" y="210165"/>
                    <a:pt x="179753" y="206953"/>
                    <a:pt x="177907" y="204888"/>
                  </a:cubicBezTo>
                  <a:cubicBezTo>
                    <a:pt x="149465" y="173173"/>
                    <a:pt x="127101" y="123685"/>
                    <a:pt x="121174" y="85806"/>
                  </a:cubicBezTo>
                  <a:cubicBezTo>
                    <a:pt x="125619" y="85369"/>
                    <a:pt x="129949" y="84804"/>
                    <a:pt x="133798" y="83809"/>
                  </a:cubicBezTo>
                  <a:cubicBezTo>
                    <a:pt x="151389" y="79254"/>
                    <a:pt x="169248" y="68616"/>
                    <a:pt x="178405" y="56192"/>
                  </a:cubicBezTo>
                  <a:cubicBezTo>
                    <a:pt x="190124" y="40289"/>
                    <a:pt x="187203" y="22965"/>
                    <a:pt x="167784" y="8714"/>
                  </a:cubicBezTo>
                  <a:cubicBezTo>
                    <a:pt x="157577" y="1221"/>
                    <a:pt x="148214" y="-1269"/>
                    <a:pt x="140047" y="589"/>
                  </a:cubicBezTo>
                  <a:close/>
                  <a:moveTo>
                    <a:pt x="142421" y="10335"/>
                  </a:moveTo>
                  <a:cubicBezTo>
                    <a:pt x="147880" y="9145"/>
                    <a:pt x="154170" y="11118"/>
                    <a:pt x="161785" y="16711"/>
                  </a:cubicBezTo>
                  <a:cubicBezTo>
                    <a:pt x="176777" y="27714"/>
                    <a:pt x="178678" y="38808"/>
                    <a:pt x="170286" y="50199"/>
                  </a:cubicBezTo>
                  <a:cubicBezTo>
                    <a:pt x="162629" y="60583"/>
                    <a:pt x="146817" y="70049"/>
                    <a:pt x="131297" y="74063"/>
                  </a:cubicBezTo>
                  <a:cubicBezTo>
                    <a:pt x="127702" y="74992"/>
                    <a:pt x="123652" y="75556"/>
                    <a:pt x="119425" y="75939"/>
                  </a:cubicBezTo>
                  <a:cubicBezTo>
                    <a:pt x="119334" y="74773"/>
                    <a:pt x="118855" y="73322"/>
                    <a:pt x="118800" y="72186"/>
                  </a:cubicBezTo>
                  <a:cubicBezTo>
                    <a:pt x="118071" y="56259"/>
                    <a:pt x="121672" y="35784"/>
                    <a:pt x="128424" y="23208"/>
                  </a:cubicBezTo>
                  <a:cubicBezTo>
                    <a:pt x="132353" y="15891"/>
                    <a:pt x="136956" y="11525"/>
                    <a:pt x="142421" y="103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9" name="Google Shape;4609;p42"/>
            <p:cNvSpPr/>
            <p:nvPr/>
          </p:nvSpPr>
          <p:spPr>
            <a:xfrm>
              <a:off x="3585288" y="3233783"/>
              <a:ext cx="412016" cy="293746"/>
            </a:xfrm>
            <a:custGeom>
              <a:rect b="b" l="l" r="r" t="t"/>
              <a:pathLst>
                <a:path extrusionOk="0" h="187398" w="262849">
                  <a:moveTo>
                    <a:pt x="65267" y="208"/>
                  </a:moveTo>
                  <a:cubicBezTo>
                    <a:pt x="61484" y="-241"/>
                    <a:pt x="57531" y="50"/>
                    <a:pt x="53524" y="961"/>
                  </a:cubicBezTo>
                  <a:cubicBezTo>
                    <a:pt x="39023" y="4252"/>
                    <a:pt x="27261" y="15935"/>
                    <a:pt x="26660" y="29196"/>
                  </a:cubicBezTo>
                  <a:cubicBezTo>
                    <a:pt x="25367" y="57724"/>
                    <a:pt x="46553" y="75861"/>
                    <a:pt x="83514" y="85431"/>
                  </a:cubicBezTo>
                  <a:cubicBezTo>
                    <a:pt x="74819" y="111432"/>
                    <a:pt x="55546" y="136996"/>
                    <a:pt x="28785" y="158528"/>
                  </a:cubicBezTo>
                  <a:cubicBezTo>
                    <a:pt x="16502" y="168408"/>
                    <a:pt x="10041" y="173259"/>
                    <a:pt x="2293" y="178141"/>
                  </a:cubicBezTo>
                  <a:cubicBezTo>
                    <a:pt x="-51" y="179623"/>
                    <a:pt x="-683" y="182671"/>
                    <a:pt x="793" y="185015"/>
                  </a:cubicBezTo>
                  <a:cubicBezTo>
                    <a:pt x="2269" y="187359"/>
                    <a:pt x="5323" y="188118"/>
                    <a:pt x="7667" y="186642"/>
                  </a:cubicBezTo>
                  <a:cubicBezTo>
                    <a:pt x="15846" y="181487"/>
                    <a:pt x="22580" y="176386"/>
                    <a:pt x="35155" y="166276"/>
                  </a:cubicBezTo>
                  <a:cubicBezTo>
                    <a:pt x="63737" y="143281"/>
                    <a:pt x="84346" y="115719"/>
                    <a:pt x="93509" y="87301"/>
                  </a:cubicBezTo>
                  <a:cubicBezTo>
                    <a:pt x="104591" y="89584"/>
                    <a:pt x="116122" y="91716"/>
                    <a:pt x="129493" y="92675"/>
                  </a:cubicBezTo>
                  <a:cubicBezTo>
                    <a:pt x="176315" y="96033"/>
                    <a:pt x="236479" y="90125"/>
                    <a:pt x="259450" y="82055"/>
                  </a:cubicBezTo>
                  <a:cubicBezTo>
                    <a:pt x="262061" y="81138"/>
                    <a:pt x="263488" y="78296"/>
                    <a:pt x="262571" y="75685"/>
                  </a:cubicBezTo>
                  <a:cubicBezTo>
                    <a:pt x="261654" y="73068"/>
                    <a:pt x="258685" y="71763"/>
                    <a:pt x="256074" y="72686"/>
                  </a:cubicBezTo>
                  <a:cubicBezTo>
                    <a:pt x="234542" y="80245"/>
                    <a:pt x="175672" y="85820"/>
                    <a:pt x="130118" y="82553"/>
                  </a:cubicBezTo>
                  <a:cubicBezTo>
                    <a:pt x="117524" y="81654"/>
                    <a:pt x="106777" y="79875"/>
                    <a:pt x="96509" y="77804"/>
                  </a:cubicBezTo>
                  <a:cubicBezTo>
                    <a:pt x="100735" y="59096"/>
                    <a:pt x="99642" y="40205"/>
                    <a:pt x="92009" y="22201"/>
                  </a:cubicBezTo>
                  <a:cubicBezTo>
                    <a:pt x="86429" y="9031"/>
                    <a:pt x="76616" y="1556"/>
                    <a:pt x="65267" y="208"/>
                  </a:cubicBezTo>
                  <a:close/>
                  <a:moveTo>
                    <a:pt x="64023" y="10209"/>
                  </a:moveTo>
                  <a:cubicBezTo>
                    <a:pt x="71941" y="11120"/>
                    <a:pt x="78626" y="16323"/>
                    <a:pt x="82761" y="26076"/>
                  </a:cubicBezTo>
                  <a:cubicBezTo>
                    <a:pt x="89520" y="42015"/>
                    <a:pt x="90279" y="58993"/>
                    <a:pt x="86386" y="75934"/>
                  </a:cubicBezTo>
                  <a:cubicBezTo>
                    <a:pt x="53742" y="67494"/>
                    <a:pt x="35635" y="52192"/>
                    <a:pt x="36655" y="29701"/>
                  </a:cubicBezTo>
                  <a:cubicBezTo>
                    <a:pt x="37032" y="21351"/>
                    <a:pt x="45241" y="13069"/>
                    <a:pt x="55649" y="10707"/>
                  </a:cubicBezTo>
                  <a:cubicBezTo>
                    <a:pt x="58491" y="10063"/>
                    <a:pt x="61381" y="9905"/>
                    <a:pt x="64023" y="1020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0" name="Google Shape;4610;p42"/>
            <p:cNvSpPr/>
            <p:nvPr/>
          </p:nvSpPr>
          <p:spPr>
            <a:xfrm>
              <a:off x="3792188" y="2176653"/>
              <a:ext cx="326792" cy="306355"/>
            </a:xfrm>
            <a:custGeom>
              <a:rect b="b" l="l" r="r" t="t"/>
              <a:pathLst>
                <a:path extrusionOk="0" h="195442" w="208480">
                  <a:moveTo>
                    <a:pt x="94239" y="107"/>
                  </a:moveTo>
                  <a:cubicBezTo>
                    <a:pt x="91525" y="666"/>
                    <a:pt x="89800" y="3265"/>
                    <a:pt x="90365" y="5979"/>
                  </a:cubicBezTo>
                  <a:cubicBezTo>
                    <a:pt x="93729" y="22228"/>
                    <a:pt x="94713" y="37676"/>
                    <a:pt x="93614" y="51836"/>
                  </a:cubicBezTo>
                  <a:cubicBezTo>
                    <a:pt x="75500" y="47913"/>
                    <a:pt x="50817" y="50294"/>
                    <a:pt x="31137" y="58831"/>
                  </a:cubicBezTo>
                  <a:cubicBezTo>
                    <a:pt x="1365" y="71753"/>
                    <a:pt x="-9535" y="94760"/>
                    <a:pt x="9392" y="120433"/>
                  </a:cubicBezTo>
                  <a:cubicBezTo>
                    <a:pt x="22338" y="137994"/>
                    <a:pt x="40609" y="139767"/>
                    <a:pt x="59373" y="128686"/>
                  </a:cubicBezTo>
                  <a:cubicBezTo>
                    <a:pt x="74146" y="119954"/>
                    <a:pt x="88428" y="103413"/>
                    <a:pt x="95363" y="88075"/>
                  </a:cubicBezTo>
                  <a:cubicBezTo>
                    <a:pt x="98514" y="81092"/>
                    <a:pt x="100512" y="73174"/>
                    <a:pt x="101981" y="64958"/>
                  </a:cubicBezTo>
                  <a:cubicBezTo>
                    <a:pt x="140861" y="86800"/>
                    <a:pt x="172467" y="130920"/>
                    <a:pt x="198948" y="192407"/>
                  </a:cubicBezTo>
                  <a:cubicBezTo>
                    <a:pt x="200041" y="194951"/>
                    <a:pt x="202901" y="196129"/>
                    <a:pt x="205445" y="195030"/>
                  </a:cubicBezTo>
                  <a:cubicBezTo>
                    <a:pt x="207989" y="193937"/>
                    <a:pt x="209168" y="190956"/>
                    <a:pt x="208068" y="188412"/>
                  </a:cubicBezTo>
                  <a:cubicBezTo>
                    <a:pt x="180798" y="125085"/>
                    <a:pt x="148075" y="79373"/>
                    <a:pt x="106857" y="56208"/>
                  </a:cubicBezTo>
                  <a:cubicBezTo>
                    <a:pt x="105886" y="55668"/>
                    <a:pt x="104428" y="55558"/>
                    <a:pt x="103360" y="55085"/>
                  </a:cubicBezTo>
                  <a:cubicBezTo>
                    <a:pt x="104890" y="39254"/>
                    <a:pt x="103973" y="22034"/>
                    <a:pt x="100232" y="3981"/>
                  </a:cubicBezTo>
                  <a:cubicBezTo>
                    <a:pt x="99674" y="1267"/>
                    <a:pt x="96947" y="-458"/>
                    <a:pt x="94239" y="107"/>
                  </a:cubicBezTo>
                  <a:close/>
                  <a:moveTo>
                    <a:pt x="71620" y="59961"/>
                  </a:moveTo>
                  <a:cubicBezTo>
                    <a:pt x="79344" y="59602"/>
                    <a:pt x="86254" y="60374"/>
                    <a:pt x="92363" y="61831"/>
                  </a:cubicBezTo>
                  <a:cubicBezTo>
                    <a:pt x="91045" y="69767"/>
                    <a:pt x="89206" y="77382"/>
                    <a:pt x="86242" y="83952"/>
                  </a:cubicBezTo>
                  <a:cubicBezTo>
                    <a:pt x="80134" y="97462"/>
                    <a:pt x="67188" y="112297"/>
                    <a:pt x="54254" y="119936"/>
                  </a:cubicBezTo>
                  <a:cubicBezTo>
                    <a:pt x="39583" y="128601"/>
                    <a:pt x="27105" y="127447"/>
                    <a:pt x="17517" y="114440"/>
                  </a:cubicBezTo>
                  <a:cubicBezTo>
                    <a:pt x="3023" y="94779"/>
                    <a:pt x="10619" y="78718"/>
                    <a:pt x="35133" y="68079"/>
                  </a:cubicBezTo>
                  <a:cubicBezTo>
                    <a:pt x="46330" y="63221"/>
                    <a:pt x="59482" y="60513"/>
                    <a:pt x="71620" y="5996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1" name="Google Shape;4611;p42"/>
            <p:cNvSpPr/>
            <p:nvPr/>
          </p:nvSpPr>
          <p:spPr>
            <a:xfrm>
              <a:off x="2627023" y="2196655"/>
              <a:ext cx="364718" cy="282463"/>
            </a:xfrm>
            <a:custGeom>
              <a:rect b="b" l="l" r="r" t="t"/>
              <a:pathLst>
                <a:path extrusionOk="0" h="180200" w="232675">
                  <a:moveTo>
                    <a:pt x="98253" y="0"/>
                  </a:moveTo>
                  <a:cubicBezTo>
                    <a:pt x="95484" y="0"/>
                    <a:pt x="93256" y="2229"/>
                    <a:pt x="93256" y="4997"/>
                  </a:cubicBezTo>
                  <a:cubicBezTo>
                    <a:pt x="93256" y="38965"/>
                    <a:pt x="100664" y="73674"/>
                    <a:pt x="114247" y="102584"/>
                  </a:cubicBezTo>
                  <a:cubicBezTo>
                    <a:pt x="112140" y="102887"/>
                    <a:pt x="109317" y="102893"/>
                    <a:pt x="107623" y="103337"/>
                  </a:cubicBezTo>
                  <a:cubicBezTo>
                    <a:pt x="69149" y="113459"/>
                    <a:pt x="40330" y="132313"/>
                    <a:pt x="1663" y="167690"/>
                  </a:cubicBezTo>
                  <a:cubicBezTo>
                    <a:pt x="-377" y="169560"/>
                    <a:pt x="-584" y="172638"/>
                    <a:pt x="1286" y="174685"/>
                  </a:cubicBezTo>
                  <a:cubicBezTo>
                    <a:pt x="3156" y="176731"/>
                    <a:pt x="6369" y="176931"/>
                    <a:pt x="8409" y="175061"/>
                  </a:cubicBezTo>
                  <a:cubicBezTo>
                    <a:pt x="45984" y="140680"/>
                    <a:pt x="73667" y="122707"/>
                    <a:pt x="110245" y="113082"/>
                  </a:cubicBezTo>
                  <a:cubicBezTo>
                    <a:pt x="112486" y="112493"/>
                    <a:pt x="116099" y="112372"/>
                    <a:pt x="119245" y="112080"/>
                  </a:cubicBezTo>
                  <a:cubicBezTo>
                    <a:pt x="127005" y="126295"/>
                    <a:pt x="136186" y="138986"/>
                    <a:pt x="147110" y="148696"/>
                  </a:cubicBezTo>
                  <a:cubicBezTo>
                    <a:pt x="147608" y="149133"/>
                    <a:pt x="151694" y="153025"/>
                    <a:pt x="153231" y="154440"/>
                  </a:cubicBezTo>
                  <a:cubicBezTo>
                    <a:pt x="156856" y="157774"/>
                    <a:pt x="160347" y="160701"/>
                    <a:pt x="163979" y="163560"/>
                  </a:cubicBezTo>
                  <a:cubicBezTo>
                    <a:pt x="171884" y="169803"/>
                    <a:pt x="179523" y="174630"/>
                    <a:pt x="186846" y="177435"/>
                  </a:cubicBezTo>
                  <a:cubicBezTo>
                    <a:pt x="198821" y="182020"/>
                    <a:pt x="209520" y="181103"/>
                    <a:pt x="217711" y="173185"/>
                  </a:cubicBezTo>
                  <a:cubicBezTo>
                    <a:pt x="232187" y="159188"/>
                    <a:pt x="236201" y="145745"/>
                    <a:pt x="229576" y="133946"/>
                  </a:cubicBezTo>
                  <a:cubicBezTo>
                    <a:pt x="224160" y="124298"/>
                    <a:pt x="211967" y="116817"/>
                    <a:pt x="194843" y="111206"/>
                  </a:cubicBezTo>
                  <a:cubicBezTo>
                    <a:pt x="174058" y="104399"/>
                    <a:pt x="145974" y="100865"/>
                    <a:pt x="125620" y="101339"/>
                  </a:cubicBezTo>
                  <a:cubicBezTo>
                    <a:pt x="111600" y="73200"/>
                    <a:pt x="103250" y="39014"/>
                    <a:pt x="103250" y="4997"/>
                  </a:cubicBezTo>
                  <a:cubicBezTo>
                    <a:pt x="103250" y="2229"/>
                    <a:pt x="101022" y="0"/>
                    <a:pt x="98253" y="0"/>
                  </a:cubicBezTo>
                  <a:close/>
                  <a:moveTo>
                    <a:pt x="130490" y="111455"/>
                  </a:moveTo>
                  <a:cubicBezTo>
                    <a:pt x="149077" y="111589"/>
                    <a:pt x="173421" y="114710"/>
                    <a:pt x="191716" y="120703"/>
                  </a:cubicBezTo>
                  <a:cubicBezTo>
                    <a:pt x="206672" y="125603"/>
                    <a:pt x="216940" y="131894"/>
                    <a:pt x="220832" y="138822"/>
                  </a:cubicBezTo>
                  <a:cubicBezTo>
                    <a:pt x="224882" y="146042"/>
                    <a:pt x="222235" y="154792"/>
                    <a:pt x="210710" y="165935"/>
                  </a:cubicBezTo>
                  <a:cubicBezTo>
                    <a:pt x="205719" y="170768"/>
                    <a:pt x="199142" y="171381"/>
                    <a:pt x="190471" y="168060"/>
                  </a:cubicBezTo>
                  <a:cubicBezTo>
                    <a:pt x="184247" y="165680"/>
                    <a:pt x="177404" y="161356"/>
                    <a:pt x="170227" y="155691"/>
                  </a:cubicBezTo>
                  <a:cubicBezTo>
                    <a:pt x="166814" y="153001"/>
                    <a:pt x="163553" y="150244"/>
                    <a:pt x="160105" y="147068"/>
                  </a:cubicBezTo>
                  <a:cubicBezTo>
                    <a:pt x="158665" y="145745"/>
                    <a:pt x="154366" y="141755"/>
                    <a:pt x="153735" y="141197"/>
                  </a:cubicBezTo>
                  <a:cubicBezTo>
                    <a:pt x="144796" y="133254"/>
                    <a:pt x="137212" y="122913"/>
                    <a:pt x="130490" y="11145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2" name="Google Shape;4612;p42"/>
            <p:cNvSpPr/>
            <p:nvPr/>
          </p:nvSpPr>
          <p:spPr>
            <a:xfrm>
              <a:off x="3286488" y="2122595"/>
              <a:ext cx="259255" cy="83081"/>
            </a:xfrm>
            <a:custGeom>
              <a:rect b="b" l="l" r="r" t="t"/>
              <a:pathLst>
                <a:path extrusionOk="0" h="53002" w="165394">
                  <a:moveTo>
                    <a:pt x="156539" y="233"/>
                  </a:moveTo>
                  <a:cubicBezTo>
                    <a:pt x="154784" y="694"/>
                    <a:pt x="153156" y="1787"/>
                    <a:pt x="152167" y="3481"/>
                  </a:cubicBezTo>
                  <a:cubicBezTo>
                    <a:pt x="126117" y="48161"/>
                    <a:pt x="48933" y="51871"/>
                    <a:pt x="12598" y="6852"/>
                  </a:cubicBezTo>
                  <a:cubicBezTo>
                    <a:pt x="10132" y="3803"/>
                    <a:pt x="5645" y="3269"/>
                    <a:pt x="2597" y="5728"/>
                  </a:cubicBezTo>
                  <a:cubicBezTo>
                    <a:pt x="-452" y="8187"/>
                    <a:pt x="-858" y="12675"/>
                    <a:pt x="1601" y="15723"/>
                  </a:cubicBezTo>
                  <a:cubicBezTo>
                    <a:pt x="44052" y="68314"/>
                    <a:pt x="133252" y="64045"/>
                    <a:pt x="164414" y="10598"/>
                  </a:cubicBezTo>
                  <a:cubicBezTo>
                    <a:pt x="166388" y="7216"/>
                    <a:pt x="165295" y="2953"/>
                    <a:pt x="161913" y="980"/>
                  </a:cubicBezTo>
                  <a:cubicBezTo>
                    <a:pt x="160224" y="-4"/>
                    <a:pt x="158294" y="-235"/>
                    <a:pt x="156539" y="23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3" name="Google Shape;4613;p42"/>
            <p:cNvSpPr/>
            <p:nvPr/>
          </p:nvSpPr>
          <p:spPr>
            <a:xfrm>
              <a:off x="3277283" y="1980305"/>
              <a:ext cx="74859" cy="74859"/>
            </a:xfrm>
            <a:custGeom>
              <a:rect b="b" l="l" r="r" t="t"/>
              <a:pathLst>
                <a:path extrusionOk="0" h="47757" w="47757">
                  <a:moveTo>
                    <a:pt x="0" y="23882"/>
                  </a:moveTo>
                  <a:cubicBezTo>
                    <a:pt x="0" y="10693"/>
                    <a:pt x="10693" y="0"/>
                    <a:pt x="23882" y="0"/>
                  </a:cubicBezTo>
                  <a:cubicBezTo>
                    <a:pt x="37071" y="0"/>
                    <a:pt x="47758" y="10693"/>
                    <a:pt x="47758" y="23882"/>
                  </a:cubicBezTo>
                  <a:cubicBezTo>
                    <a:pt x="47758" y="37065"/>
                    <a:pt x="37071" y="47758"/>
                    <a:pt x="23882" y="47758"/>
                  </a:cubicBezTo>
                  <a:cubicBezTo>
                    <a:pt x="10693"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4" name="Google Shape;4614;p42"/>
            <p:cNvSpPr/>
            <p:nvPr/>
          </p:nvSpPr>
          <p:spPr>
            <a:xfrm>
              <a:off x="3472261" y="1982677"/>
              <a:ext cx="74861" cy="74859"/>
            </a:xfrm>
            <a:custGeom>
              <a:rect b="b" l="l" r="r" t="t"/>
              <a:pathLst>
                <a:path extrusionOk="0" h="47757" w="47758">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15" name="Google Shape;4615;p42"/>
            <p:cNvGrpSpPr/>
            <p:nvPr/>
          </p:nvGrpSpPr>
          <p:grpSpPr>
            <a:xfrm rot="-1651711">
              <a:off x="2948853" y="1662518"/>
              <a:ext cx="528995" cy="238566"/>
              <a:chOff x="5312399" y="1064683"/>
              <a:chExt cx="528984" cy="238561"/>
            </a:xfrm>
          </p:grpSpPr>
          <p:sp>
            <p:nvSpPr>
              <p:cNvPr id="4616" name="Google Shape;4616;p42"/>
              <p:cNvSpPr/>
              <p:nvPr/>
            </p:nvSpPr>
            <p:spPr>
              <a:xfrm>
                <a:off x="5312399" y="1065778"/>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17" name="Google Shape;4617;p42"/>
              <p:cNvGrpSpPr/>
              <p:nvPr/>
            </p:nvGrpSpPr>
            <p:grpSpPr>
              <a:xfrm>
                <a:off x="5317196" y="1064683"/>
                <a:ext cx="524187" cy="237459"/>
                <a:chOff x="2945069" y="1228326"/>
                <a:chExt cx="334175" cy="151383"/>
              </a:xfrm>
            </p:grpSpPr>
            <p:sp>
              <p:nvSpPr>
                <p:cNvPr id="4618" name="Google Shape;4618;p42"/>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p42"/>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p42"/>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1" name="Google Shape;4621;p42"/>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2" name="Google Shape;4622;p42"/>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3" name="Google Shape;4623;p42"/>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624" name="Google Shape;4624;p42"/>
            <p:cNvGrpSpPr/>
            <p:nvPr/>
          </p:nvGrpSpPr>
          <p:grpSpPr>
            <a:xfrm>
              <a:off x="3195756" y="2549482"/>
              <a:ext cx="413434" cy="413434"/>
              <a:chOff x="4416568" y="1642225"/>
              <a:chExt cx="256951" cy="256951"/>
            </a:xfrm>
          </p:grpSpPr>
          <p:grpSp>
            <p:nvGrpSpPr>
              <p:cNvPr id="4625" name="Google Shape;4625;p42"/>
              <p:cNvGrpSpPr/>
              <p:nvPr/>
            </p:nvGrpSpPr>
            <p:grpSpPr>
              <a:xfrm>
                <a:off x="4416568" y="1642225"/>
                <a:ext cx="256951" cy="256951"/>
                <a:chOff x="3025916" y="1405541"/>
                <a:chExt cx="163809" cy="163809"/>
              </a:xfrm>
            </p:grpSpPr>
            <p:sp>
              <p:nvSpPr>
                <p:cNvPr id="4626" name="Google Shape;4626;p4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27" name="Google Shape;4627;p42"/>
                <p:cNvGrpSpPr/>
                <p:nvPr/>
              </p:nvGrpSpPr>
              <p:grpSpPr>
                <a:xfrm>
                  <a:off x="3026226" y="1406561"/>
                  <a:ext cx="163311" cy="161896"/>
                  <a:chOff x="3026226" y="1406561"/>
                  <a:chExt cx="163311" cy="161896"/>
                </a:xfrm>
              </p:grpSpPr>
              <p:sp>
                <p:nvSpPr>
                  <p:cNvPr id="4628" name="Google Shape;4628;p4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9" name="Google Shape;4629;p4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0" name="Google Shape;4630;p4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1" name="Google Shape;4631;p4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p4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3" name="Google Shape;4633;p4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4" name="Google Shape;4634;p4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5" name="Google Shape;4635;p4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36" name="Google Shape;4636;p4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37" name="Google Shape;4637;p42"/>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grpSp>
        <p:nvGrpSpPr>
          <p:cNvPr id="4638" name="Google Shape;4638;p42"/>
          <p:cNvGrpSpPr/>
          <p:nvPr/>
        </p:nvGrpSpPr>
        <p:grpSpPr>
          <a:xfrm>
            <a:off x="149225" y="5169867"/>
            <a:ext cx="575949" cy="694043"/>
            <a:chOff x="4723285" y="410038"/>
            <a:chExt cx="1579673" cy="1903573"/>
          </a:xfrm>
        </p:grpSpPr>
        <p:grpSp>
          <p:nvGrpSpPr>
            <p:cNvPr id="4639" name="Google Shape;4639;p42"/>
            <p:cNvGrpSpPr/>
            <p:nvPr/>
          </p:nvGrpSpPr>
          <p:grpSpPr>
            <a:xfrm>
              <a:off x="4723285" y="410038"/>
              <a:ext cx="1579673" cy="1903573"/>
              <a:chOff x="5460295" y="2037356"/>
              <a:chExt cx="1579673" cy="1903573"/>
            </a:xfrm>
          </p:grpSpPr>
          <p:grpSp>
            <p:nvGrpSpPr>
              <p:cNvPr id="4640" name="Google Shape;4640;p42"/>
              <p:cNvGrpSpPr/>
              <p:nvPr/>
            </p:nvGrpSpPr>
            <p:grpSpPr>
              <a:xfrm>
                <a:off x="5475026" y="2047322"/>
                <a:ext cx="1552144" cy="1884845"/>
                <a:chOff x="2609767" y="872536"/>
                <a:chExt cx="989509" cy="1201610"/>
              </a:xfrm>
            </p:grpSpPr>
            <p:sp>
              <p:nvSpPr>
                <p:cNvPr id="4641" name="Google Shape;4641;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642" name="Google Shape;4642;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4643" name="Google Shape;4643;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4644" name="Google Shape;4644;p42"/>
            <p:cNvGrpSpPr/>
            <p:nvPr/>
          </p:nvGrpSpPr>
          <p:grpSpPr>
            <a:xfrm>
              <a:off x="5375600" y="1283410"/>
              <a:ext cx="279372" cy="279382"/>
              <a:chOff x="5660493" y="1313699"/>
              <a:chExt cx="178103" cy="178109"/>
            </a:xfrm>
          </p:grpSpPr>
          <p:sp>
            <p:nvSpPr>
              <p:cNvPr id="4645" name="Google Shape;4645;p42"/>
              <p:cNvSpPr/>
              <p:nvPr/>
            </p:nvSpPr>
            <p:spPr>
              <a:xfrm>
                <a:off x="5660493" y="1313699"/>
                <a:ext cx="178103" cy="178109"/>
              </a:xfrm>
              <a:custGeom>
                <a:rect b="b" l="l" r="r" t="t"/>
                <a:pathLst>
                  <a:path extrusionOk="0" h="178109" w="178103">
                    <a:moveTo>
                      <a:pt x="0" y="89055"/>
                    </a:moveTo>
                    <a:cubicBezTo>
                      <a:pt x="0" y="39870"/>
                      <a:pt x="39870" y="0"/>
                      <a:pt x="89049" y="0"/>
                    </a:cubicBezTo>
                    <a:cubicBezTo>
                      <a:pt x="138233" y="0"/>
                      <a:pt x="178103" y="39870"/>
                      <a:pt x="178103" y="89055"/>
                    </a:cubicBezTo>
                    <a:cubicBezTo>
                      <a:pt x="178103" y="138239"/>
                      <a:pt x="138233" y="178109"/>
                      <a:pt x="89049" y="178109"/>
                    </a:cubicBezTo>
                    <a:cubicBezTo>
                      <a:pt x="39870" y="178109"/>
                      <a:pt x="0" y="138239"/>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46" name="Google Shape;4646;p42"/>
              <p:cNvGrpSpPr/>
              <p:nvPr/>
            </p:nvGrpSpPr>
            <p:grpSpPr>
              <a:xfrm>
                <a:off x="5660827" y="1314810"/>
                <a:ext cx="177568" cy="176032"/>
                <a:chOff x="5660827" y="1314810"/>
                <a:chExt cx="177568" cy="176032"/>
              </a:xfrm>
            </p:grpSpPr>
            <p:grpSp>
              <p:nvGrpSpPr>
                <p:cNvPr id="4647" name="Google Shape;4647;p42"/>
                <p:cNvGrpSpPr/>
                <p:nvPr/>
              </p:nvGrpSpPr>
              <p:grpSpPr>
                <a:xfrm>
                  <a:off x="5660827" y="1314810"/>
                  <a:ext cx="177568" cy="176032"/>
                  <a:chOff x="5660827" y="1314810"/>
                  <a:chExt cx="177568" cy="176032"/>
                </a:xfrm>
              </p:grpSpPr>
              <p:sp>
                <p:nvSpPr>
                  <p:cNvPr id="4648" name="Google Shape;4648;p42"/>
                  <p:cNvSpPr/>
                  <p:nvPr/>
                </p:nvSpPr>
                <p:spPr>
                  <a:xfrm>
                    <a:off x="5751017" y="1343762"/>
                    <a:ext cx="82508" cy="59701"/>
                  </a:xfrm>
                  <a:custGeom>
                    <a:rect b="b" l="l" r="r" t="t"/>
                    <a:pathLst>
                      <a:path extrusionOk="0" h="59701" w="82508">
                        <a:moveTo>
                          <a:pt x="64317" y="0"/>
                        </a:moveTo>
                        <a:cubicBezTo>
                          <a:pt x="57255" y="4123"/>
                          <a:pt x="50497" y="7147"/>
                          <a:pt x="43817" y="12302"/>
                        </a:cubicBezTo>
                        <a:cubicBezTo>
                          <a:pt x="32747" y="20840"/>
                          <a:pt x="24501" y="30482"/>
                          <a:pt x="17166" y="38947"/>
                        </a:cubicBezTo>
                        <a:cubicBezTo>
                          <a:pt x="7226" y="50429"/>
                          <a:pt x="0" y="59702"/>
                          <a:pt x="0" y="59702"/>
                        </a:cubicBezTo>
                        <a:cubicBezTo>
                          <a:pt x="0" y="59702"/>
                          <a:pt x="9746" y="53065"/>
                          <a:pt x="22552" y="46379"/>
                        </a:cubicBezTo>
                        <a:cubicBezTo>
                          <a:pt x="32001" y="41443"/>
                          <a:pt x="42736" y="36202"/>
                          <a:pt x="54577" y="34083"/>
                        </a:cubicBezTo>
                        <a:cubicBezTo>
                          <a:pt x="64292" y="32340"/>
                          <a:pt x="73777" y="32662"/>
                          <a:pt x="82509" y="33567"/>
                        </a:cubicBezTo>
                        <a:cubicBezTo>
                          <a:pt x="78702" y="21016"/>
                          <a:pt x="72842" y="9533"/>
                          <a:pt x="6431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9" name="Google Shape;4649;p42"/>
                  <p:cNvSpPr/>
                  <p:nvPr/>
                </p:nvSpPr>
                <p:spPr>
                  <a:xfrm>
                    <a:off x="5665691" y="1402183"/>
                    <a:ext cx="82253" cy="59701"/>
                  </a:xfrm>
                  <a:custGeom>
                    <a:rect b="b" l="l" r="r" t="t"/>
                    <a:pathLst>
                      <a:path extrusionOk="0" h="59701" w="82253">
                        <a:moveTo>
                          <a:pt x="82254" y="0"/>
                        </a:moveTo>
                        <a:cubicBezTo>
                          <a:pt x="82254" y="0"/>
                          <a:pt x="72599" y="6351"/>
                          <a:pt x="59702" y="13067"/>
                        </a:cubicBezTo>
                        <a:cubicBezTo>
                          <a:pt x="50283" y="17974"/>
                          <a:pt x="39445" y="23256"/>
                          <a:pt x="27677" y="25370"/>
                        </a:cubicBezTo>
                        <a:cubicBezTo>
                          <a:pt x="17992" y="27100"/>
                          <a:pt x="8714" y="26784"/>
                          <a:pt x="0" y="25880"/>
                        </a:cubicBezTo>
                        <a:cubicBezTo>
                          <a:pt x="3837" y="38595"/>
                          <a:pt x="9527" y="50089"/>
                          <a:pt x="18192" y="59702"/>
                        </a:cubicBezTo>
                        <a:cubicBezTo>
                          <a:pt x="25193" y="55609"/>
                          <a:pt x="31818" y="52506"/>
                          <a:pt x="38437" y="47406"/>
                        </a:cubicBezTo>
                        <a:cubicBezTo>
                          <a:pt x="49567" y="38819"/>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p42"/>
                  <p:cNvSpPr/>
                  <p:nvPr/>
                </p:nvSpPr>
                <p:spPr>
                  <a:xfrm>
                    <a:off x="5749480" y="1405262"/>
                    <a:ext cx="62264" cy="80456"/>
                  </a:xfrm>
                  <a:custGeom>
                    <a:rect b="b" l="l" r="r" t="t"/>
                    <a:pathLst>
                      <a:path extrusionOk="0" h="80456" w="62264">
                        <a:moveTo>
                          <a:pt x="0" y="0"/>
                        </a:moveTo>
                        <a:cubicBezTo>
                          <a:pt x="0" y="0"/>
                          <a:pt x="6449" y="8999"/>
                          <a:pt x="13578" y="21010"/>
                        </a:cubicBezTo>
                        <a:cubicBezTo>
                          <a:pt x="19128" y="30349"/>
                          <a:pt x="25151" y="41212"/>
                          <a:pt x="27932" y="53296"/>
                        </a:cubicBezTo>
                        <a:cubicBezTo>
                          <a:pt x="30088" y="62689"/>
                          <a:pt x="30155" y="71846"/>
                          <a:pt x="29723" y="80456"/>
                        </a:cubicBezTo>
                        <a:cubicBezTo>
                          <a:pt x="41989" y="76085"/>
                          <a:pt x="53150" y="69909"/>
                          <a:pt x="62264" y="60983"/>
                        </a:cubicBezTo>
                        <a:cubicBezTo>
                          <a:pt x="57868" y="54255"/>
                          <a:pt x="54559" y="47806"/>
                          <a:pt x="49197" y="41509"/>
                        </a:cubicBezTo>
                        <a:cubicBezTo>
                          <a:pt x="39870" y="30555"/>
                          <a:pt x="29736" y="22097"/>
                          <a:pt x="20755" y="15114"/>
                        </a:cubicBezTo>
                        <a:cubicBezTo>
                          <a:pt x="9175" y="6109"/>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p42"/>
                  <p:cNvSpPr/>
                  <p:nvPr/>
                </p:nvSpPr>
                <p:spPr>
                  <a:xfrm>
                    <a:off x="5687216" y="1319680"/>
                    <a:ext cx="62518" cy="80456"/>
                  </a:xfrm>
                  <a:custGeom>
                    <a:rect b="b" l="l" r="r" t="t"/>
                    <a:pathLst>
                      <a:path extrusionOk="0" h="80456" w="62518">
                        <a:moveTo>
                          <a:pt x="32541" y="0"/>
                        </a:moveTo>
                        <a:cubicBezTo>
                          <a:pt x="20348" y="4372"/>
                          <a:pt x="9066" y="10590"/>
                          <a:pt x="0" y="19474"/>
                        </a:cubicBezTo>
                        <a:cubicBezTo>
                          <a:pt x="4420" y="26244"/>
                          <a:pt x="7663" y="32857"/>
                          <a:pt x="13067" y="39202"/>
                        </a:cubicBezTo>
                        <a:cubicBezTo>
                          <a:pt x="22352" y="50102"/>
                          <a:pt x="32559" y="58366"/>
                          <a:pt x="41509" y="65337"/>
                        </a:cubicBezTo>
                        <a:cubicBezTo>
                          <a:pt x="53156" y="74409"/>
                          <a:pt x="62519" y="80456"/>
                          <a:pt x="62519" y="80456"/>
                        </a:cubicBezTo>
                        <a:cubicBezTo>
                          <a:pt x="62519" y="80456"/>
                          <a:pt x="55809" y="71700"/>
                          <a:pt x="48687" y="59702"/>
                        </a:cubicBezTo>
                        <a:cubicBezTo>
                          <a:pt x="43137" y="50357"/>
                          <a:pt x="37368" y="39245"/>
                          <a:pt x="34593" y="27161"/>
                        </a:cubicBezTo>
                        <a:cubicBezTo>
                          <a:pt x="32432" y="17767"/>
                          <a:pt x="32110" y="8604"/>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p42"/>
                  <p:cNvSpPr/>
                  <p:nvPr/>
                </p:nvSpPr>
                <p:spPr>
                  <a:xfrm>
                    <a:off x="5746043" y="1314810"/>
                    <a:ext cx="47764" cy="90961"/>
                  </a:xfrm>
                  <a:custGeom>
                    <a:rect b="b" l="l" r="r" t="t"/>
                    <a:pathLst>
                      <a:path extrusionOk="0" h="90961" w="47764">
                        <a:moveTo>
                          <a:pt x="8562" y="0"/>
                        </a:moveTo>
                        <a:cubicBezTo>
                          <a:pt x="5915" y="8841"/>
                          <a:pt x="2818" y="17069"/>
                          <a:pt x="1385" y="26645"/>
                        </a:cubicBezTo>
                        <a:cubicBezTo>
                          <a:pt x="-498" y="39263"/>
                          <a:pt x="-48" y="50393"/>
                          <a:pt x="365" y="60983"/>
                        </a:cubicBezTo>
                        <a:cubicBezTo>
                          <a:pt x="790" y="71961"/>
                          <a:pt x="917" y="77663"/>
                          <a:pt x="1646" y="82509"/>
                        </a:cubicBezTo>
                        <a:cubicBezTo>
                          <a:pt x="1949" y="82879"/>
                          <a:pt x="3692" y="85326"/>
                          <a:pt x="3692" y="85326"/>
                        </a:cubicBezTo>
                        <a:cubicBezTo>
                          <a:pt x="3692" y="85326"/>
                          <a:pt x="2065" y="84142"/>
                          <a:pt x="1901" y="84045"/>
                        </a:cubicBezTo>
                        <a:cubicBezTo>
                          <a:pt x="2174" y="85782"/>
                          <a:pt x="2666" y="90961"/>
                          <a:pt x="2666" y="90961"/>
                        </a:cubicBezTo>
                        <a:cubicBezTo>
                          <a:pt x="2666" y="90961"/>
                          <a:pt x="5994" y="77463"/>
                          <a:pt x="11635" y="62009"/>
                        </a:cubicBezTo>
                        <a:cubicBezTo>
                          <a:pt x="14962" y="52901"/>
                          <a:pt x="18016" y="43343"/>
                          <a:pt x="24192" y="34848"/>
                        </a:cubicBezTo>
                        <a:cubicBezTo>
                          <a:pt x="31072" y="25376"/>
                          <a:pt x="39743" y="18095"/>
                          <a:pt x="47764" y="12296"/>
                        </a:cubicBezTo>
                        <a:cubicBezTo>
                          <a:pt x="36002" y="5386"/>
                          <a:pt x="22972" y="862"/>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p42"/>
                  <p:cNvSpPr/>
                  <p:nvPr/>
                </p:nvSpPr>
                <p:spPr>
                  <a:xfrm>
                    <a:off x="5705154" y="1399620"/>
                    <a:ext cx="47882" cy="91222"/>
                  </a:xfrm>
                  <a:custGeom>
                    <a:rect b="b" l="l" r="r" t="t"/>
                    <a:pathLst>
                      <a:path extrusionOk="0" h="91222" w="47882">
                        <a:moveTo>
                          <a:pt x="45353" y="0"/>
                        </a:moveTo>
                        <a:cubicBezTo>
                          <a:pt x="45353" y="0"/>
                          <a:pt x="42019" y="13517"/>
                          <a:pt x="36385" y="28958"/>
                        </a:cubicBezTo>
                        <a:cubicBezTo>
                          <a:pt x="33057" y="38067"/>
                          <a:pt x="29748" y="47612"/>
                          <a:pt x="23572" y="56119"/>
                        </a:cubicBezTo>
                        <a:cubicBezTo>
                          <a:pt x="16705" y="65574"/>
                          <a:pt x="8009" y="72872"/>
                          <a:pt x="0" y="78665"/>
                        </a:cubicBezTo>
                        <a:cubicBezTo>
                          <a:pt x="11853" y="85654"/>
                          <a:pt x="24908" y="90391"/>
                          <a:pt x="39457" y="91223"/>
                        </a:cubicBezTo>
                        <a:cubicBezTo>
                          <a:pt x="42117" y="82351"/>
                          <a:pt x="45195" y="74190"/>
                          <a:pt x="46634" y="64572"/>
                        </a:cubicBezTo>
                        <a:cubicBezTo>
                          <a:pt x="48523" y="51935"/>
                          <a:pt x="47818" y="40580"/>
                          <a:pt x="47400" y="29978"/>
                        </a:cubicBezTo>
                        <a:cubicBezTo>
                          <a:pt x="46975" y="19036"/>
                          <a:pt x="47102" y="13298"/>
                          <a:pt x="46379" y="8459"/>
                        </a:cubicBezTo>
                        <a:cubicBezTo>
                          <a:pt x="46076" y="8088"/>
                          <a:pt x="44327" y="5641"/>
                          <a:pt x="44327" y="5641"/>
                        </a:cubicBezTo>
                        <a:cubicBezTo>
                          <a:pt x="44327" y="5641"/>
                          <a:pt x="45961" y="6825"/>
                          <a:pt x="46118" y="6922"/>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p42"/>
                  <p:cNvSpPr/>
                  <p:nvPr/>
                </p:nvSpPr>
                <p:spPr>
                  <a:xfrm>
                    <a:off x="5751015" y="1398017"/>
                    <a:ext cx="87380" cy="45936"/>
                  </a:xfrm>
                  <a:custGeom>
                    <a:rect b="b" l="l" r="r" t="t"/>
                    <a:pathLst>
                      <a:path extrusionOk="0" h="45936" w="87380">
                        <a:moveTo>
                          <a:pt x="60220" y="583"/>
                        </a:moveTo>
                        <a:cubicBezTo>
                          <a:pt x="47407" y="-704"/>
                          <a:pt x="35992" y="407"/>
                          <a:pt x="25372" y="1348"/>
                        </a:cubicBezTo>
                        <a:cubicBezTo>
                          <a:pt x="13391" y="2417"/>
                          <a:pt x="6870" y="3012"/>
                          <a:pt x="2564" y="3911"/>
                        </a:cubicBezTo>
                        <a:cubicBezTo>
                          <a:pt x="2285" y="4117"/>
                          <a:pt x="2" y="5447"/>
                          <a:pt x="2" y="5447"/>
                        </a:cubicBezTo>
                        <a:cubicBezTo>
                          <a:pt x="8" y="5484"/>
                          <a:pt x="-4" y="5666"/>
                          <a:pt x="2" y="5702"/>
                        </a:cubicBezTo>
                        <a:cubicBezTo>
                          <a:pt x="3378" y="6133"/>
                          <a:pt x="11539" y="8447"/>
                          <a:pt x="24345" y="12369"/>
                        </a:cubicBezTo>
                        <a:cubicBezTo>
                          <a:pt x="33775" y="15254"/>
                          <a:pt x="43795" y="18010"/>
                          <a:pt x="52788" y="23900"/>
                        </a:cubicBezTo>
                        <a:cubicBezTo>
                          <a:pt x="62375" y="30173"/>
                          <a:pt x="69972" y="38334"/>
                          <a:pt x="76105" y="45936"/>
                        </a:cubicBezTo>
                        <a:cubicBezTo>
                          <a:pt x="82462" y="33992"/>
                          <a:pt x="87083" y="20877"/>
                          <a:pt x="87381" y="6473"/>
                        </a:cubicBezTo>
                        <a:cubicBezTo>
                          <a:pt x="78333" y="4227"/>
                          <a:pt x="69972" y="1561"/>
                          <a:pt x="60220" y="58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p42"/>
                  <p:cNvSpPr/>
                  <p:nvPr/>
                </p:nvSpPr>
                <p:spPr>
                  <a:xfrm>
                    <a:off x="5660827" y="1361445"/>
                    <a:ext cx="91471" cy="46008"/>
                  </a:xfrm>
                  <a:custGeom>
                    <a:rect b="b" l="l" r="r" t="t"/>
                    <a:pathLst>
                      <a:path extrusionOk="0" h="46008" w="91471">
                        <a:moveTo>
                          <a:pt x="11015" y="0"/>
                        </a:moveTo>
                        <a:cubicBezTo>
                          <a:pt x="4615" y="11974"/>
                          <a:pt x="298" y="25005"/>
                          <a:pt x="0" y="39457"/>
                        </a:cubicBezTo>
                        <a:cubicBezTo>
                          <a:pt x="9053" y="41710"/>
                          <a:pt x="17391" y="44376"/>
                          <a:pt x="27161" y="45353"/>
                        </a:cubicBezTo>
                        <a:cubicBezTo>
                          <a:pt x="40040" y="46640"/>
                          <a:pt x="51346" y="45796"/>
                          <a:pt x="62003" y="44837"/>
                        </a:cubicBezTo>
                        <a:cubicBezTo>
                          <a:pt x="73935" y="43768"/>
                          <a:pt x="80548" y="43173"/>
                          <a:pt x="84810" y="42275"/>
                        </a:cubicBezTo>
                        <a:cubicBezTo>
                          <a:pt x="85059" y="42092"/>
                          <a:pt x="87118" y="40738"/>
                          <a:pt x="87118" y="40738"/>
                        </a:cubicBezTo>
                        <a:cubicBezTo>
                          <a:pt x="87118" y="40738"/>
                          <a:pt x="86395" y="41947"/>
                          <a:pt x="86346" y="42020"/>
                        </a:cubicBezTo>
                        <a:cubicBezTo>
                          <a:pt x="87324" y="41807"/>
                          <a:pt x="91471" y="40993"/>
                          <a:pt x="91471" y="40999"/>
                        </a:cubicBezTo>
                        <a:cubicBezTo>
                          <a:pt x="91471" y="40999"/>
                          <a:pt x="78198" y="38285"/>
                          <a:pt x="62774" y="33567"/>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56" name="Google Shape;4656;p42"/>
                <p:cNvSpPr/>
                <p:nvPr/>
              </p:nvSpPr>
              <p:spPr>
                <a:xfrm>
                  <a:off x="5722077" y="1375283"/>
                  <a:ext cx="54935" cy="54941"/>
                </a:xfrm>
                <a:custGeom>
                  <a:rect b="b" l="l" r="r" t="t"/>
                  <a:pathLst>
                    <a:path extrusionOk="0" h="54941" w="54935">
                      <a:moveTo>
                        <a:pt x="0" y="27471"/>
                      </a:moveTo>
                      <a:cubicBezTo>
                        <a:pt x="0" y="12302"/>
                        <a:pt x="12296" y="0"/>
                        <a:pt x="27465" y="0"/>
                      </a:cubicBezTo>
                      <a:cubicBezTo>
                        <a:pt x="42639" y="0"/>
                        <a:pt x="54935" y="12302"/>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657" name="Google Shape;4657;p42"/>
            <p:cNvGrpSpPr/>
            <p:nvPr/>
          </p:nvGrpSpPr>
          <p:grpSpPr>
            <a:xfrm>
              <a:off x="5369896" y="1597815"/>
              <a:ext cx="279372" cy="279372"/>
              <a:chOff x="5657141" y="1514561"/>
              <a:chExt cx="178103" cy="178103"/>
            </a:xfrm>
          </p:grpSpPr>
          <p:sp>
            <p:nvSpPr>
              <p:cNvPr id="4658" name="Google Shape;4658;p42"/>
              <p:cNvSpPr/>
              <p:nvPr/>
            </p:nvSpPr>
            <p:spPr>
              <a:xfrm>
                <a:off x="5657141" y="1514561"/>
                <a:ext cx="178103" cy="178103"/>
              </a:xfrm>
              <a:custGeom>
                <a:rect b="b" l="l" r="r" t="t"/>
                <a:pathLst>
                  <a:path extrusionOk="0" h="178103" w="178103">
                    <a:moveTo>
                      <a:pt x="0" y="89055"/>
                    </a:moveTo>
                    <a:cubicBezTo>
                      <a:pt x="0" y="39870"/>
                      <a:pt x="39870" y="0"/>
                      <a:pt x="89049" y="0"/>
                    </a:cubicBezTo>
                    <a:cubicBezTo>
                      <a:pt x="138233" y="0"/>
                      <a:pt x="178103" y="39870"/>
                      <a:pt x="178103" y="89055"/>
                    </a:cubicBezTo>
                    <a:cubicBezTo>
                      <a:pt x="178103" y="138233"/>
                      <a:pt x="138233" y="178103"/>
                      <a:pt x="89049" y="178103"/>
                    </a:cubicBezTo>
                    <a:cubicBezTo>
                      <a:pt x="39870" y="178103"/>
                      <a:pt x="0" y="138233"/>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59" name="Google Shape;4659;p42"/>
              <p:cNvGrpSpPr/>
              <p:nvPr/>
            </p:nvGrpSpPr>
            <p:grpSpPr>
              <a:xfrm>
                <a:off x="5657475" y="1515672"/>
                <a:ext cx="177568" cy="176026"/>
                <a:chOff x="5657475" y="1515672"/>
                <a:chExt cx="177568" cy="176026"/>
              </a:xfrm>
            </p:grpSpPr>
            <p:grpSp>
              <p:nvGrpSpPr>
                <p:cNvPr id="4660" name="Google Shape;4660;p42"/>
                <p:cNvGrpSpPr/>
                <p:nvPr/>
              </p:nvGrpSpPr>
              <p:grpSpPr>
                <a:xfrm>
                  <a:off x="5657475" y="1515672"/>
                  <a:ext cx="177568" cy="176026"/>
                  <a:chOff x="5657475" y="1515672"/>
                  <a:chExt cx="177568" cy="176026"/>
                </a:xfrm>
              </p:grpSpPr>
              <p:sp>
                <p:nvSpPr>
                  <p:cNvPr id="4661" name="Google Shape;4661;p42"/>
                  <p:cNvSpPr/>
                  <p:nvPr/>
                </p:nvSpPr>
                <p:spPr>
                  <a:xfrm>
                    <a:off x="5747665" y="1544624"/>
                    <a:ext cx="82508" cy="59701"/>
                  </a:xfrm>
                  <a:custGeom>
                    <a:rect b="b" l="l" r="r" t="t"/>
                    <a:pathLst>
                      <a:path extrusionOk="0" h="59701" w="82508">
                        <a:moveTo>
                          <a:pt x="64316" y="0"/>
                        </a:moveTo>
                        <a:cubicBezTo>
                          <a:pt x="57254" y="4123"/>
                          <a:pt x="50496" y="7147"/>
                          <a:pt x="43817" y="12296"/>
                        </a:cubicBezTo>
                        <a:cubicBezTo>
                          <a:pt x="32747" y="20840"/>
                          <a:pt x="24501" y="30476"/>
                          <a:pt x="17166" y="38947"/>
                        </a:cubicBezTo>
                        <a:cubicBezTo>
                          <a:pt x="7226" y="50430"/>
                          <a:pt x="0" y="59702"/>
                          <a:pt x="0" y="59702"/>
                        </a:cubicBezTo>
                        <a:cubicBezTo>
                          <a:pt x="0" y="59702"/>
                          <a:pt x="9746" y="53065"/>
                          <a:pt x="22552" y="46379"/>
                        </a:cubicBezTo>
                        <a:cubicBezTo>
                          <a:pt x="32000" y="41443"/>
                          <a:pt x="42736" y="36196"/>
                          <a:pt x="54577" y="34077"/>
                        </a:cubicBezTo>
                        <a:cubicBezTo>
                          <a:pt x="64292" y="32340"/>
                          <a:pt x="73777" y="32656"/>
                          <a:pt x="82509" y="33567"/>
                        </a:cubicBezTo>
                        <a:cubicBezTo>
                          <a:pt x="78702" y="21016"/>
                          <a:pt x="72842" y="9533"/>
                          <a:pt x="6431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2" name="Google Shape;4662;p42"/>
                  <p:cNvSpPr/>
                  <p:nvPr/>
                </p:nvSpPr>
                <p:spPr>
                  <a:xfrm>
                    <a:off x="5662339" y="1603045"/>
                    <a:ext cx="82253" cy="59701"/>
                  </a:xfrm>
                  <a:custGeom>
                    <a:rect b="b" l="l" r="r" t="t"/>
                    <a:pathLst>
                      <a:path extrusionOk="0" h="59701" w="82253">
                        <a:moveTo>
                          <a:pt x="82254" y="0"/>
                        </a:moveTo>
                        <a:cubicBezTo>
                          <a:pt x="82254" y="0"/>
                          <a:pt x="72599" y="6352"/>
                          <a:pt x="59702" y="13067"/>
                        </a:cubicBezTo>
                        <a:cubicBezTo>
                          <a:pt x="50283" y="17974"/>
                          <a:pt x="39445" y="23257"/>
                          <a:pt x="27677" y="25370"/>
                        </a:cubicBezTo>
                        <a:cubicBezTo>
                          <a:pt x="17992" y="27100"/>
                          <a:pt x="8714" y="26778"/>
                          <a:pt x="0" y="25880"/>
                        </a:cubicBezTo>
                        <a:cubicBezTo>
                          <a:pt x="3837" y="38595"/>
                          <a:pt x="9527" y="50090"/>
                          <a:pt x="18192" y="59702"/>
                        </a:cubicBezTo>
                        <a:cubicBezTo>
                          <a:pt x="25193" y="55609"/>
                          <a:pt x="31818" y="52506"/>
                          <a:pt x="38437" y="47406"/>
                        </a:cubicBezTo>
                        <a:cubicBezTo>
                          <a:pt x="49567" y="38820"/>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3" name="Google Shape;4663;p42"/>
                  <p:cNvSpPr/>
                  <p:nvPr/>
                </p:nvSpPr>
                <p:spPr>
                  <a:xfrm>
                    <a:off x="5746129" y="1606117"/>
                    <a:ext cx="62264" cy="80456"/>
                  </a:xfrm>
                  <a:custGeom>
                    <a:rect b="b" l="l" r="r" t="t"/>
                    <a:pathLst>
                      <a:path extrusionOk="0" h="80456" w="62264">
                        <a:moveTo>
                          <a:pt x="0" y="0"/>
                        </a:moveTo>
                        <a:cubicBezTo>
                          <a:pt x="0" y="0"/>
                          <a:pt x="6449" y="9005"/>
                          <a:pt x="13578" y="21016"/>
                        </a:cubicBezTo>
                        <a:cubicBezTo>
                          <a:pt x="19128" y="30355"/>
                          <a:pt x="25151" y="41218"/>
                          <a:pt x="27932" y="53302"/>
                        </a:cubicBezTo>
                        <a:cubicBezTo>
                          <a:pt x="30088" y="62695"/>
                          <a:pt x="30155" y="71846"/>
                          <a:pt x="29723" y="80456"/>
                        </a:cubicBezTo>
                        <a:cubicBezTo>
                          <a:pt x="41989" y="76091"/>
                          <a:pt x="53150" y="69915"/>
                          <a:pt x="62264" y="60983"/>
                        </a:cubicBezTo>
                        <a:cubicBezTo>
                          <a:pt x="57868" y="54261"/>
                          <a:pt x="54559" y="47812"/>
                          <a:pt x="49197" y="41509"/>
                        </a:cubicBezTo>
                        <a:cubicBezTo>
                          <a:pt x="39870" y="30561"/>
                          <a:pt x="29736" y="22103"/>
                          <a:pt x="20755" y="15120"/>
                        </a:cubicBezTo>
                        <a:cubicBezTo>
                          <a:pt x="9175" y="6115"/>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4" name="Google Shape;4664;p42"/>
                  <p:cNvSpPr/>
                  <p:nvPr/>
                </p:nvSpPr>
                <p:spPr>
                  <a:xfrm>
                    <a:off x="5683865" y="1520536"/>
                    <a:ext cx="62518" cy="80456"/>
                  </a:xfrm>
                  <a:custGeom>
                    <a:rect b="b" l="l" r="r" t="t"/>
                    <a:pathLst>
                      <a:path extrusionOk="0" h="80456" w="62518">
                        <a:moveTo>
                          <a:pt x="32541" y="0"/>
                        </a:moveTo>
                        <a:cubicBezTo>
                          <a:pt x="20348" y="4378"/>
                          <a:pt x="9066" y="10590"/>
                          <a:pt x="0" y="19474"/>
                        </a:cubicBezTo>
                        <a:cubicBezTo>
                          <a:pt x="4420" y="26250"/>
                          <a:pt x="7663" y="32863"/>
                          <a:pt x="13067" y="39208"/>
                        </a:cubicBezTo>
                        <a:cubicBezTo>
                          <a:pt x="22352" y="50102"/>
                          <a:pt x="32559" y="58366"/>
                          <a:pt x="41509" y="65343"/>
                        </a:cubicBezTo>
                        <a:cubicBezTo>
                          <a:pt x="53156" y="74409"/>
                          <a:pt x="62519" y="80456"/>
                          <a:pt x="62519" y="80456"/>
                        </a:cubicBezTo>
                        <a:cubicBezTo>
                          <a:pt x="62519" y="80456"/>
                          <a:pt x="55809" y="71706"/>
                          <a:pt x="48687" y="59702"/>
                        </a:cubicBezTo>
                        <a:cubicBezTo>
                          <a:pt x="43137" y="50363"/>
                          <a:pt x="37368" y="39251"/>
                          <a:pt x="34593" y="27161"/>
                        </a:cubicBezTo>
                        <a:cubicBezTo>
                          <a:pt x="32432" y="17767"/>
                          <a:pt x="32110" y="8610"/>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p42"/>
                  <p:cNvSpPr/>
                  <p:nvPr/>
                </p:nvSpPr>
                <p:spPr>
                  <a:xfrm>
                    <a:off x="5742692" y="1515672"/>
                    <a:ext cx="47764" cy="90961"/>
                  </a:xfrm>
                  <a:custGeom>
                    <a:rect b="b" l="l" r="r" t="t"/>
                    <a:pathLst>
                      <a:path extrusionOk="0" h="90961" w="47764">
                        <a:moveTo>
                          <a:pt x="8562" y="0"/>
                        </a:moveTo>
                        <a:cubicBezTo>
                          <a:pt x="5915" y="8835"/>
                          <a:pt x="2818" y="17069"/>
                          <a:pt x="1385" y="26645"/>
                        </a:cubicBezTo>
                        <a:cubicBezTo>
                          <a:pt x="-498" y="39263"/>
                          <a:pt x="-48" y="50387"/>
                          <a:pt x="365" y="60983"/>
                        </a:cubicBezTo>
                        <a:cubicBezTo>
                          <a:pt x="790" y="71956"/>
                          <a:pt x="917" y="77657"/>
                          <a:pt x="1646" y="82503"/>
                        </a:cubicBezTo>
                        <a:cubicBezTo>
                          <a:pt x="1949" y="82879"/>
                          <a:pt x="3692" y="85326"/>
                          <a:pt x="3692" y="85320"/>
                        </a:cubicBezTo>
                        <a:cubicBezTo>
                          <a:pt x="3692" y="85320"/>
                          <a:pt x="2065" y="84136"/>
                          <a:pt x="1901" y="84039"/>
                        </a:cubicBezTo>
                        <a:cubicBezTo>
                          <a:pt x="2174" y="85782"/>
                          <a:pt x="2666" y="90961"/>
                          <a:pt x="2666" y="90961"/>
                        </a:cubicBezTo>
                        <a:cubicBezTo>
                          <a:pt x="2666" y="90961"/>
                          <a:pt x="5993" y="77457"/>
                          <a:pt x="11635" y="62003"/>
                        </a:cubicBezTo>
                        <a:cubicBezTo>
                          <a:pt x="14962" y="52901"/>
                          <a:pt x="18016" y="43343"/>
                          <a:pt x="24192" y="34848"/>
                        </a:cubicBezTo>
                        <a:cubicBezTo>
                          <a:pt x="31072" y="25376"/>
                          <a:pt x="39743" y="18095"/>
                          <a:pt x="47764" y="12296"/>
                        </a:cubicBezTo>
                        <a:cubicBezTo>
                          <a:pt x="36002" y="5386"/>
                          <a:pt x="22971" y="856"/>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p42"/>
                  <p:cNvSpPr/>
                  <p:nvPr/>
                </p:nvSpPr>
                <p:spPr>
                  <a:xfrm>
                    <a:off x="5701802" y="1600482"/>
                    <a:ext cx="47882" cy="91216"/>
                  </a:xfrm>
                  <a:custGeom>
                    <a:rect b="b" l="l" r="r" t="t"/>
                    <a:pathLst>
                      <a:path extrusionOk="0" h="91216" w="47882">
                        <a:moveTo>
                          <a:pt x="45353" y="0"/>
                        </a:moveTo>
                        <a:cubicBezTo>
                          <a:pt x="45353" y="0"/>
                          <a:pt x="42019" y="13511"/>
                          <a:pt x="36385" y="28952"/>
                        </a:cubicBezTo>
                        <a:cubicBezTo>
                          <a:pt x="33057" y="38067"/>
                          <a:pt x="29748" y="47612"/>
                          <a:pt x="23572" y="56113"/>
                        </a:cubicBezTo>
                        <a:cubicBezTo>
                          <a:pt x="16705" y="65568"/>
                          <a:pt x="8009" y="72866"/>
                          <a:pt x="0" y="78665"/>
                        </a:cubicBezTo>
                        <a:cubicBezTo>
                          <a:pt x="11853" y="85654"/>
                          <a:pt x="24908" y="90391"/>
                          <a:pt x="39457" y="91216"/>
                        </a:cubicBezTo>
                        <a:cubicBezTo>
                          <a:pt x="42117" y="82351"/>
                          <a:pt x="45195" y="74190"/>
                          <a:pt x="46634" y="64572"/>
                        </a:cubicBezTo>
                        <a:cubicBezTo>
                          <a:pt x="48523" y="51935"/>
                          <a:pt x="47818" y="40581"/>
                          <a:pt x="47400" y="29978"/>
                        </a:cubicBezTo>
                        <a:cubicBezTo>
                          <a:pt x="46975" y="19036"/>
                          <a:pt x="47102" y="13298"/>
                          <a:pt x="46379" y="8459"/>
                        </a:cubicBezTo>
                        <a:cubicBezTo>
                          <a:pt x="46076" y="8082"/>
                          <a:pt x="44327" y="5635"/>
                          <a:pt x="44327" y="5635"/>
                        </a:cubicBezTo>
                        <a:cubicBezTo>
                          <a:pt x="44327" y="5635"/>
                          <a:pt x="45961" y="6819"/>
                          <a:pt x="46118" y="6916"/>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p42"/>
                  <p:cNvSpPr/>
                  <p:nvPr/>
                </p:nvSpPr>
                <p:spPr>
                  <a:xfrm>
                    <a:off x="5747663" y="1598876"/>
                    <a:ext cx="87380" cy="45933"/>
                  </a:xfrm>
                  <a:custGeom>
                    <a:rect b="b" l="l" r="r" t="t"/>
                    <a:pathLst>
                      <a:path extrusionOk="0" h="45933" w="87380">
                        <a:moveTo>
                          <a:pt x="60220" y="580"/>
                        </a:moveTo>
                        <a:cubicBezTo>
                          <a:pt x="47407" y="-701"/>
                          <a:pt x="35991" y="404"/>
                          <a:pt x="25371" y="1351"/>
                        </a:cubicBezTo>
                        <a:cubicBezTo>
                          <a:pt x="13391" y="2414"/>
                          <a:pt x="6869" y="3009"/>
                          <a:pt x="2564" y="3914"/>
                        </a:cubicBezTo>
                        <a:cubicBezTo>
                          <a:pt x="2285" y="4120"/>
                          <a:pt x="2" y="5450"/>
                          <a:pt x="2" y="5450"/>
                        </a:cubicBezTo>
                        <a:cubicBezTo>
                          <a:pt x="8" y="5487"/>
                          <a:pt x="-4" y="5669"/>
                          <a:pt x="2" y="5705"/>
                        </a:cubicBezTo>
                        <a:cubicBezTo>
                          <a:pt x="3378" y="6130"/>
                          <a:pt x="11539" y="8450"/>
                          <a:pt x="24345" y="12366"/>
                        </a:cubicBezTo>
                        <a:cubicBezTo>
                          <a:pt x="33775" y="15257"/>
                          <a:pt x="43794" y="18014"/>
                          <a:pt x="52787" y="23898"/>
                        </a:cubicBezTo>
                        <a:cubicBezTo>
                          <a:pt x="62375" y="30176"/>
                          <a:pt x="69971" y="38337"/>
                          <a:pt x="76104" y="45934"/>
                        </a:cubicBezTo>
                        <a:cubicBezTo>
                          <a:pt x="82462" y="33989"/>
                          <a:pt x="87083" y="20880"/>
                          <a:pt x="87380" y="6476"/>
                        </a:cubicBezTo>
                        <a:cubicBezTo>
                          <a:pt x="78333" y="4224"/>
                          <a:pt x="69971" y="1558"/>
                          <a:pt x="60220" y="58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p42"/>
                  <p:cNvSpPr/>
                  <p:nvPr/>
                </p:nvSpPr>
                <p:spPr>
                  <a:xfrm>
                    <a:off x="5657475" y="1562307"/>
                    <a:ext cx="91471" cy="46008"/>
                  </a:xfrm>
                  <a:custGeom>
                    <a:rect b="b" l="l" r="r" t="t"/>
                    <a:pathLst>
                      <a:path extrusionOk="0" h="46008" w="91471">
                        <a:moveTo>
                          <a:pt x="11015" y="0"/>
                        </a:moveTo>
                        <a:cubicBezTo>
                          <a:pt x="4615" y="11974"/>
                          <a:pt x="298" y="24999"/>
                          <a:pt x="0" y="39457"/>
                        </a:cubicBezTo>
                        <a:cubicBezTo>
                          <a:pt x="9053" y="41710"/>
                          <a:pt x="17391" y="44375"/>
                          <a:pt x="27161" y="45353"/>
                        </a:cubicBezTo>
                        <a:cubicBezTo>
                          <a:pt x="40040" y="46640"/>
                          <a:pt x="51346" y="45796"/>
                          <a:pt x="62003" y="44837"/>
                        </a:cubicBezTo>
                        <a:cubicBezTo>
                          <a:pt x="73935" y="43768"/>
                          <a:pt x="80548" y="43167"/>
                          <a:pt x="84810" y="42275"/>
                        </a:cubicBezTo>
                        <a:cubicBezTo>
                          <a:pt x="85059" y="42086"/>
                          <a:pt x="87118" y="40738"/>
                          <a:pt x="87118" y="40738"/>
                        </a:cubicBezTo>
                        <a:cubicBezTo>
                          <a:pt x="87118" y="40738"/>
                          <a:pt x="86395" y="41947"/>
                          <a:pt x="86346" y="42020"/>
                        </a:cubicBezTo>
                        <a:cubicBezTo>
                          <a:pt x="87324" y="41807"/>
                          <a:pt x="91472" y="40993"/>
                          <a:pt x="91472" y="40993"/>
                        </a:cubicBezTo>
                        <a:cubicBezTo>
                          <a:pt x="91472" y="40993"/>
                          <a:pt x="78198" y="38285"/>
                          <a:pt x="62774" y="33561"/>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69" name="Google Shape;4669;p42"/>
                <p:cNvSpPr/>
                <p:nvPr/>
              </p:nvSpPr>
              <p:spPr>
                <a:xfrm>
                  <a:off x="5718725" y="1576145"/>
                  <a:ext cx="54935" cy="54941"/>
                </a:xfrm>
                <a:custGeom>
                  <a:rect b="b" l="l" r="r" t="t"/>
                  <a:pathLst>
                    <a:path extrusionOk="0" h="54941" w="54935">
                      <a:moveTo>
                        <a:pt x="0" y="27471"/>
                      </a:moveTo>
                      <a:cubicBezTo>
                        <a:pt x="0" y="12296"/>
                        <a:pt x="12296" y="0"/>
                        <a:pt x="27465" y="0"/>
                      </a:cubicBezTo>
                      <a:cubicBezTo>
                        <a:pt x="42639" y="0"/>
                        <a:pt x="54935" y="12296"/>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670" name="Google Shape;4670;p42"/>
            <p:cNvSpPr/>
            <p:nvPr/>
          </p:nvSpPr>
          <p:spPr>
            <a:xfrm>
              <a:off x="4799281" y="914327"/>
              <a:ext cx="199290" cy="326863"/>
            </a:xfrm>
            <a:custGeom>
              <a:rect b="b" l="l" r="r" t="t"/>
              <a:pathLst>
                <a:path extrusionOk="0" h="208525" w="127139">
                  <a:moveTo>
                    <a:pt x="115675" y="168"/>
                  </a:moveTo>
                  <a:cubicBezTo>
                    <a:pt x="114430" y="-141"/>
                    <a:pt x="113112" y="-50"/>
                    <a:pt x="111928" y="666"/>
                  </a:cubicBezTo>
                  <a:cubicBezTo>
                    <a:pt x="109560" y="2105"/>
                    <a:pt x="108741" y="5293"/>
                    <a:pt x="110180" y="7661"/>
                  </a:cubicBezTo>
                  <a:cubicBezTo>
                    <a:pt x="113835" y="13691"/>
                    <a:pt x="116033" y="18142"/>
                    <a:pt x="116804" y="21160"/>
                  </a:cubicBezTo>
                  <a:cubicBezTo>
                    <a:pt x="117035" y="22071"/>
                    <a:pt x="117072" y="22605"/>
                    <a:pt x="117053" y="23036"/>
                  </a:cubicBezTo>
                  <a:cubicBezTo>
                    <a:pt x="116361" y="23522"/>
                    <a:pt x="113173" y="23413"/>
                    <a:pt x="104933" y="22162"/>
                  </a:cubicBezTo>
                  <a:cubicBezTo>
                    <a:pt x="103561" y="21949"/>
                    <a:pt x="102608" y="21791"/>
                    <a:pt x="101685" y="21658"/>
                  </a:cubicBezTo>
                  <a:cubicBezTo>
                    <a:pt x="86146" y="19484"/>
                    <a:pt x="77426" y="21530"/>
                    <a:pt x="75319" y="33152"/>
                  </a:cubicBezTo>
                  <a:cubicBezTo>
                    <a:pt x="74912" y="35405"/>
                    <a:pt x="75137" y="37694"/>
                    <a:pt x="75945" y="39905"/>
                  </a:cubicBezTo>
                  <a:cubicBezTo>
                    <a:pt x="76801" y="42249"/>
                    <a:pt x="78209" y="44465"/>
                    <a:pt x="80316" y="47027"/>
                  </a:cubicBezTo>
                  <a:cubicBezTo>
                    <a:pt x="81082" y="47956"/>
                    <a:pt x="81938" y="48904"/>
                    <a:pt x="83061" y="50148"/>
                  </a:cubicBezTo>
                  <a:cubicBezTo>
                    <a:pt x="83158" y="50252"/>
                    <a:pt x="85211" y="52474"/>
                    <a:pt x="85812" y="53148"/>
                  </a:cubicBezTo>
                  <a:cubicBezTo>
                    <a:pt x="92455" y="60580"/>
                    <a:pt x="94908" y="65469"/>
                    <a:pt x="93809" y="71517"/>
                  </a:cubicBezTo>
                  <a:cubicBezTo>
                    <a:pt x="93578" y="72792"/>
                    <a:pt x="93250" y="72949"/>
                    <a:pt x="91435" y="73016"/>
                  </a:cubicBezTo>
                  <a:cubicBezTo>
                    <a:pt x="89067" y="73101"/>
                    <a:pt x="86565" y="72555"/>
                    <a:pt x="79812" y="70891"/>
                  </a:cubicBezTo>
                  <a:cubicBezTo>
                    <a:pt x="79090" y="70715"/>
                    <a:pt x="79047" y="70697"/>
                    <a:pt x="78319" y="70515"/>
                  </a:cubicBezTo>
                  <a:cubicBezTo>
                    <a:pt x="66096" y="67545"/>
                    <a:pt x="59987" y="67375"/>
                    <a:pt x="54825" y="72391"/>
                  </a:cubicBezTo>
                  <a:cubicBezTo>
                    <a:pt x="42299" y="84566"/>
                    <a:pt x="44916" y="93419"/>
                    <a:pt x="57825" y="105879"/>
                  </a:cubicBezTo>
                  <a:cubicBezTo>
                    <a:pt x="58159" y="106207"/>
                    <a:pt x="58111" y="106177"/>
                    <a:pt x="58451" y="106504"/>
                  </a:cubicBezTo>
                  <a:cubicBezTo>
                    <a:pt x="68087" y="115795"/>
                    <a:pt x="69387" y="118971"/>
                    <a:pt x="63448" y="125747"/>
                  </a:cubicBezTo>
                  <a:cubicBezTo>
                    <a:pt x="61972" y="127423"/>
                    <a:pt x="60782" y="127909"/>
                    <a:pt x="59325" y="127745"/>
                  </a:cubicBezTo>
                  <a:cubicBezTo>
                    <a:pt x="57801" y="127575"/>
                    <a:pt x="56107" y="126822"/>
                    <a:pt x="52700" y="124994"/>
                  </a:cubicBezTo>
                  <a:cubicBezTo>
                    <a:pt x="44108" y="120392"/>
                    <a:pt x="40526" y="119432"/>
                    <a:pt x="35206" y="123124"/>
                  </a:cubicBezTo>
                  <a:cubicBezTo>
                    <a:pt x="25473" y="129870"/>
                    <a:pt x="22018" y="137728"/>
                    <a:pt x="24714" y="146241"/>
                  </a:cubicBezTo>
                  <a:cubicBezTo>
                    <a:pt x="26547" y="152040"/>
                    <a:pt x="29966" y="156357"/>
                    <a:pt x="38206" y="164731"/>
                  </a:cubicBezTo>
                  <a:cubicBezTo>
                    <a:pt x="48644" y="175333"/>
                    <a:pt x="51030" y="179134"/>
                    <a:pt x="49203" y="182474"/>
                  </a:cubicBezTo>
                  <a:cubicBezTo>
                    <a:pt x="46464" y="187477"/>
                    <a:pt x="42062" y="188734"/>
                    <a:pt x="29085" y="189475"/>
                  </a:cubicBezTo>
                  <a:cubicBezTo>
                    <a:pt x="28800" y="189487"/>
                    <a:pt x="28745" y="189578"/>
                    <a:pt x="28460" y="189596"/>
                  </a:cubicBezTo>
                  <a:cubicBezTo>
                    <a:pt x="13170" y="190471"/>
                    <a:pt x="6309" y="192456"/>
                    <a:pt x="844" y="200721"/>
                  </a:cubicBezTo>
                  <a:cubicBezTo>
                    <a:pt x="-680" y="203028"/>
                    <a:pt x="-91" y="206185"/>
                    <a:pt x="2222" y="207716"/>
                  </a:cubicBezTo>
                  <a:cubicBezTo>
                    <a:pt x="4530" y="209246"/>
                    <a:pt x="7687" y="208529"/>
                    <a:pt x="9217" y="206216"/>
                  </a:cubicBezTo>
                  <a:cubicBezTo>
                    <a:pt x="12272" y="201601"/>
                    <a:pt x="16899" y="200289"/>
                    <a:pt x="29085" y="199591"/>
                  </a:cubicBezTo>
                  <a:cubicBezTo>
                    <a:pt x="29365" y="199579"/>
                    <a:pt x="29298" y="199609"/>
                    <a:pt x="29583" y="199591"/>
                  </a:cubicBezTo>
                  <a:cubicBezTo>
                    <a:pt x="45997" y="198656"/>
                    <a:pt x="52998" y="196488"/>
                    <a:pt x="58074" y="187222"/>
                  </a:cubicBezTo>
                  <a:cubicBezTo>
                    <a:pt x="61025" y="181830"/>
                    <a:pt x="60187" y="176219"/>
                    <a:pt x="56574" y="170481"/>
                  </a:cubicBezTo>
                  <a:cubicBezTo>
                    <a:pt x="54255" y="166795"/>
                    <a:pt x="52063" y="164451"/>
                    <a:pt x="45329" y="157608"/>
                  </a:cubicBezTo>
                  <a:cubicBezTo>
                    <a:pt x="38279" y="150449"/>
                    <a:pt x="35376" y="146812"/>
                    <a:pt x="34204" y="143114"/>
                  </a:cubicBezTo>
                  <a:cubicBezTo>
                    <a:pt x="32959" y="139173"/>
                    <a:pt x="34459" y="135657"/>
                    <a:pt x="40829" y="131243"/>
                  </a:cubicBezTo>
                  <a:cubicBezTo>
                    <a:pt x="41594" y="130714"/>
                    <a:pt x="42936" y="131182"/>
                    <a:pt x="47952" y="133866"/>
                  </a:cubicBezTo>
                  <a:cubicBezTo>
                    <a:pt x="52488" y="136295"/>
                    <a:pt x="54965" y="137254"/>
                    <a:pt x="58195" y="137618"/>
                  </a:cubicBezTo>
                  <a:cubicBezTo>
                    <a:pt x="62956" y="138147"/>
                    <a:pt x="67334" y="136489"/>
                    <a:pt x="70941" y="132366"/>
                  </a:cubicBezTo>
                  <a:cubicBezTo>
                    <a:pt x="76740" y="125759"/>
                    <a:pt x="78276" y="119080"/>
                    <a:pt x="75817" y="112625"/>
                  </a:cubicBezTo>
                  <a:cubicBezTo>
                    <a:pt x="74123" y="108168"/>
                    <a:pt x="71627" y="105211"/>
                    <a:pt x="65446" y="99254"/>
                  </a:cubicBezTo>
                  <a:cubicBezTo>
                    <a:pt x="65112" y="98932"/>
                    <a:pt x="65154" y="98951"/>
                    <a:pt x="64820" y="98629"/>
                  </a:cubicBezTo>
                  <a:cubicBezTo>
                    <a:pt x="55439" y="89569"/>
                    <a:pt x="54577" y="86679"/>
                    <a:pt x="61821" y="79635"/>
                  </a:cubicBezTo>
                  <a:cubicBezTo>
                    <a:pt x="63369" y="78135"/>
                    <a:pt x="67364" y="78178"/>
                    <a:pt x="75945" y="80260"/>
                  </a:cubicBezTo>
                  <a:cubicBezTo>
                    <a:pt x="76655" y="80437"/>
                    <a:pt x="76600" y="80461"/>
                    <a:pt x="77317" y="80637"/>
                  </a:cubicBezTo>
                  <a:cubicBezTo>
                    <a:pt x="85144" y="82562"/>
                    <a:pt x="88107" y="83151"/>
                    <a:pt x="91811" y="83011"/>
                  </a:cubicBezTo>
                  <a:cubicBezTo>
                    <a:pt x="98023" y="82774"/>
                    <a:pt x="102541" y="79550"/>
                    <a:pt x="103682" y="73265"/>
                  </a:cubicBezTo>
                  <a:cubicBezTo>
                    <a:pt x="105486" y="63325"/>
                    <a:pt x="101824" y="56057"/>
                    <a:pt x="93311" y="46523"/>
                  </a:cubicBezTo>
                  <a:cubicBezTo>
                    <a:pt x="86079" y="38429"/>
                    <a:pt x="86182" y="38435"/>
                    <a:pt x="85435" y="36401"/>
                  </a:cubicBezTo>
                  <a:cubicBezTo>
                    <a:pt x="85217" y="35794"/>
                    <a:pt x="85114" y="35308"/>
                    <a:pt x="85186" y="34901"/>
                  </a:cubicBezTo>
                  <a:cubicBezTo>
                    <a:pt x="85897" y="30985"/>
                    <a:pt x="89716" y="30171"/>
                    <a:pt x="100306" y="31653"/>
                  </a:cubicBezTo>
                  <a:cubicBezTo>
                    <a:pt x="101187" y="31780"/>
                    <a:pt x="102098" y="31829"/>
                    <a:pt x="103433" y="32029"/>
                  </a:cubicBezTo>
                  <a:cubicBezTo>
                    <a:pt x="116331" y="33996"/>
                    <a:pt x="119834" y="34154"/>
                    <a:pt x="123927" y="30529"/>
                  </a:cubicBezTo>
                  <a:cubicBezTo>
                    <a:pt x="129677" y="25429"/>
                    <a:pt x="127552" y="16849"/>
                    <a:pt x="118802" y="2415"/>
                  </a:cubicBezTo>
                  <a:cubicBezTo>
                    <a:pt x="118086" y="1231"/>
                    <a:pt x="116926" y="472"/>
                    <a:pt x="115675" y="16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p42"/>
            <p:cNvSpPr/>
            <p:nvPr/>
          </p:nvSpPr>
          <p:spPr>
            <a:xfrm>
              <a:off x="6023066" y="877707"/>
              <a:ext cx="203416" cy="339110"/>
            </a:xfrm>
            <a:custGeom>
              <a:rect b="b" l="l" r="r" t="t"/>
              <a:pathLst>
                <a:path extrusionOk="0" h="216338" w="129771">
                  <a:moveTo>
                    <a:pt x="26284" y="269"/>
                  </a:moveTo>
                  <a:cubicBezTo>
                    <a:pt x="25070" y="-162"/>
                    <a:pt x="23612" y="-71"/>
                    <a:pt x="22398" y="518"/>
                  </a:cubicBezTo>
                  <a:cubicBezTo>
                    <a:pt x="19908" y="1708"/>
                    <a:pt x="18816" y="4641"/>
                    <a:pt x="20030" y="7142"/>
                  </a:cubicBezTo>
                  <a:cubicBezTo>
                    <a:pt x="21487" y="10306"/>
                    <a:pt x="19605" y="14180"/>
                    <a:pt x="11407" y="24387"/>
                  </a:cubicBezTo>
                  <a:cubicBezTo>
                    <a:pt x="6185" y="30824"/>
                    <a:pt x="3878" y="34121"/>
                    <a:pt x="1995" y="38256"/>
                  </a:cubicBezTo>
                  <a:cubicBezTo>
                    <a:pt x="-1496" y="46156"/>
                    <a:pt x="-555" y="53601"/>
                    <a:pt x="6003" y="60001"/>
                  </a:cubicBezTo>
                  <a:cubicBezTo>
                    <a:pt x="14322" y="68089"/>
                    <a:pt x="24280" y="69073"/>
                    <a:pt x="37761" y="65624"/>
                  </a:cubicBezTo>
                  <a:cubicBezTo>
                    <a:pt x="40129" y="65016"/>
                    <a:pt x="42254" y="64379"/>
                    <a:pt x="45897" y="63249"/>
                  </a:cubicBezTo>
                  <a:cubicBezTo>
                    <a:pt x="56706" y="59873"/>
                    <a:pt x="60531" y="59060"/>
                    <a:pt x="64357" y="59624"/>
                  </a:cubicBezTo>
                  <a:cubicBezTo>
                    <a:pt x="68547" y="60244"/>
                    <a:pt x="71340" y="63304"/>
                    <a:pt x="73101" y="71246"/>
                  </a:cubicBezTo>
                  <a:cubicBezTo>
                    <a:pt x="74376" y="76687"/>
                    <a:pt x="72069" y="79080"/>
                    <a:pt x="62353" y="84362"/>
                  </a:cubicBezTo>
                  <a:cubicBezTo>
                    <a:pt x="62110" y="84496"/>
                    <a:pt x="62231" y="84484"/>
                    <a:pt x="61989" y="84611"/>
                  </a:cubicBezTo>
                  <a:cubicBezTo>
                    <a:pt x="46869" y="92833"/>
                    <a:pt x="41586" y="99768"/>
                    <a:pt x="47112" y="114225"/>
                  </a:cubicBezTo>
                  <a:cubicBezTo>
                    <a:pt x="49358" y="120091"/>
                    <a:pt x="54156" y="123224"/>
                    <a:pt x="60592" y="124226"/>
                  </a:cubicBezTo>
                  <a:cubicBezTo>
                    <a:pt x="64843" y="124882"/>
                    <a:pt x="68364" y="124694"/>
                    <a:pt x="76987" y="123850"/>
                  </a:cubicBezTo>
                  <a:cubicBezTo>
                    <a:pt x="77716" y="123777"/>
                    <a:pt x="77776" y="123795"/>
                    <a:pt x="78505" y="123722"/>
                  </a:cubicBezTo>
                  <a:cubicBezTo>
                    <a:pt x="90042" y="122617"/>
                    <a:pt x="95082" y="123249"/>
                    <a:pt x="97754" y="126473"/>
                  </a:cubicBezTo>
                  <a:cubicBezTo>
                    <a:pt x="100851" y="130292"/>
                    <a:pt x="101033" y="132624"/>
                    <a:pt x="99333" y="135096"/>
                  </a:cubicBezTo>
                  <a:cubicBezTo>
                    <a:pt x="97632" y="137646"/>
                    <a:pt x="94657" y="139893"/>
                    <a:pt x="87856" y="144095"/>
                  </a:cubicBezTo>
                  <a:cubicBezTo>
                    <a:pt x="86399" y="144993"/>
                    <a:pt x="85610" y="145515"/>
                    <a:pt x="84881" y="145965"/>
                  </a:cubicBezTo>
                  <a:cubicBezTo>
                    <a:pt x="73708" y="152930"/>
                    <a:pt x="69215" y="157581"/>
                    <a:pt x="70611" y="165456"/>
                  </a:cubicBezTo>
                  <a:cubicBezTo>
                    <a:pt x="73162" y="179574"/>
                    <a:pt x="81602" y="183497"/>
                    <a:pt x="100001" y="184954"/>
                  </a:cubicBezTo>
                  <a:cubicBezTo>
                    <a:pt x="100547" y="184997"/>
                    <a:pt x="100547" y="185033"/>
                    <a:pt x="101094" y="185076"/>
                  </a:cubicBezTo>
                  <a:cubicBezTo>
                    <a:pt x="113360" y="186035"/>
                    <a:pt x="117489" y="187274"/>
                    <a:pt x="119493" y="191452"/>
                  </a:cubicBezTo>
                  <a:cubicBezTo>
                    <a:pt x="120100" y="192806"/>
                    <a:pt x="118764" y="194135"/>
                    <a:pt x="111841" y="197949"/>
                  </a:cubicBezTo>
                  <a:cubicBezTo>
                    <a:pt x="111356" y="198216"/>
                    <a:pt x="111356" y="198301"/>
                    <a:pt x="110870" y="198574"/>
                  </a:cubicBezTo>
                  <a:cubicBezTo>
                    <a:pt x="103219" y="202764"/>
                    <a:pt x="100183" y="205011"/>
                    <a:pt x="98118" y="209194"/>
                  </a:cubicBezTo>
                  <a:cubicBezTo>
                    <a:pt x="96904" y="211678"/>
                    <a:pt x="97876" y="214593"/>
                    <a:pt x="100365" y="215813"/>
                  </a:cubicBezTo>
                  <a:cubicBezTo>
                    <a:pt x="102854" y="217040"/>
                    <a:pt x="105890" y="216050"/>
                    <a:pt x="107105" y="213566"/>
                  </a:cubicBezTo>
                  <a:cubicBezTo>
                    <a:pt x="107834" y="212036"/>
                    <a:pt x="110141" y="210385"/>
                    <a:pt x="115727" y="207318"/>
                  </a:cubicBezTo>
                  <a:cubicBezTo>
                    <a:pt x="116213" y="207045"/>
                    <a:pt x="116213" y="207093"/>
                    <a:pt x="116699" y="206820"/>
                  </a:cubicBezTo>
                  <a:cubicBezTo>
                    <a:pt x="121678" y="204088"/>
                    <a:pt x="124047" y="202473"/>
                    <a:pt x="126233" y="200195"/>
                  </a:cubicBezTo>
                  <a:cubicBezTo>
                    <a:pt x="129755" y="196497"/>
                    <a:pt x="130847" y="191968"/>
                    <a:pt x="128601" y="187201"/>
                  </a:cubicBezTo>
                  <a:cubicBezTo>
                    <a:pt x="124411" y="178354"/>
                    <a:pt x="117792" y="176326"/>
                    <a:pt x="101883" y="175081"/>
                  </a:cubicBezTo>
                  <a:cubicBezTo>
                    <a:pt x="101276" y="175038"/>
                    <a:pt x="101397" y="175002"/>
                    <a:pt x="100851" y="174953"/>
                  </a:cubicBezTo>
                  <a:cubicBezTo>
                    <a:pt x="86642" y="173830"/>
                    <a:pt x="81966" y="171717"/>
                    <a:pt x="80509" y="163708"/>
                  </a:cubicBezTo>
                  <a:cubicBezTo>
                    <a:pt x="80144" y="161777"/>
                    <a:pt x="82755" y="159154"/>
                    <a:pt x="90225" y="154466"/>
                  </a:cubicBezTo>
                  <a:cubicBezTo>
                    <a:pt x="90953" y="154029"/>
                    <a:pt x="91621" y="153494"/>
                    <a:pt x="93078" y="152590"/>
                  </a:cubicBezTo>
                  <a:cubicBezTo>
                    <a:pt x="101154" y="147598"/>
                    <a:pt x="104919" y="144769"/>
                    <a:pt x="107712" y="140591"/>
                  </a:cubicBezTo>
                  <a:cubicBezTo>
                    <a:pt x="111963" y="134282"/>
                    <a:pt x="111295" y="127214"/>
                    <a:pt x="105466" y="120103"/>
                  </a:cubicBezTo>
                  <a:cubicBezTo>
                    <a:pt x="99818" y="113199"/>
                    <a:pt x="92471" y="112288"/>
                    <a:pt x="77473" y="113727"/>
                  </a:cubicBezTo>
                  <a:cubicBezTo>
                    <a:pt x="76744" y="113800"/>
                    <a:pt x="76744" y="113904"/>
                    <a:pt x="76015" y="113976"/>
                  </a:cubicBezTo>
                  <a:cubicBezTo>
                    <a:pt x="62292" y="115324"/>
                    <a:pt x="58042" y="114602"/>
                    <a:pt x="56524" y="110606"/>
                  </a:cubicBezTo>
                  <a:cubicBezTo>
                    <a:pt x="53366" y="102354"/>
                    <a:pt x="55491" y="99591"/>
                    <a:pt x="66725" y="93483"/>
                  </a:cubicBezTo>
                  <a:cubicBezTo>
                    <a:pt x="66968" y="93355"/>
                    <a:pt x="67029" y="93367"/>
                    <a:pt x="67271" y="93234"/>
                  </a:cubicBezTo>
                  <a:cubicBezTo>
                    <a:pt x="80630" y="85972"/>
                    <a:pt x="85488" y="80494"/>
                    <a:pt x="82877" y="68994"/>
                  </a:cubicBezTo>
                  <a:cubicBezTo>
                    <a:pt x="80205" y="57323"/>
                    <a:pt x="74437" y="51038"/>
                    <a:pt x="65753" y="49751"/>
                  </a:cubicBezTo>
                  <a:cubicBezTo>
                    <a:pt x="59803" y="48870"/>
                    <a:pt x="55552" y="49715"/>
                    <a:pt x="42983" y="53625"/>
                  </a:cubicBezTo>
                  <a:cubicBezTo>
                    <a:pt x="39522" y="54712"/>
                    <a:pt x="37396" y="55325"/>
                    <a:pt x="35271" y="55878"/>
                  </a:cubicBezTo>
                  <a:cubicBezTo>
                    <a:pt x="24827" y="58543"/>
                    <a:pt x="18269" y="57869"/>
                    <a:pt x="12986" y="52751"/>
                  </a:cubicBezTo>
                  <a:cubicBezTo>
                    <a:pt x="9646" y="49441"/>
                    <a:pt x="9282" y="46618"/>
                    <a:pt x="11165" y="42379"/>
                  </a:cubicBezTo>
                  <a:cubicBezTo>
                    <a:pt x="12500" y="39325"/>
                    <a:pt x="14504" y="36374"/>
                    <a:pt x="19119" y="30636"/>
                  </a:cubicBezTo>
                  <a:cubicBezTo>
                    <a:pt x="30231" y="16913"/>
                    <a:pt x="33146" y="11350"/>
                    <a:pt x="29138" y="2892"/>
                  </a:cubicBezTo>
                  <a:cubicBezTo>
                    <a:pt x="28531" y="1641"/>
                    <a:pt x="27438" y="700"/>
                    <a:pt x="26284" y="26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p42"/>
            <p:cNvSpPr/>
            <p:nvPr/>
          </p:nvSpPr>
          <p:spPr>
            <a:xfrm>
              <a:off x="5673664" y="1980071"/>
              <a:ext cx="454199" cy="271515"/>
            </a:xfrm>
            <a:custGeom>
              <a:rect b="b" l="l" r="r" t="t"/>
              <a:pathLst>
                <a:path extrusionOk="0" h="173215" w="289760">
                  <a:moveTo>
                    <a:pt x="247631" y="3"/>
                  </a:moveTo>
                  <a:cubicBezTo>
                    <a:pt x="242774" y="113"/>
                    <a:pt x="237855" y="2972"/>
                    <a:pt x="232633" y="9124"/>
                  </a:cubicBezTo>
                  <a:cubicBezTo>
                    <a:pt x="226014" y="16847"/>
                    <a:pt x="224921" y="26259"/>
                    <a:pt x="227107" y="38865"/>
                  </a:cubicBezTo>
                  <a:cubicBezTo>
                    <a:pt x="227593" y="41507"/>
                    <a:pt x="228200" y="43984"/>
                    <a:pt x="229111" y="47986"/>
                  </a:cubicBezTo>
                  <a:cubicBezTo>
                    <a:pt x="231783" y="59341"/>
                    <a:pt x="232390" y="63033"/>
                    <a:pt x="231479" y="66475"/>
                  </a:cubicBezTo>
                  <a:cubicBezTo>
                    <a:pt x="230629" y="70022"/>
                    <a:pt x="227472" y="71946"/>
                    <a:pt x="219140" y="72226"/>
                  </a:cubicBezTo>
                  <a:cubicBezTo>
                    <a:pt x="214647" y="72378"/>
                    <a:pt x="212497" y="69214"/>
                    <a:pt x="209765" y="58357"/>
                  </a:cubicBezTo>
                  <a:cubicBezTo>
                    <a:pt x="209577" y="57604"/>
                    <a:pt x="209583" y="57616"/>
                    <a:pt x="209388" y="56857"/>
                  </a:cubicBezTo>
                  <a:cubicBezTo>
                    <a:pt x="207536" y="49449"/>
                    <a:pt x="206504" y="46134"/>
                    <a:pt x="204270" y="42861"/>
                  </a:cubicBezTo>
                  <a:cubicBezTo>
                    <a:pt x="200778" y="37760"/>
                    <a:pt x="195508" y="35665"/>
                    <a:pt x="188901" y="37365"/>
                  </a:cubicBezTo>
                  <a:cubicBezTo>
                    <a:pt x="167496" y="42873"/>
                    <a:pt x="163106" y="55473"/>
                    <a:pt x="166908" y="78723"/>
                  </a:cubicBezTo>
                  <a:cubicBezTo>
                    <a:pt x="167071" y="79737"/>
                    <a:pt x="167254" y="80727"/>
                    <a:pt x="167533" y="82348"/>
                  </a:cubicBezTo>
                  <a:cubicBezTo>
                    <a:pt x="170053" y="96964"/>
                    <a:pt x="170010" y="102247"/>
                    <a:pt x="166531" y="105963"/>
                  </a:cubicBezTo>
                  <a:cubicBezTo>
                    <a:pt x="164515" y="108119"/>
                    <a:pt x="163950" y="108076"/>
                    <a:pt x="161285" y="105337"/>
                  </a:cubicBezTo>
                  <a:cubicBezTo>
                    <a:pt x="160192" y="104220"/>
                    <a:pt x="158917" y="102635"/>
                    <a:pt x="157410" y="100589"/>
                  </a:cubicBezTo>
                  <a:cubicBezTo>
                    <a:pt x="156506" y="99368"/>
                    <a:pt x="153227" y="94863"/>
                    <a:pt x="153039" y="94596"/>
                  </a:cubicBezTo>
                  <a:cubicBezTo>
                    <a:pt x="147507" y="86921"/>
                    <a:pt x="143596" y="82476"/>
                    <a:pt x="138417" y="79725"/>
                  </a:cubicBezTo>
                  <a:cubicBezTo>
                    <a:pt x="131136" y="75857"/>
                    <a:pt x="123145" y="76713"/>
                    <a:pt x="115051" y="82725"/>
                  </a:cubicBezTo>
                  <a:cubicBezTo>
                    <a:pt x="106125" y="89355"/>
                    <a:pt x="106932" y="97492"/>
                    <a:pt x="113302" y="114585"/>
                  </a:cubicBezTo>
                  <a:cubicBezTo>
                    <a:pt x="113442" y="114962"/>
                    <a:pt x="113412" y="114956"/>
                    <a:pt x="113551" y="115338"/>
                  </a:cubicBezTo>
                  <a:cubicBezTo>
                    <a:pt x="118767" y="129310"/>
                    <a:pt x="119217" y="133695"/>
                    <a:pt x="115051" y="135954"/>
                  </a:cubicBezTo>
                  <a:cubicBezTo>
                    <a:pt x="109276" y="139087"/>
                    <a:pt x="105597" y="136706"/>
                    <a:pt x="96306" y="125455"/>
                  </a:cubicBezTo>
                  <a:cubicBezTo>
                    <a:pt x="96191" y="125309"/>
                    <a:pt x="96179" y="125351"/>
                    <a:pt x="96057" y="125206"/>
                  </a:cubicBezTo>
                  <a:cubicBezTo>
                    <a:pt x="89979" y="117846"/>
                    <a:pt x="86998" y="114731"/>
                    <a:pt x="82565" y="112339"/>
                  </a:cubicBezTo>
                  <a:cubicBezTo>
                    <a:pt x="76031" y="108811"/>
                    <a:pt x="69072" y="109509"/>
                    <a:pt x="62071" y="114713"/>
                  </a:cubicBezTo>
                  <a:cubicBezTo>
                    <a:pt x="55708" y="119437"/>
                    <a:pt x="55143" y="124398"/>
                    <a:pt x="56448" y="138079"/>
                  </a:cubicBezTo>
                  <a:cubicBezTo>
                    <a:pt x="56813" y="141922"/>
                    <a:pt x="56934" y="143987"/>
                    <a:pt x="56946" y="146197"/>
                  </a:cubicBezTo>
                  <a:cubicBezTo>
                    <a:pt x="57007" y="153848"/>
                    <a:pt x="55119" y="158888"/>
                    <a:pt x="49824" y="162817"/>
                  </a:cubicBezTo>
                  <a:cubicBezTo>
                    <a:pt x="47935" y="164225"/>
                    <a:pt x="45300" y="162628"/>
                    <a:pt x="34206" y="153199"/>
                  </a:cubicBezTo>
                  <a:cubicBezTo>
                    <a:pt x="21758" y="142615"/>
                    <a:pt x="13688" y="138583"/>
                    <a:pt x="3590" y="141698"/>
                  </a:cubicBezTo>
                  <a:cubicBezTo>
                    <a:pt x="949" y="142518"/>
                    <a:pt x="-600" y="145426"/>
                    <a:pt x="220" y="148074"/>
                  </a:cubicBezTo>
                  <a:cubicBezTo>
                    <a:pt x="1040" y="150721"/>
                    <a:pt x="3942" y="152142"/>
                    <a:pt x="6590" y="151322"/>
                  </a:cubicBezTo>
                  <a:cubicBezTo>
                    <a:pt x="12152" y="149604"/>
                    <a:pt x="17811" y="152397"/>
                    <a:pt x="27709" y="160819"/>
                  </a:cubicBezTo>
                  <a:cubicBezTo>
                    <a:pt x="28365" y="161378"/>
                    <a:pt x="32912" y="165319"/>
                    <a:pt x="33829" y="166065"/>
                  </a:cubicBezTo>
                  <a:cubicBezTo>
                    <a:pt x="36234" y="168021"/>
                    <a:pt x="38256" y="169442"/>
                    <a:pt x="40205" y="170565"/>
                  </a:cubicBezTo>
                  <a:cubicBezTo>
                    <a:pt x="45792" y="173789"/>
                    <a:pt x="51129" y="174305"/>
                    <a:pt x="55823" y="170814"/>
                  </a:cubicBezTo>
                  <a:cubicBezTo>
                    <a:pt x="64020" y="164730"/>
                    <a:pt x="67026" y="156647"/>
                    <a:pt x="66947" y="146076"/>
                  </a:cubicBezTo>
                  <a:cubicBezTo>
                    <a:pt x="66923" y="143483"/>
                    <a:pt x="66838" y="141327"/>
                    <a:pt x="66443" y="137204"/>
                  </a:cubicBezTo>
                  <a:cubicBezTo>
                    <a:pt x="65502" y="127349"/>
                    <a:pt x="65842" y="124362"/>
                    <a:pt x="68071" y="122710"/>
                  </a:cubicBezTo>
                  <a:cubicBezTo>
                    <a:pt x="74853" y="117670"/>
                    <a:pt x="78466" y="119662"/>
                    <a:pt x="88309" y="131582"/>
                  </a:cubicBezTo>
                  <a:cubicBezTo>
                    <a:pt x="88430" y="131727"/>
                    <a:pt x="88443" y="131685"/>
                    <a:pt x="88564" y="131830"/>
                  </a:cubicBezTo>
                  <a:cubicBezTo>
                    <a:pt x="94284" y="138759"/>
                    <a:pt x="96950" y="141686"/>
                    <a:pt x="100933" y="144200"/>
                  </a:cubicBezTo>
                  <a:cubicBezTo>
                    <a:pt x="106853" y="147940"/>
                    <a:pt x="113229" y="148262"/>
                    <a:pt x="119800" y="144697"/>
                  </a:cubicBezTo>
                  <a:cubicBezTo>
                    <a:pt x="125920" y="141382"/>
                    <a:pt x="128398" y="135844"/>
                    <a:pt x="127797" y="128831"/>
                  </a:cubicBezTo>
                  <a:cubicBezTo>
                    <a:pt x="127408" y="124289"/>
                    <a:pt x="126327" y="120621"/>
                    <a:pt x="123048" y="111835"/>
                  </a:cubicBezTo>
                  <a:cubicBezTo>
                    <a:pt x="122908" y="111458"/>
                    <a:pt x="122811" y="111464"/>
                    <a:pt x="122672" y="111088"/>
                  </a:cubicBezTo>
                  <a:cubicBezTo>
                    <a:pt x="117935" y="98367"/>
                    <a:pt x="117474" y="93497"/>
                    <a:pt x="121050" y="90843"/>
                  </a:cubicBezTo>
                  <a:cubicBezTo>
                    <a:pt x="129934" y="84243"/>
                    <a:pt x="135326" y="87042"/>
                    <a:pt x="144914" y="100340"/>
                  </a:cubicBezTo>
                  <a:cubicBezTo>
                    <a:pt x="145060" y="100546"/>
                    <a:pt x="148448" y="105283"/>
                    <a:pt x="149414" y="106588"/>
                  </a:cubicBezTo>
                  <a:cubicBezTo>
                    <a:pt x="151169" y="108963"/>
                    <a:pt x="152571" y="110705"/>
                    <a:pt x="154035" y="112211"/>
                  </a:cubicBezTo>
                  <a:cubicBezTo>
                    <a:pt x="160337" y="118690"/>
                    <a:pt x="167515" y="119668"/>
                    <a:pt x="173903" y="112837"/>
                  </a:cubicBezTo>
                  <a:cubicBezTo>
                    <a:pt x="180521" y="105769"/>
                    <a:pt x="180521" y="98658"/>
                    <a:pt x="177406" y="80599"/>
                  </a:cubicBezTo>
                  <a:cubicBezTo>
                    <a:pt x="177127" y="79008"/>
                    <a:pt x="177066" y="78079"/>
                    <a:pt x="176902" y="77102"/>
                  </a:cubicBezTo>
                  <a:cubicBezTo>
                    <a:pt x="173830" y="58321"/>
                    <a:pt x="176337" y="50985"/>
                    <a:pt x="191397" y="47111"/>
                  </a:cubicBezTo>
                  <a:cubicBezTo>
                    <a:pt x="195568" y="46036"/>
                    <a:pt x="196989" y="48095"/>
                    <a:pt x="199770" y="59231"/>
                  </a:cubicBezTo>
                  <a:cubicBezTo>
                    <a:pt x="199958" y="59990"/>
                    <a:pt x="199952" y="59960"/>
                    <a:pt x="200147" y="60731"/>
                  </a:cubicBezTo>
                  <a:cubicBezTo>
                    <a:pt x="203978" y="75972"/>
                    <a:pt x="208101" y="82725"/>
                    <a:pt x="219389" y="82348"/>
                  </a:cubicBezTo>
                  <a:cubicBezTo>
                    <a:pt x="231783" y="81935"/>
                    <a:pt x="239130" y="77496"/>
                    <a:pt x="241255" y="68977"/>
                  </a:cubicBezTo>
                  <a:cubicBezTo>
                    <a:pt x="242652" y="63263"/>
                    <a:pt x="242045" y="59049"/>
                    <a:pt x="238887" y="45739"/>
                  </a:cubicBezTo>
                  <a:cubicBezTo>
                    <a:pt x="237976" y="41901"/>
                    <a:pt x="237430" y="39521"/>
                    <a:pt x="237005" y="37116"/>
                  </a:cubicBezTo>
                  <a:cubicBezTo>
                    <a:pt x="235244" y="27170"/>
                    <a:pt x="236033" y="20691"/>
                    <a:pt x="240284" y="15748"/>
                  </a:cubicBezTo>
                  <a:cubicBezTo>
                    <a:pt x="246538" y="8413"/>
                    <a:pt x="248906" y="8553"/>
                    <a:pt x="255647" y="14747"/>
                  </a:cubicBezTo>
                  <a:cubicBezTo>
                    <a:pt x="256193" y="15287"/>
                    <a:pt x="255707" y="14831"/>
                    <a:pt x="258014" y="16999"/>
                  </a:cubicBezTo>
                  <a:cubicBezTo>
                    <a:pt x="268884" y="27340"/>
                    <a:pt x="276474" y="30006"/>
                    <a:pt x="287586" y="22246"/>
                  </a:cubicBezTo>
                  <a:cubicBezTo>
                    <a:pt x="289893" y="20661"/>
                    <a:pt x="290440" y="17522"/>
                    <a:pt x="288861" y="15250"/>
                  </a:cubicBezTo>
                  <a:cubicBezTo>
                    <a:pt x="287282" y="12973"/>
                    <a:pt x="284246" y="12415"/>
                    <a:pt x="282000" y="14000"/>
                  </a:cubicBezTo>
                  <a:cubicBezTo>
                    <a:pt x="275927" y="18208"/>
                    <a:pt x="272709" y="17072"/>
                    <a:pt x="264876" y="9622"/>
                  </a:cubicBezTo>
                  <a:cubicBezTo>
                    <a:pt x="264269" y="9069"/>
                    <a:pt x="262872" y="7721"/>
                    <a:pt x="262508" y="7375"/>
                  </a:cubicBezTo>
                  <a:cubicBezTo>
                    <a:pt x="257286" y="2541"/>
                    <a:pt x="252489" y="-106"/>
                    <a:pt x="247631"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p42"/>
            <p:cNvSpPr/>
            <p:nvPr/>
          </p:nvSpPr>
          <p:spPr>
            <a:xfrm>
              <a:off x="4927832" y="1953274"/>
              <a:ext cx="375959" cy="280340"/>
            </a:xfrm>
            <a:custGeom>
              <a:rect b="b" l="l" r="r" t="t"/>
              <a:pathLst>
                <a:path extrusionOk="0" h="178845" w="239846">
                  <a:moveTo>
                    <a:pt x="3612" y="217"/>
                  </a:moveTo>
                  <a:cubicBezTo>
                    <a:pt x="2379" y="582"/>
                    <a:pt x="1274" y="1377"/>
                    <a:pt x="612" y="2592"/>
                  </a:cubicBezTo>
                  <a:cubicBezTo>
                    <a:pt x="-711" y="5021"/>
                    <a:pt x="181" y="8136"/>
                    <a:pt x="2610" y="9465"/>
                  </a:cubicBezTo>
                  <a:cubicBezTo>
                    <a:pt x="6217" y="11433"/>
                    <a:pt x="6496" y="16861"/>
                    <a:pt x="3612" y="29582"/>
                  </a:cubicBezTo>
                  <a:cubicBezTo>
                    <a:pt x="3479" y="30178"/>
                    <a:pt x="3314" y="30700"/>
                    <a:pt x="3114" y="31580"/>
                  </a:cubicBezTo>
                  <a:cubicBezTo>
                    <a:pt x="364" y="43482"/>
                    <a:pt x="-280" y="47738"/>
                    <a:pt x="861" y="52821"/>
                  </a:cubicBezTo>
                  <a:cubicBezTo>
                    <a:pt x="2720" y="61073"/>
                    <a:pt x="9812" y="64492"/>
                    <a:pt x="20857" y="62694"/>
                  </a:cubicBezTo>
                  <a:cubicBezTo>
                    <a:pt x="27257" y="61650"/>
                    <a:pt x="30518" y="58444"/>
                    <a:pt x="36226" y="50574"/>
                  </a:cubicBezTo>
                  <a:cubicBezTo>
                    <a:pt x="36353" y="50398"/>
                    <a:pt x="36347" y="50374"/>
                    <a:pt x="36475" y="50198"/>
                  </a:cubicBezTo>
                  <a:cubicBezTo>
                    <a:pt x="41411" y="43391"/>
                    <a:pt x="43567" y="41854"/>
                    <a:pt x="47599" y="42577"/>
                  </a:cubicBezTo>
                  <a:cubicBezTo>
                    <a:pt x="53939" y="43719"/>
                    <a:pt x="56300" y="45935"/>
                    <a:pt x="56841" y="49572"/>
                  </a:cubicBezTo>
                  <a:cubicBezTo>
                    <a:pt x="57375" y="53137"/>
                    <a:pt x="56392" y="57715"/>
                    <a:pt x="53592" y="65815"/>
                  </a:cubicBezTo>
                  <a:cubicBezTo>
                    <a:pt x="53368" y="66477"/>
                    <a:pt x="53185" y="67224"/>
                    <a:pt x="52846" y="68189"/>
                  </a:cubicBezTo>
                  <a:cubicBezTo>
                    <a:pt x="48911" y="79411"/>
                    <a:pt x="47787" y="83461"/>
                    <a:pt x="48097" y="88683"/>
                  </a:cubicBezTo>
                  <a:cubicBezTo>
                    <a:pt x="48583" y="96953"/>
                    <a:pt x="54230" y="101969"/>
                    <a:pt x="64340" y="102928"/>
                  </a:cubicBezTo>
                  <a:cubicBezTo>
                    <a:pt x="73636" y="103815"/>
                    <a:pt x="78616" y="99218"/>
                    <a:pt x="86959" y="86934"/>
                  </a:cubicBezTo>
                  <a:cubicBezTo>
                    <a:pt x="87481" y="86163"/>
                    <a:pt x="87840" y="85793"/>
                    <a:pt x="88082" y="85435"/>
                  </a:cubicBezTo>
                  <a:cubicBezTo>
                    <a:pt x="91962" y="79733"/>
                    <a:pt x="94155" y="77067"/>
                    <a:pt x="96456" y="75816"/>
                  </a:cubicBezTo>
                  <a:cubicBezTo>
                    <a:pt x="98739" y="74571"/>
                    <a:pt x="101186" y="75045"/>
                    <a:pt x="105200" y="78190"/>
                  </a:cubicBezTo>
                  <a:cubicBezTo>
                    <a:pt x="109633" y="81664"/>
                    <a:pt x="110464" y="84560"/>
                    <a:pt x="109195" y="88932"/>
                  </a:cubicBezTo>
                  <a:cubicBezTo>
                    <a:pt x="108600" y="91003"/>
                    <a:pt x="107750" y="92909"/>
                    <a:pt x="105698" y="96929"/>
                  </a:cubicBezTo>
                  <a:cubicBezTo>
                    <a:pt x="98678" y="110689"/>
                    <a:pt x="97834" y="117726"/>
                    <a:pt x="107325" y="125669"/>
                  </a:cubicBezTo>
                  <a:cubicBezTo>
                    <a:pt x="113646" y="130964"/>
                    <a:pt x="120441" y="131796"/>
                    <a:pt x="127066" y="128547"/>
                  </a:cubicBezTo>
                  <a:cubicBezTo>
                    <a:pt x="131480" y="126379"/>
                    <a:pt x="134510" y="123616"/>
                    <a:pt x="141184" y="116676"/>
                  </a:cubicBezTo>
                  <a:cubicBezTo>
                    <a:pt x="141293" y="116560"/>
                    <a:pt x="141329" y="116536"/>
                    <a:pt x="141439" y="116427"/>
                  </a:cubicBezTo>
                  <a:cubicBezTo>
                    <a:pt x="151755" y="105697"/>
                    <a:pt x="155508" y="103779"/>
                    <a:pt x="160803" y="107926"/>
                  </a:cubicBezTo>
                  <a:cubicBezTo>
                    <a:pt x="169091" y="114423"/>
                    <a:pt x="169705" y="118060"/>
                    <a:pt x="166177" y="124794"/>
                  </a:cubicBezTo>
                  <a:cubicBezTo>
                    <a:pt x="165606" y="125881"/>
                    <a:pt x="165387" y="126337"/>
                    <a:pt x="163802" y="129045"/>
                  </a:cubicBezTo>
                  <a:cubicBezTo>
                    <a:pt x="156631" y="141305"/>
                    <a:pt x="155350" y="149126"/>
                    <a:pt x="162928" y="160031"/>
                  </a:cubicBezTo>
                  <a:cubicBezTo>
                    <a:pt x="169632" y="169674"/>
                    <a:pt x="178783" y="168277"/>
                    <a:pt x="188170" y="159782"/>
                  </a:cubicBezTo>
                  <a:cubicBezTo>
                    <a:pt x="190963" y="157250"/>
                    <a:pt x="193787" y="154214"/>
                    <a:pt x="197418" y="149909"/>
                  </a:cubicBezTo>
                  <a:cubicBezTo>
                    <a:pt x="206860" y="138712"/>
                    <a:pt x="208469" y="136878"/>
                    <a:pt x="209162" y="136793"/>
                  </a:cubicBezTo>
                  <a:cubicBezTo>
                    <a:pt x="222338" y="135196"/>
                    <a:pt x="225326" y="139234"/>
                    <a:pt x="225405" y="153036"/>
                  </a:cubicBezTo>
                  <a:cubicBezTo>
                    <a:pt x="225411" y="154105"/>
                    <a:pt x="225429" y="154991"/>
                    <a:pt x="225405" y="156910"/>
                  </a:cubicBezTo>
                  <a:cubicBezTo>
                    <a:pt x="225247" y="170627"/>
                    <a:pt x="226030" y="175364"/>
                    <a:pt x="232776" y="178400"/>
                  </a:cubicBezTo>
                  <a:cubicBezTo>
                    <a:pt x="235303" y="179535"/>
                    <a:pt x="238266" y="178430"/>
                    <a:pt x="239401" y="175904"/>
                  </a:cubicBezTo>
                  <a:cubicBezTo>
                    <a:pt x="240537" y="173378"/>
                    <a:pt x="239426" y="170415"/>
                    <a:pt x="236899" y="169279"/>
                  </a:cubicBezTo>
                  <a:cubicBezTo>
                    <a:pt x="235782" y="168775"/>
                    <a:pt x="235297" y="165885"/>
                    <a:pt x="235400" y="157032"/>
                  </a:cubicBezTo>
                  <a:cubicBezTo>
                    <a:pt x="235424" y="155058"/>
                    <a:pt x="235406" y="154184"/>
                    <a:pt x="235400" y="153036"/>
                  </a:cubicBezTo>
                  <a:cubicBezTo>
                    <a:pt x="235290" y="134006"/>
                    <a:pt x="228447" y="124321"/>
                    <a:pt x="208038" y="126792"/>
                  </a:cubicBezTo>
                  <a:cubicBezTo>
                    <a:pt x="204796" y="127187"/>
                    <a:pt x="202100" y="129330"/>
                    <a:pt x="198414" y="133296"/>
                  </a:cubicBezTo>
                  <a:cubicBezTo>
                    <a:pt x="197193" y="134607"/>
                    <a:pt x="195894" y="136101"/>
                    <a:pt x="194170" y="138165"/>
                  </a:cubicBezTo>
                  <a:cubicBezTo>
                    <a:pt x="193744" y="138669"/>
                    <a:pt x="190593" y="142319"/>
                    <a:pt x="189670" y="143412"/>
                  </a:cubicBezTo>
                  <a:cubicBezTo>
                    <a:pt x="186312" y="147401"/>
                    <a:pt x="183804" y="150128"/>
                    <a:pt x="181424" y="152283"/>
                  </a:cubicBezTo>
                  <a:cubicBezTo>
                    <a:pt x="175898" y="157281"/>
                    <a:pt x="173518" y="157657"/>
                    <a:pt x="171174" y="154287"/>
                  </a:cubicBezTo>
                  <a:cubicBezTo>
                    <a:pt x="166377" y="147377"/>
                    <a:pt x="167009" y="143296"/>
                    <a:pt x="172425" y="134042"/>
                  </a:cubicBezTo>
                  <a:cubicBezTo>
                    <a:pt x="174113" y="131164"/>
                    <a:pt x="174374" y="130703"/>
                    <a:pt x="175048" y="129421"/>
                  </a:cubicBezTo>
                  <a:cubicBezTo>
                    <a:pt x="180762" y="118522"/>
                    <a:pt x="179141" y="109626"/>
                    <a:pt x="166930" y="100056"/>
                  </a:cubicBezTo>
                  <a:cubicBezTo>
                    <a:pt x="160773" y="95229"/>
                    <a:pt x="154330" y="94707"/>
                    <a:pt x="147936" y="97931"/>
                  </a:cubicBezTo>
                  <a:cubicBezTo>
                    <a:pt x="143655" y="100087"/>
                    <a:pt x="140558" y="102801"/>
                    <a:pt x="134189" y="109426"/>
                  </a:cubicBezTo>
                  <a:cubicBezTo>
                    <a:pt x="134079" y="109541"/>
                    <a:pt x="134049" y="109565"/>
                    <a:pt x="133940" y="109675"/>
                  </a:cubicBezTo>
                  <a:cubicBezTo>
                    <a:pt x="123173" y="120872"/>
                    <a:pt x="119463" y="122772"/>
                    <a:pt x="113822" y="118048"/>
                  </a:cubicBezTo>
                  <a:cubicBezTo>
                    <a:pt x="109292" y="114253"/>
                    <a:pt x="109626" y="111496"/>
                    <a:pt x="114697" y="101556"/>
                  </a:cubicBezTo>
                  <a:cubicBezTo>
                    <a:pt x="117040" y="96959"/>
                    <a:pt x="117988" y="94695"/>
                    <a:pt x="118820" y="91810"/>
                  </a:cubicBezTo>
                  <a:cubicBezTo>
                    <a:pt x="121194" y="83595"/>
                    <a:pt x="119057" y="76381"/>
                    <a:pt x="111320" y="70315"/>
                  </a:cubicBezTo>
                  <a:cubicBezTo>
                    <a:pt x="104356" y="64856"/>
                    <a:pt x="97664" y="63757"/>
                    <a:pt x="91580" y="67066"/>
                  </a:cubicBezTo>
                  <a:cubicBezTo>
                    <a:pt x="87366" y="69362"/>
                    <a:pt x="84512" y="72756"/>
                    <a:pt x="79709" y="79812"/>
                  </a:cubicBezTo>
                  <a:cubicBezTo>
                    <a:pt x="79460" y="80176"/>
                    <a:pt x="79229" y="80540"/>
                    <a:pt x="78707" y="81311"/>
                  </a:cubicBezTo>
                  <a:cubicBezTo>
                    <a:pt x="72465" y="90511"/>
                    <a:pt x="69289" y="93322"/>
                    <a:pt x="65215" y="92934"/>
                  </a:cubicBezTo>
                  <a:cubicBezTo>
                    <a:pt x="59762" y="92418"/>
                    <a:pt x="58268" y="91069"/>
                    <a:pt x="58092" y="88058"/>
                  </a:cubicBezTo>
                  <a:cubicBezTo>
                    <a:pt x="57897" y="84760"/>
                    <a:pt x="58942" y="81123"/>
                    <a:pt x="62342" y="71438"/>
                  </a:cubicBezTo>
                  <a:cubicBezTo>
                    <a:pt x="62688" y="70454"/>
                    <a:pt x="62859" y="69871"/>
                    <a:pt x="63089" y="69191"/>
                  </a:cubicBezTo>
                  <a:cubicBezTo>
                    <a:pt x="66411" y="59567"/>
                    <a:pt x="67692" y="53786"/>
                    <a:pt x="66842" y="48072"/>
                  </a:cubicBezTo>
                  <a:cubicBezTo>
                    <a:pt x="65621" y="39887"/>
                    <a:pt x="59683" y="34562"/>
                    <a:pt x="49348" y="32704"/>
                  </a:cubicBezTo>
                  <a:cubicBezTo>
                    <a:pt x="40191" y="31058"/>
                    <a:pt x="35394" y="34616"/>
                    <a:pt x="28350" y="44326"/>
                  </a:cubicBezTo>
                  <a:cubicBezTo>
                    <a:pt x="28229" y="44502"/>
                    <a:pt x="28229" y="44526"/>
                    <a:pt x="28101" y="44702"/>
                  </a:cubicBezTo>
                  <a:cubicBezTo>
                    <a:pt x="23942" y="50441"/>
                    <a:pt x="22053" y="52238"/>
                    <a:pt x="19230" y="52699"/>
                  </a:cubicBezTo>
                  <a:cubicBezTo>
                    <a:pt x="12909" y="53726"/>
                    <a:pt x="11136" y="53021"/>
                    <a:pt x="10607" y="50696"/>
                  </a:cubicBezTo>
                  <a:cubicBezTo>
                    <a:pt x="9951" y="47763"/>
                    <a:pt x="10540" y="43870"/>
                    <a:pt x="12860" y="33827"/>
                  </a:cubicBezTo>
                  <a:cubicBezTo>
                    <a:pt x="13067" y="32934"/>
                    <a:pt x="13218" y="32315"/>
                    <a:pt x="13358" y="31708"/>
                  </a:cubicBezTo>
                  <a:cubicBezTo>
                    <a:pt x="17269" y="14469"/>
                    <a:pt x="16819" y="5755"/>
                    <a:pt x="7359" y="594"/>
                  </a:cubicBezTo>
                  <a:cubicBezTo>
                    <a:pt x="6144" y="-74"/>
                    <a:pt x="4845" y="-147"/>
                    <a:pt x="3612" y="217"/>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p42"/>
            <p:cNvSpPr/>
            <p:nvPr/>
          </p:nvSpPr>
          <p:spPr>
            <a:xfrm>
              <a:off x="5396191" y="799368"/>
              <a:ext cx="259318" cy="83082"/>
            </a:xfrm>
            <a:custGeom>
              <a:rect b="b" l="l" r="r" t="t"/>
              <a:pathLst>
                <a:path extrusionOk="0" h="53003" w="165434">
                  <a:moveTo>
                    <a:pt x="156488" y="230"/>
                  </a:moveTo>
                  <a:cubicBezTo>
                    <a:pt x="154733" y="691"/>
                    <a:pt x="153227" y="1790"/>
                    <a:pt x="152244" y="3479"/>
                  </a:cubicBezTo>
                  <a:cubicBezTo>
                    <a:pt x="126188" y="48164"/>
                    <a:pt x="49010" y="51868"/>
                    <a:pt x="12668" y="6855"/>
                  </a:cubicBezTo>
                  <a:cubicBezTo>
                    <a:pt x="10209" y="3806"/>
                    <a:pt x="5722" y="3266"/>
                    <a:pt x="2674" y="5725"/>
                  </a:cubicBezTo>
                  <a:cubicBezTo>
                    <a:pt x="-375" y="8191"/>
                    <a:pt x="-909" y="12678"/>
                    <a:pt x="1550" y="15726"/>
                  </a:cubicBezTo>
                  <a:cubicBezTo>
                    <a:pt x="44001" y="68311"/>
                    <a:pt x="133329" y="64049"/>
                    <a:pt x="164485" y="10601"/>
                  </a:cubicBezTo>
                  <a:cubicBezTo>
                    <a:pt x="166459" y="7219"/>
                    <a:pt x="165244" y="2950"/>
                    <a:pt x="161862" y="983"/>
                  </a:cubicBezTo>
                  <a:cubicBezTo>
                    <a:pt x="160174" y="-7"/>
                    <a:pt x="158243" y="-232"/>
                    <a:pt x="156488"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p42"/>
            <p:cNvSpPr/>
            <p:nvPr/>
          </p:nvSpPr>
          <p:spPr>
            <a:xfrm>
              <a:off x="5386993" y="657081"/>
              <a:ext cx="74859" cy="74859"/>
            </a:xfrm>
            <a:custGeom>
              <a:rect b="b" l="l" r="r" t="t"/>
              <a:pathLst>
                <a:path extrusionOk="0" h="47757" w="47757">
                  <a:moveTo>
                    <a:pt x="0" y="23882"/>
                  </a:moveTo>
                  <a:cubicBezTo>
                    <a:pt x="0" y="10693"/>
                    <a:pt x="10693" y="0"/>
                    <a:pt x="23882" y="0"/>
                  </a:cubicBezTo>
                  <a:cubicBezTo>
                    <a:pt x="37065" y="0"/>
                    <a:pt x="47758" y="10693"/>
                    <a:pt x="47758" y="23882"/>
                  </a:cubicBezTo>
                  <a:cubicBezTo>
                    <a:pt x="47758" y="37071"/>
                    <a:pt x="37065" y="47758"/>
                    <a:pt x="23882" y="47758"/>
                  </a:cubicBezTo>
                  <a:cubicBezTo>
                    <a:pt x="10693"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p42"/>
            <p:cNvSpPr/>
            <p:nvPr/>
          </p:nvSpPr>
          <p:spPr>
            <a:xfrm>
              <a:off x="5581960" y="659462"/>
              <a:ext cx="74859" cy="74859"/>
            </a:xfrm>
            <a:custGeom>
              <a:rect b="b" l="l" r="r" t="t"/>
              <a:pathLst>
                <a:path extrusionOk="0" h="47757" w="47757">
                  <a:moveTo>
                    <a:pt x="0" y="23876"/>
                  </a:moveTo>
                  <a:cubicBezTo>
                    <a:pt x="0" y="10687"/>
                    <a:pt x="10693" y="0"/>
                    <a:pt x="23882" y="0"/>
                  </a:cubicBezTo>
                  <a:cubicBezTo>
                    <a:pt x="37071" y="0"/>
                    <a:pt x="47758" y="10687"/>
                    <a:pt x="47758" y="23876"/>
                  </a:cubicBezTo>
                  <a:cubicBezTo>
                    <a:pt x="47758" y="37065"/>
                    <a:pt x="37071" y="47758"/>
                    <a:pt x="23882" y="47758"/>
                  </a:cubicBezTo>
                  <a:cubicBezTo>
                    <a:pt x="10693"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p42"/>
            <p:cNvSpPr/>
            <p:nvPr/>
          </p:nvSpPr>
          <p:spPr>
            <a:xfrm>
              <a:off x="5152034" y="667791"/>
              <a:ext cx="1117872" cy="553016"/>
            </a:xfrm>
            <a:custGeom>
              <a:rect b="b" l="l" r="r" t="t"/>
              <a:pathLst>
                <a:path extrusionOk="0" h="352801" w="713156">
                  <a:moveTo>
                    <a:pt x="58940" y="178551"/>
                  </a:moveTo>
                  <a:cubicBezTo>
                    <a:pt x="67812" y="176553"/>
                    <a:pt x="72590" y="200993"/>
                    <a:pt x="120907" y="214377"/>
                  </a:cubicBezTo>
                  <a:cubicBezTo>
                    <a:pt x="169223" y="227760"/>
                    <a:pt x="203616" y="238234"/>
                    <a:pt x="252206" y="232077"/>
                  </a:cubicBezTo>
                  <a:cubicBezTo>
                    <a:pt x="317220" y="223837"/>
                    <a:pt x="386152" y="181702"/>
                    <a:pt x="440413" y="144225"/>
                  </a:cubicBezTo>
                  <a:cubicBezTo>
                    <a:pt x="491055" y="109255"/>
                    <a:pt x="535680" y="60410"/>
                    <a:pt x="589704" y="28458"/>
                  </a:cubicBezTo>
                  <a:cubicBezTo>
                    <a:pt x="609560" y="16715"/>
                    <a:pt x="654008" y="-7034"/>
                    <a:pt x="662388" y="2008"/>
                  </a:cubicBezTo>
                  <a:cubicBezTo>
                    <a:pt x="665303" y="5153"/>
                    <a:pt x="716005" y="91044"/>
                    <a:pt x="713030" y="96479"/>
                  </a:cubicBezTo>
                  <a:cubicBezTo>
                    <a:pt x="707140" y="107111"/>
                    <a:pt x="617393" y="159599"/>
                    <a:pt x="600330" y="171392"/>
                  </a:cubicBezTo>
                  <a:cubicBezTo>
                    <a:pt x="539584" y="213344"/>
                    <a:pt x="480216" y="263507"/>
                    <a:pt x="417472" y="300978"/>
                  </a:cubicBezTo>
                  <a:cubicBezTo>
                    <a:pt x="330306" y="353041"/>
                    <a:pt x="234736" y="369776"/>
                    <a:pt x="118478" y="333136"/>
                  </a:cubicBezTo>
                  <a:cubicBezTo>
                    <a:pt x="69900" y="317822"/>
                    <a:pt x="-7259" y="288785"/>
                    <a:pt x="550" y="246249"/>
                  </a:cubicBezTo>
                  <a:cubicBezTo>
                    <a:pt x="2335" y="236510"/>
                    <a:pt x="8577" y="226059"/>
                    <a:pt x="20637" y="214911"/>
                  </a:cubicBezTo>
                  <a:cubicBezTo>
                    <a:pt x="33449" y="203058"/>
                    <a:pt x="51241" y="180287"/>
                    <a:pt x="58940" y="178551"/>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78" name="Google Shape;4678;p42"/>
            <p:cNvGrpSpPr/>
            <p:nvPr/>
          </p:nvGrpSpPr>
          <p:grpSpPr>
            <a:xfrm>
              <a:off x="5207414" y="657055"/>
              <a:ext cx="1067730" cy="567006"/>
              <a:chOff x="5202865" y="667680"/>
              <a:chExt cx="1067730" cy="551885"/>
            </a:xfrm>
          </p:grpSpPr>
          <p:sp>
            <p:nvSpPr>
              <p:cNvPr id="4679" name="Google Shape;4679;p42"/>
              <p:cNvSpPr/>
              <p:nvPr/>
            </p:nvSpPr>
            <p:spPr>
              <a:xfrm>
                <a:off x="5202865" y="987732"/>
                <a:ext cx="169071" cy="192133"/>
              </a:xfrm>
              <a:custGeom>
                <a:rect b="b" l="l" r="r" t="t"/>
                <a:pathLst>
                  <a:path extrusionOk="0" h="122573" w="107860">
                    <a:moveTo>
                      <a:pt x="62683" y="0"/>
                    </a:moveTo>
                    <a:lnTo>
                      <a:pt x="0" y="91514"/>
                    </a:lnTo>
                    <a:cubicBezTo>
                      <a:pt x="19279" y="104205"/>
                      <a:pt x="43149" y="113756"/>
                      <a:pt x="65725" y="121602"/>
                    </a:cubicBezTo>
                    <a:cubicBezTo>
                      <a:pt x="66472" y="121863"/>
                      <a:pt x="67158" y="122318"/>
                      <a:pt x="67899" y="122573"/>
                    </a:cubicBezTo>
                    <a:lnTo>
                      <a:pt x="107860" y="15144"/>
                    </a:lnTo>
                    <a:cubicBezTo>
                      <a:pt x="101223" y="13335"/>
                      <a:pt x="95564" y="12302"/>
                      <a:pt x="88411" y="10317"/>
                    </a:cubicBezTo>
                    <a:cubicBezTo>
                      <a:pt x="77548" y="7311"/>
                      <a:pt x="69684" y="3698"/>
                      <a:pt x="62683"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p42"/>
              <p:cNvSpPr/>
              <p:nvPr/>
            </p:nvSpPr>
            <p:spPr>
              <a:xfrm>
                <a:off x="5406128" y="1026585"/>
                <a:ext cx="96342" cy="192980"/>
              </a:xfrm>
              <a:custGeom>
                <a:rect b="b" l="l" r="r" t="t"/>
                <a:pathLst>
                  <a:path extrusionOk="0" h="123113" w="61462">
                    <a:moveTo>
                      <a:pt x="17409" y="0"/>
                    </a:moveTo>
                    <a:lnTo>
                      <a:pt x="0" y="115936"/>
                    </a:lnTo>
                    <a:cubicBezTo>
                      <a:pt x="20524" y="120241"/>
                      <a:pt x="40283" y="122179"/>
                      <a:pt x="59580" y="123114"/>
                    </a:cubicBezTo>
                    <a:lnTo>
                      <a:pt x="61463" y="4797"/>
                    </a:lnTo>
                    <a:cubicBezTo>
                      <a:pt x="46343" y="4724"/>
                      <a:pt x="31703" y="2781"/>
                      <a:pt x="17409"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p42"/>
              <p:cNvSpPr/>
              <p:nvPr/>
            </p:nvSpPr>
            <p:spPr>
              <a:xfrm>
                <a:off x="5588484" y="998400"/>
                <a:ext cx="117663" cy="217498"/>
              </a:xfrm>
              <a:custGeom>
                <a:rect b="b" l="l" r="r" t="t"/>
                <a:pathLst>
                  <a:path extrusionOk="0" h="138755" w="75064">
                    <a:moveTo>
                      <a:pt x="45153" y="0"/>
                    </a:moveTo>
                    <a:cubicBezTo>
                      <a:pt x="30124" y="6370"/>
                      <a:pt x="15095" y="10997"/>
                      <a:pt x="0" y="14798"/>
                    </a:cubicBezTo>
                    <a:lnTo>
                      <a:pt x="18" y="15029"/>
                    </a:lnTo>
                    <a:lnTo>
                      <a:pt x="5337" y="138756"/>
                    </a:lnTo>
                    <a:cubicBezTo>
                      <a:pt x="17330" y="137086"/>
                      <a:pt x="29086" y="134760"/>
                      <a:pt x="40714" y="131760"/>
                    </a:cubicBezTo>
                    <a:cubicBezTo>
                      <a:pt x="52342" y="128761"/>
                      <a:pt x="63837" y="125081"/>
                      <a:pt x="75064" y="120909"/>
                    </a:cubicBezTo>
                    <a:lnTo>
                      <a:pt x="45153"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p42"/>
              <p:cNvSpPr/>
              <p:nvPr/>
            </p:nvSpPr>
            <p:spPr>
              <a:xfrm>
                <a:off x="5712900" y="935221"/>
                <a:ext cx="155830" cy="218478"/>
              </a:xfrm>
              <a:custGeom>
                <a:rect b="b" l="l" r="r" t="t"/>
                <a:pathLst>
                  <a:path extrusionOk="0" h="139380" w="99413">
                    <a:moveTo>
                      <a:pt x="42681" y="0"/>
                    </a:moveTo>
                    <a:cubicBezTo>
                      <a:pt x="28916" y="8604"/>
                      <a:pt x="14628" y="16869"/>
                      <a:pt x="0" y="24562"/>
                    </a:cubicBezTo>
                    <a:lnTo>
                      <a:pt x="41455" y="139381"/>
                    </a:lnTo>
                    <a:cubicBezTo>
                      <a:pt x="47545" y="136132"/>
                      <a:pt x="53957" y="134177"/>
                      <a:pt x="59963" y="130588"/>
                    </a:cubicBezTo>
                    <a:cubicBezTo>
                      <a:pt x="73407" y="122561"/>
                      <a:pt x="86237" y="112505"/>
                      <a:pt x="99414" y="103513"/>
                    </a:cubicBezTo>
                    <a:lnTo>
                      <a:pt x="42681"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3" name="Google Shape;4683;p42"/>
              <p:cNvSpPr/>
              <p:nvPr/>
            </p:nvSpPr>
            <p:spPr>
              <a:xfrm>
                <a:off x="5850431" y="832122"/>
                <a:ext cx="181253" cy="204982"/>
              </a:xfrm>
              <a:custGeom>
                <a:rect b="b" l="l" r="r" t="t"/>
                <a:pathLst>
                  <a:path extrusionOk="0" h="130770" w="115632">
                    <a:moveTo>
                      <a:pt x="44285" y="0"/>
                    </a:moveTo>
                    <a:cubicBezTo>
                      <a:pt x="29699" y="12321"/>
                      <a:pt x="15168" y="24799"/>
                      <a:pt x="0" y="35619"/>
                    </a:cubicBezTo>
                    <a:lnTo>
                      <a:pt x="67620" y="130771"/>
                    </a:lnTo>
                    <a:cubicBezTo>
                      <a:pt x="77348" y="123533"/>
                      <a:pt x="87185" y="116695"/>
                      <a:pt x="96888" y="109445"/>
                    </a:cubicBezTo>
                    <a:cubicBezTo>
                      <a:pt x="103166" y="104861"/>
                      <a:pt x="109378" y="100149"/>
                      <a:pt x="115633" y="95528"/>
                    </a:cubicBezTo>
                    <a:lnTo>
                      <a:pt x="44285"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4" name="Google Shape;4684;p42"/>
              <p:cNvSpPr/>
              <p:nvPr/>
            </p:nvSpPr>
            <p:spPr>
              <a:xfrm>
                <a:off x="5975389" y="734739"/>
                <a:ext cx="185355" cy="202507"/>
              </a:xfrm>
              <a:custGeom>
                <a:rect b="b" l="l" r="r" t="t"/>
                <a:pathLst>
                  <a:path extrusionOk="0" h="129191" w="118249">
                    <a:moveTo>
                      <a:pt x="43987" y="0"/>
                    </a:moveTo>
                    <a:cubicBezTo>
                      <a:pt x="28910" y="10468"/>
                      <a:pt x="14221" y="21629"/>
                      <a:pt x="0" y="33506"/>
                    </a:cubicBezTo>
                    <a:lnTo>
                      <a:pt x="74833" y="129192"/>
                    </a:lnTo>
                    <a:cubicBezTo>
                      <a:pt x="75077" y="129034"/>
                      <a:pt x="75259" y="128828"/>
                      <a:pt x="75502" y="128670"/>
                    </a:cubicBezTo>
                    <a:cubicBezTo>
                      <a:pt x="81513" y="124516"/>
                      <a:pt x="101005" y="112657"/>
                      <a:pt x="118250" y="102007"/>
                    </a:cubicBezTo>
                    <a:lnTo>
                      <a:pt x="43987"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5" name="Google Shape;4685;p42"/>
              <p:cNvSpPr/>
              <p:nvPr/>
            </p:nvSpPr>
            <p:spPr>
              <a:xfrm>
                <a:off x="6110588" y="667680"/>
                <a:ext cx="160007" cy="187424"/>
              </a:xfrm>
              <a:custGeom>
                <a:rect b="b" l="l" r="r" t="t"/>
                <a:pathLst>
                  <a:path extrusionOk="0" h="119569" w="102078">
                    <a:moveTo>
                      <a:pt x="39166" y="694"/>
                    </a:moveTo>
                    <a:cubicBezTo>
                      <a:pt x="28114" y="2917"/>
                      <a:pt x="13906" y="10234"/>
                      <a:pt x="0" y="17532"/>
                    </a:cubicBezTo>
                    <a:lnTo>
                      <a:pt x="71227" y="119569"/>
                    </a:lnTo>
                    <a:cubicBezTo>
                      <a:pt x="86772" y="109338"/>
                      <a:pt x="99949" y="100157"/>
                      <a:pt x="101952" y="96495"/>
                    </a:cubicBezTo>
                    <a:cubicBezTo>
                      <a:pt x="104928" y="91061"/>
                      <a:pt x="54225" y="5109"/>
                      <a:pt x="51310" y="1969"/>
                    </a:cubicBezTo>
                    <a:cubicBezTo>
                      <a:pt x="49246" y="-296"/>
                      <a:pt x="44813" y="-441"/>
                      <a:pt x="39166" y="694"/>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86" name="Google Shape;4686;p42"/>
            <p:cNvSpPr/>
            <p:nvPr/>
          </p:nvSpPr>
          <p:spPr>
            <a:xfrm>
              <a:off x="5375735" y="1282744"/>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4687" name="Google Shape;4687;p42"/>
            <p:cNvSpPr/>
            <p:nvPr/>
          </p:nvSpPr>
          <p:spPr>
            <a:xfrm>
              <a:off x="5369319" y="1597139"/>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4688" name="Google Shape;4688;p42"/>
          <p:cNvGrpSpPr/>
          <p:nvPr/>
        </p:nvGrpSpPr>
        <p:grpSpPr>
          <a:xfrm>
            <a:off x="149225" y="4324148"/>
            <a:ext cx="575949" cy="694043"/>
            <a:chOff x="6764692" y="401440"/>
            <a:chExt cx="1579673" cy="1903573"/>
          </a:xfrm>
        </p:grpSpPr>
        <p:grpSp>
          <p:nvGrpSpPr>
            <p:cNvPr id="4689" name="Google Shape;4689;p42"/>
            <p:cNvGrpSpPr/>
            <p:nvPr/>
          </p:nvGrpSpPr>
          <p:grpSpPr>
            <a:xfrm>
              <a:off x="6764692" y="401440"/>
              <a:ext cx="1579673" cy="1903573"/>
              <a:chOff x="5460295" y="2037356"/>
              <a:chExt cx="1579673" cy="1903573"/>
            </a:xfrm>
          </p:grpSpPr>
          <p:grpSp>
            <p:nvGrpSpPr>
              <p:cNvPr id="4690" name="Google Shape;4690;p42"/>
              <p:cNvGrpSpPr/>
              <p:nvPr/>
            </p:nvGrpSpPr>
            <p:grpSpPr>
              <a:xfrm>
                <a:off x="5475026" y="2047322"/>
                <a:ext cx="1552144" cy="1884845"/>
                <a:chOff x="2609767" y="872536"/>
                <a:chExt cx="989509" cy="1201610"/>
              </a:xfrm>
            </p:grpSpPr>
            <p:sp>
              <p:nvSpPr>
                <p:cNvPr id="4691" name="Google Shape;4691;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692" name="Google Shape;4692;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4693" name="Google Shape;4693;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4694" name="Google Shape;4694;p42"/>
            <p:cNvGrpSpPr/>
            <p:nvPr/>
          </p:nvGrpSpPr>
          <p:grpSpPr>
            <a:xfrm>
              <a:off x="7371108" y="1329692"/>
              <a:ext cx="410410" cy="410409"/>
              <a:chOff x="6818398" y="1294347"/>
              <a:chExt cx="249020" cy="249050"/>
            </a:xfrm>
          </p:grpSpPr>
          <p:sp>
            <p:nvSpPr>
              <p:cNvPr id="4695" name="Google Shape;4695;p42"/>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96" name="Google Shape;4696;p42"/>
              <p:cNvGrpSpPr/>
              <p:nvPr/>
            </p:nvGrpSpPr>
            <p:grpSpPr>
              <a:xfrm>
                <a:off x="6818823" y="1295895"/>
                <a:ext cx="248352" cy="246154"/>
                <a:chOff x="6818823" y="1295895"/>
                <a:chExt cx="248352" cy="246154"/>
              </a:xfrm>
            </p:grpSpPr>
            <p:grpSp>
              <p:nvGrpSpPr>
                <p:cNvPr id="4697" name="Google Shape;4697;p42"/>
                <p:cNvGrpSpPr/>
                <p:nvPr/>
              </p:nvGrpSpPr>
              <p:grpSpPr>
                <a:xfrm>
                  <a:off x="6818823" y="1295895"/>
                  <a:ext cx="248352" cy="246154"/>
                  <a:chOff x="6818823" y="1295895"/>
                  <a:chExt cx="248352" cy="246154"/>
                </a:xfrm>
              </p:grpSpPr>
              <p:sp>
                <p:nvSpPr>
                  <p:cNvPr id="4698" name="Google Shape;4698;p42"/>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p42"/>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p42"/>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p42"/>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p42"/>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p42"/>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p42"/>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5" name="Google Shape;4705;p42"/>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06" name="Google Shape;4706;p42"/>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707" name="Google Shape;4707;p42"/>
            <p:cNvSpPr/>
            <p:nvPr/>
          </p:nvSpPr>
          <p:spPr>
            <a:xfrm>
              <a:off x="7755290" y="1938570"/>
              <a:ext cx="400465" cy="321748"/>
            </a:xfrm>
            <a:custGeom>
              <a:rect b="b" l="l" r="r" t="t"/>
              <a:pathLst>
                <a:path extrusionOk="0" h="205262" w="255480">
                  <a:moveTo>
                    <a:pt x="189597" y="12"/>
                  </a:moveTo>
                  <a:cubicBezTo>
                    <a:pt x="187715" y="103"/>
                    <a:pt x="185893" y="698"/>
                    <a:pt x="184375" y="2131"/>
                  </a:cubicBezTo>
                  <a:cubicBezTo>
                    <a:pt x="175691" y="10043"/>
                    <a:pt x="179577" y="22200"/>
                    <a:pt x="190447" y="35498"/>
                  </a:cubicBezTo>
                  <a:cubicBezTo>
                    <a:pt x="197552" y="44096"/>
                    <a:pt x="206841" y="51783"/>
                    <a:pt x="213096" y="54989"/>
                  </a:cubicBezTo>
                  <a:cubicBezTo>
                    <a:pt x="210849" y="69848"/>
                    <a:pt x="201923" y="83425"/>
                    <a:pt x="186864" y="87603"/>
                  </a:cubicBezTo>
                  <a:cubicBezTo>
                    <a:pt x="183281" y="88599"/>
                    <a:pt x="179517" y="88872"/>
                    <a:pt x="175873" y="88478"/>
                  </a:cubicBezTo>
                  <a:cubicBezTo>
                    <a:pt x="175873" y="81640"/>
                    <a:pt x="175388" y="74572"/>
                    <a:pt x="173991" y="67608"/>
                  </a:cubicBezTo>
                  <a:cubicBezTo>
                    <a:pt x="168951" y="43045"/>
                    <a:pt x="156260" y="28211"/>
                    <a:pt x="138348" y="34374"/>
                  </a:cubicBezTo>
                  <a:cubicBezTo>
                    <a:pt x="123410" y="39524"/>
                    <a:pt x="125232" y="58517"/>
                    <a:pt x="137861" y="75483"/>
                  </a:cubicBezTo>
                  <a:cubicBezTo>
                    <a:pt x="145330" y="85472"/>
                    <a:pt x="155107" y="92437"/>
                    <a:pt x="165612" y="95977"/>
                  </a:cubicBezTo>
                  <a:cubicBezTo>
                    <a:pt x="164883" y="104362"/>
                    <a:pt x="162879" y="111157"/>
                    <a:pt x="159843" y="114218"/>
                  </a:cubicBezTo>
                  <a:cubicBezTo>
                    <a:pt x="143144" y="131292"/>
                    <a:pt x="126021" y="133867"/>
                    <a:pt x="110355" y="125840"/>
                  </a:cubicBezTo>
                  <a:cubicBezTo>
                    <a:pt x="111691" y="103111"/>
                    <a:pt x="103554" y="81276"/>
                    <a:pt x="86005" y="70109"/>
                  </a:cubicBezTo>
                  <a:cubicBezTo>
                    <a:pt x="73557" y="62185"/>
                    <a:pt x="64327" y="67255"/>
                    <a:pt x="65663" y="80231"/>
                  </a:cubicBezTo>
                  <a:cubicBezTo>
                    <a:pt x="66574" y="89577"/>
                    <a:pt x="72707" y="102662"/>
                    <a:pt x="81391" y="113841"/>
                  </a:cubicBezTo>
                  <a:cubicBezTo>
                    <a:pt x="86977" y="121037"/>
                    <a:pt x="93170" y="126805"/>
                    <a:pt x="99607" y="131214"/>
                  </a:cubicBezTo>
                  <a:cubicBezTo>
                    <a:pt x="99182" y="134183"/>
                    <a:pt x="99242" y="137128"/>
                    <a:pt x="98392" y="140085"/>
                  </a:cubicBezTo>
                  <a:cubicBezTo>
                    <a:pt x="91652" y="164009"/>
                    <a:pt x="74286" y="177380"/>
                    <a:pt x="52426" y="173318"/>
                  </a:cubicBezTo>
                  <a:cubicBezTo>
                    <a:pt x="55280" y="155320"/>
                    <a:pt x="52912" y="136909"/>
                    <a:pt x="42892" y="124461"/>
                  </a:cubicBezTo>
                  <a:cubicBezTo>
                    <a:pt x="23947" y="100859"/>
                    <a:pt x="2270" y="105789"/>
                    <a:pt x="145" y="129465"/>
                  </a:cubicBezTo>
                  <a:cubicBezTo>
                    <a:pt x="-1677" y="150396"/>
                    <a:pt x="13807" y="171108"/>
                    <a:pt x="41132" y="180319"/>
                  </a:cubicBezTo>
                  <a:cubicBezTo>
                    <a:pt x="39432" y="186428"/>
                    <a:pt x="37063" y="192458"/>
                    <a:pt x="33906" y="197813"/>
                  </a:cubicBezTo>
                  <a:cubicBezTo>
                    <a:pt x="32509" y="200200"/>
                    <a:pt x="33299" y="203151"/>
                    <a:pt x="35667" y="204560"/>
                  </a:cubicBezTo>
                  <a:cubicBezTo>
                    <a:pt x="38035" y="205968"/>
                    <a:pt x="41132" y="205197"/>
                    <a:pt x="42528" y="202811"/>
                  </a:cubicBezTo>
                  <a:cubicBezTo>
                    <a:pt x="46111" y="196793"/>
                    <a:pt x="48844" y="190175"/>
                    <a:pt x="50787" y="183319"/>
                  </a:cubicBezTo>
                  <a:cubicBezTo>
                    <a:pt x="78172" y="188341"/>
                    <a:pt x="100032" y="171199"/>
                    <a:pt x="107987" y="142708"/>
                  </a:cubicBezTo>
                  <a:cubicBezTo>
                    <a:pt x="108594" y="140595"/>
                    <a:pt x="108472" y="138464"/>
                    <a:pt x="108897" y="136332"/>
                  </a:cubicBezTo>
                  <a:cubicBezTo>
                    <a:pt x="127357" y="144487"/>
                    <a:pt x="147820" y="140868"/>
                    <a:pt x="167130" y="121213"/>
                  </a:cubicBezTo>
                  <a:cubicBezTo>
                    <a:pt x="171562" y="116646"/>
                    <a:pt x="174355" y="108437"/>
                    <a:pt x="175509" y="98600"/>
                  </a:cubicBezTo>
                  <a:cubicBezTo>
                    <a:pt x="180124" y="99007"/>
                    <a:pt x="184799" y="98636"/>
                    <a:pt x="189475" y="97349"/>
                  </a:cubicBezTo>
                  <a:cubicBezTo>
                    <a:pt x="208239" y="92157"/>
                    <a:pt x="219411" y="75829"/>
                    <a:pt x="222569" y="57989"/>
                  </a:cubicBezTo>
                  <a:cubicBezTo>
                    <a:pt x="232588" y="60260"/>
                    <a:pt x="241089" y="60266"/>
                    <a:pt x="246979" y="56866"/>
                  </a:cubicBezTo>
                  <a:cubicBezTo>
                    <a:pt x="252019" y="53921"/>
                    <a:pt x="255359" y="48863"/>
                    <a:pt x="255480" y="45620"/>
                  </a:cubicBezTo>
                  <a:cubicBezTo>
                    <a:pt x="255540" y="42851"/>
                    <a:pt x="253355" y="40562"/>
                    <a:pt x="250562" y="40495"/>
                  </a:cubicBezTo>
                  <a:cubicBezTo>
                    <a:pt x="247829" y="40428"/>
                    <a:pt x="245521" y="42596"/>
                    <a:pt x="245461" y="45365"/>
                  </a:cubicBezTo>
                  <a:cubicBezTo>
                    <a:pt x="245461" y="44673"/>
                    <a:pt x="245400" y="44642"/>
                    <a:pt x="245461" y="44491"/>
                  </a:cubicBezTo>
                  <a:cubicBezTo>
                    <a:pt x="245340" y="44758"/>
                    <a:pt x="245157" y="45013"/>
                    <a:pt x="244975" y="45365"/>
                  </a:cubicBezTo>
                  <a:cubicBezTo>
                    <a:pt x="244246" y="46422"/>
                    <a:pt x="243335" y="47442"/>
                    <a:pt x="241939" y="48243"/>
                  </a:cubicBezTo>
                  <a:cubicBezTo>
                    <a:pt x="238174" y="50435"/>
                    <a:pt x="231738" y="50296"/>
                    <a:pt x="223358" y="48116"/>
                  </a:cubicBezTo>
                  <a:cubicBezTo>
                    <a:pt x="223480" y="31678"/>
                    <a:pt x="217165" y="15271"/>
                    <a:pt x="202956" y="5884"/>
                  </a:cubicBezTo>
                  <a:cubicBezTo>
                    <a:pt x="202956" y="5859"/>
                    <a:pt x="200527" y="4202"/>
                    <a:pt x="199494" y="3509"/>
                  </a:cubicBezTo>
                  <a:cubicBezTo>
                    <a:pt x="198098" y="2586"/>
                    <a:pt x="196762" y="1846"/>
                    <a:pt x="195486" y="1257"/>
                  </a:cubicBezTo>
                  <a:cubicBezTo>
                    <a:pt x="193422" y="358"/>
                    <a:pt x="191479" y="-79"/>
                    <a:pt x="189597" y="12"/>
                  </a:cubicBezTo>
                  <a:close/>
                  <a:moveTo>
                    <a:pt x="190872" y="10256"/>
                  </a:moveTo>
                  <a:cubicBezTo>
                    <a:pt x="191054" y="10316"/>
                    <a:pt x="191115" y="10274"/>
                    <a:pt x="191358" y="10383"/>
                  </a:cubicBezTo>
                  <a:cubicBezTo>
                    <a:pt x="192086" y="10717"/>
                    <a:pt x="192997" y="11239"/>
                    <a:pt x="193968" y="11883"/>
                  </a:cubicBezTo>
                  <a:cubicBezTo>
                    <a:pt x="194819" y="12417"/>
                    <a:pt x="197065" y="14081"/>
                    <a:pt x="197369" y="14257"/>
                  </a:cubicBezTo>
                  <a:cubicBezTo>
                    <a:pt x="207206" y="20754"/>
                    <a:pt x="212428" y="31788"/>
                    <a:pt x="213461" y="43367"/>
                  </a:cubicBezTo>
                  <a:cubicBezTo>
                    <a:pt x="208785" y="39900"/>
                    <a:pt x="203016" y="34970"/>
                    <a:pt x="198219" y="29122"/>
                  </a:cubicBezTo>
                  <a:cubicBezTo>
                    <a:pt x="190932" y="20208"/>
                    <a:pt x="188686" y="13389"/>
                    <a:pt x="190872" y="10256"/>
                  </a:cubicBezTo>
                  <a:close/>
                  <a:moveTo>
                    <a:pt x="148852" y="43616"/>
                  </a:moveTo>
                  <a:cubicBezTo>
                    <a:pt x="155714" y="45820"/>
                    <a:pt x="161118" y="55014"/>
                    <a:pt x="164094" y="69611"/>
                  </a:cubicBezTo>
                  <a:cubicBezTo>
                    <a:pt x="165186" y="74973"/>
                    <a:pt x="165733" y="80432"/>
                    <a:pt x="165854" y="85727"/>
                  </a:cubicBezTo>
                  <a:cubicBezTo>
                    <a:pt x="158446" y="82545"/>
                    <a:pt x="151585" y="76959"/>
                    <a:pt x="145999" y="69484"/>
                  </a:cubicBezTo>
                  <a:cubicBezTo>
                    <a:pt x="136769" y="57121"/>
                    <a:pt x="135615" y="45930"/>
                    <a:pt x="141626" y="43871"/>
                  </a:cubicBezTo>
                  <a:cubicBezTo>
                    <a:pt x="144177" y="42997"/>
                    <a:pt x="146606" y="42888"/>
                    <a:pt x="148852" y="43616"/>
                  </a:cubicBezTo>
                  <a:close/>
                  <a:moveTo>
                    <a:pt x="75865" y="75981"/>
                  </a:moveTo>
                  <a:cubicBezTo>
                    <a:pt x="76472" y="75920"/>
                    <a:pt x="77807" y="76813"/>
                    <a:pt x="80662" y="78604"/>
                  </a:cubicBezTo>
                  <a:cubicBezTo>
                    <a:pt x="93109" y="86528"/>
                    <a:pt x="99729" y="101788"/>
                    <a:pt x="100518" y="118468"/>
                  </a:cubicBezTo>
                  <a:cubicBezTo>
                    <a:pt x="96693" y="115219"/>
                    <a:pt x="92806" y="112250"/>
                    <a:pt x="89284" y="107720"/>
                  </a:cubicBezTo>
                  <a:cubicBezTo>
                    <a:pt x="81633" y="97914"/>
                    <a:pt x="76411" y="86486"/>
                    <a:pt x="75622" y="79230"/>
                  </a:cubicBezTo>
                  <a:cubicBezTo>
                    <a:pt x="75440" y="77080"/>
                    <a:pt x="75318" y="76042"/>
                    <a:pt x="75865" y="75981"/>
                  </a:cubicBezTo>
                  <a:close/>
                  <a:moveTo>
                    <a:pt x="18057" y="118838"/>
                  </a:moveTo>
                  <a:cubicBezTo>
                    <a:pt x="22429" y="118620"/>
                    <a:pt x="28380" y="122379"/>
                    <a:pt x="35181" y="130837"/>
                  </a:cubicBezTo>
                  <a:cubicBezTo>
                    <a:pt x="42953" y="140534"/>
                    <a:pt x="44836" y="155375"/>
                    <a:pt x="42772" y="170325"/>
                  </a:cubicBezTo>
                  <a:cubicBezTo>
                    <a:pt x="20729" y="162340"/>
                    <a:pt x="8767" y="146151"/>
                    <a:pt x="10164" y="130339"/>
                  </a:cubicBezTo>
                  <a:cubicBezTo>
                    <a:pt x="10771" y="123259"/>
                    <a:pt x="13625" y="119063"/>
                    <a:pt x="18057" y="11883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8" name="Google Shape;4708;p42"/>
            <p:cNvSpPr/>
            <p:nvPr/>
          </p:nvSpPr>
          <p:spPr>
            <a:xfrm>
              <a:off x="6813927" y="628036"/>
              <a:ext cx="1096977" cy="542723"/>
            </a:xfrm>
            <a:custGeom>
              <a:rect b="b" l="l" r="r" t="t"/>
              <a:pathLst>
                <a:path extrusionOk="0" h="346235" w="699826">
                  <a:moveTo>
                    <a:pt x="642019" y="175228"/>
                  </a:moveTo>
                  <a:cubicBezTo>
                    <a:pt x="633275" y="173266"/>
                    <a:pt x="628600" y="197251"/>
                    <a:pt x="581175" y="210386"/>
                  </a:cubicBezTo>
                  <a:cubicBezTo>
                    <a:pt x="533752" y="223520"/>
                    <a:pt x="499990" y="233800"/>
                    <a:pt x="452324" y="227758"/>
                  </a:cubicBezTo>
                  <a:cubicBezTo>
                    <a:pt x="388505" y="219670"/>
                    <a:pt x="320861" y="178318"/>
                    <a:pt x="267608" y="141539"/>
                  </a:cubicBezTo>
                  <a:cubicBezTo>
                    <a:pt x="217937" y="107219"/>
                    <a:pt x="174157" y="59285"/>
                    <a:pt x="121086" y="27928"/>
                  </a:cubicBezTo>
                  <a:cubicBezTo>
                    <a:pt x="101594" y="16403"/>
                    <a:pt x="57996" y="-6902"/>
                    <a:pt x="49798" y="1970"/>
                  </a:cubicBezTo>
                  <a:cubicBezTo>
                    <a:pt x="46944" y="5055"/>
                    <a:pt x="-2847" y="89349"/>
                    <a:pt x="128" y="94680"/>
                  </a:cubicBezTo>
                  <a:cubicBezTo>
                    <a:pt x="5836" y="105118"/>
                    <a:pt x="93943" y="156628"/>
                    <a:pt x="110702" y="168202"/>
                  </a:cubicBezTo>
                  <a:cubicBezTo>
                    <a:pt x="170332" y="209378"/>
                    <a:pt x="228564" y="258605"/>
                    <a:pt x="290136" y="295378"/>
                  </a:cubicBezTo>
                  <a:cubicBezTo>
                    <a:pt x="375693" y="346469"/>
                    <a:pt x="469448" y="362895"/>
                    <a:pt x="583544" y="326935"/>
                  </a:cubicBezTo>
                  <a:cubicBezTo>
                    <a:pt x="631271" y="311906"/>
                    <a:pt x="706992" y="283410"/>
                    <a:pt x="699280" y="241663"/>
                  </a:cubicBezTo>
                  <a:cubicBezTo>
                    <a:pt x="697580" y="232106"/>
                    <a:pt x="691447" y="221856"/>
                    <a:pt x="679606" y="210908"/>
                  </a:cubicBezTo>
                  <a:cubicBezTo>
                    <a:pt x="667036" y="199280"/>
                    <a:pt x="649548" y="176928"/>
                    <a:pt x="642019" y="175228"/>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9" name="Google Shape;4709;p42"/>
            <p:cNvSpPr/>
            <p:nvPr/>
          </p:nvSpPr>
          <p:spPr>
            <a:xfrm>
              <a:off x="7367815" y="952489"/>
              <a:ext cx="115454" cy="213453"/>
            </a:xfrm>
            <a:custGeom>
              <a:rect b="b" l="l" r="r" t="t"/>
              <a:pathLst>
                <a:path extrusionOk="0" h="136174" w="73655">
                  <a:moveTo>
                    <a:pt x="29389" y="0"/>
                  </a:moveTo>
                  <a:cubicBezTo>
                    <a:pt x="44145" y="6254"/>
                    <a:pt x="58839" y="10790"/>
                    <a:pt x="73656" y="14525"/>
                  </a:cubicBezTo>
                  <a:lnTo>
                    <a:pt x="73656" y="14749"/>
                  </a:lnTo>
                  <a:lnTo>
                    <a:pt x="68434" y="136175"/>
                  </a:lnTo>
                  <a:cubicBezTo>
                    <a:pt x="56653" y="134535"/>
                    <a:pt x="45116" y="132258"/>
                    <a:pt x="33700" y="129313"/>
                  </a:cubicBezTo>
                  <a:cubicBezTo>
                    <a:pt x="22284" y="126368"/>
                    <a:pt x="11051" y="122755"/>
                    <a:pt x="0" y="118663"/>
                  </a:cubicBezTo>
                  <a:lnTo>
                    <a:pt x="2938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p42"/>
            <p:cNvSpPr/>
            <p:nvPr/>
          </p:nvSpPr>
          <p:spPr>
            <a:xfrm>
              <a:off x="7036029" y="956509"/>
              <a:ext cx="490787" cy="632778"/>
            </a:xfrm>
            <a:custGeom>
              <a:rect b="b" l="l" r="r" t="t"/>
              <a:pathLst>
                <a:path extrusionOk="0" h="403686" w="313102">
                  <a:moveTo>
                    <a:pt x="196941" y="0"/>
                  </a:moveTo>
                  <a:cubicBezTo>
                    <a:pt x="182065" y="47229"/>
                    <a:pt x="155650" y="94471"/>
                    <a:pt x="131058" y="134031"/>
                  </a:cubicBezTo>
                  <a:cubicBezTo>
                    <a:pt x="99179" y="185329"/>
                    <a:pt x="53638" y="231417"/>
                    <a:pt x="24856" y="285891"/>
                  </a:cubicBezTo>
                  <a:cubicBezTo>
                    <a:pt x="14290" y="305911"/>
                    <a:pt x="-6963" y="350602"/>
                    <a:pt x="2266" y="358374"/>
                  </a:cubicBezTo>
                  <a:cubicBezTo>
                    <a:pt x="5485" y="361077"/>
                    <a:pt x="92135" y="406715"/>
                    <a:pt x="97357" y="403527"/>
                  </a:cubicBezTo>
                  <a:cubicBezTo>
                    <a:pt x="107498" y="397291"/>
                    <a:pt x="154557" y="306749"/>
                    <a:pt x="165305" y="289455"/>
                  </a:cubicBezTo>
                  <a:cubicBezTo>
                    <a:pt x="203560" y="227926"/>
                    <a:pt x="249890" y="167368"/>
                    <a:pt x="283652" y="104089"/>
                  </a:cubicBezTo>
                  <a:cubicBezTo>
                    <a:pt x="296282" y="80481"/>
                    <a:pt x="305937" y="56368"/>
                    <a:pt x="313102" y="31606"/>
                  </a:cubicBezTo>
                  <a:cubicBezTo>
                    <a:pt x="312981" y="31587"/>
                    <a:pt x="312798" y="31642"/>
                    <a:pt x="312677" y="31606"/>
                  </a:cubicBezTo>
                  <a:cubicBezTo>
                    <a:pt x="301808" y="28782"/>
                    <a:pt x="291728" y="25036"/>
                    <a:pt x="281769" y="20439"/>
                  </a:cubicBezTo>
                  <a:cubicBezTo>
                    <a:pt x="279037" y="19194"/>
                    <a:pt x="276123" y="17634"/>
                    <a:pt x="273694" y="16401"/>
                  </a:cubicBezTo>
                  <a:cubicBezTo>
                    <a:pt x="263735" y="12509"/>
                    <a:pt x="256206" y="9442"/>
                    <a:pt x="244425" y="5228"/>
                  </a:cubicBezTo>
                  <a:cubicBezTo>
                    <a:pt x="238961" y="4578"/>
                    <a:pt x="234042" y="3844"/>
                    <a:pt x="224023" y="2854"/>
                  </a:cubicBezTo>
                  <a:cubicBezTo>
                    <a:pt x="208842" y="1360"/>
                    <a:pt x="203864" y="771"/>
                    <a:pt x="196941" y="0"/>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1" name="Google Shape;4711;p42"/>
            <p:cNvSpPr/>
            <p:nvPr/>
          </p:nvSpPr>
          <p:spPr>
            <a:xfrm>
              <a:off x="7279138" y="1035595"/>
              <a:ext cx="214063" cy="146912"/>
            </a:xfrm>
            <a:custGeom>
              <a:rect b="b" l="l" r="r" t="t"/>
              <a:pathLst>
                <a:path extrusionOk="0" h="93724" w="136563">
                  <a:moveTo>
                    <a:pt x="0" y="43003"/>
                  </a:moveTo>
                  <a:cubicBezTo>
                    <a:pt x="7833" y="29104"/>
                    <a:pt x="15241" y="14707"/>
                    <a:pt x="22103" y="0"/>
                  </a:cubicBezTo>
                  <a:lnTo>
                    <a:pt x="136563" y="35213"/>
                  </a:lnTo>
                  <a:cubicBezTo>
                    <a:pt x="133710" y="41333"/>
                    <a:pt x="132070" y="47715"/>
                    <a:pt x="128852" y="53769"/>
                  </a:cubicBezTo>
                  <a:cubicBezTo>
                    <a:pt x="121626" y="67328"/>
                    <a:pt x="112396" y="80378"/>
                    <a:pt x="104199" y="93724"/>
                  </a:cubicBezTo>
                  <a:lnTo>
                    <a:pt x="0" y="4300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2" name="Google Shape;4712;p42"/>
            <p:cNvSpPr/>
            <p:nvPr/>
          </p:nvSpPr>
          <p:spPr>
            <a:xfrm>
              <a:off x="7269337" y="918080"/>
              <a:ext cx="270634" cy="290464"/>
            </a:xfrm>
            <a:custGeom>
              <a:rect b="b" l="l" r="r" t="t"/>
              <a:pathLst>
                <a:path extrusionOk="0" h="185304" w="172653">
                  <a:moveTo>
                    <a:pt x="51304" y="7757"/>
                  </a:moveTo>
                  <a:cubicBezTo>
                    <a:pt x="10984" y="89750"/>
                    <a:pt x="-45973" y="109266"/>
                    <a:pt x="63266" y="163873"/>
                  </a:cubicBezTo>
                  <a:cubicBezTo>
                    <a:pt x="80390" y="172441"/>
                    <a:pt x="119494" y="190475"/>
                    <a:pt x="139290" y="183887"/>
                  </a:cubicBezTo>
                  <a:cubicBezTo>
                    <a:pt x="154592" y="178780"/>
                    <a:pt x="161271" y="147770"/>
                    <a:pt x="164611" y="134891"/>
                  </a:cubicBezTo>
                  <a:cubicBezTo>
                    <a:pt x="169407" y="116273"/>
                    <a:pt x="179427" y="53602"/>
                    <a:pt x="165703" y="38993"/>
                  </a:cubicBezTo>
                  <a:cubicBezTo>
                    <a:pt x="147791" y="19914"/>
                    <a:pt x="62902" y="-15760"/>
                    <a:pt x="51304" y="775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13" name="Google Shape;4713;p42"/>
            <p:cNvGrpSpPr/>
            <p:nvPr/>
          </p:nvGrpSpPr>
          <p:grpSpPr>
            <a:xfrm>
              <a:off x="6813839" y="627929"/>
              <a:ext cx="1047918" cy="961723"/>
              <a:chOff x="6813839" y="627929"/>
              <a:chExt cx="1047918" cy="961723"/>
            </a:xfrm>
          </p:grpSpPr>
          <p:sp>
            <p:nvSpPr>
              <p:cNvPr id="4714" name="Google Shape;4714;p42"/>
              <p:cNvSpPr/>
              <p:nvPr/>
            </p:nvSpPr>
            <p:spPr>
              <a:xfrm>
                <a:off x="7695760" y="942021"/>
                <a:ext cx="165997" cy="188564"/>
              </a:xfrm>
              <a:custGeom>
                <a:rect b="b" l="l" r="r" t="t"/>
                <a:pathLst>
                  <a:path extrusionOk="0" h="120296" w="105899">
                    <a:moveTo>
                      <a:pt x="44327" y="0"/>
                    </a:moveTo>
                    <a:lnTo>
                      <a:pt x="105899" y="89814"/>
                    </a:lnTo>
                    <a:cubicBezTo>
                      <a:pt x="86954" y="102268"/>
                      <a:pt x="63516" y="111637"/>
                      <a:pt x="41352" y="119337"/>
                    </a:cubicBezTo>
                    <a:cubicBezTo>
                      <a:pt x="40623" y="119592"/>
                      <a:pt x="39955" y="120047"/>
                      <a:pt x="39227" y="120296"/>
                    </a:cubicBezTo>
                    <a:lnTo>
                      <a:pt x="0" y="14859"/>
                    </a:lnTo>
                    <a:cubicBezTo>
                      <a:pt x="6558" y="13086"/>
                      <a:pt x="12084" y="12071"/>
                      <a:pt x="19128" y="10128"/>
                    </a:cubicBezTo>
                    <a:cubicBezTo>
                      <a:pt x="29754" y="7171"/>
                      <a:pt x="37466" y="3631"/>
                      <a:pt x="44327"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p42"/>
              <p:cNvSpPr/>
              <p:nvPr/>
            </p:nvSpPr>
            <p:spPr>
              <a:xfrm>
                <a:off x="7567745" y="980159"/>
                <a:ext cx="94514" cy="189373"/>
              </a:xfrm>
              <a:custGeom>
                <a:rect b="b" l="l" r="r" t="t"/>
                <a:pathLst>
                  <a:path extrusionOk="0" h="120812" w="60296">
                    <a:moveTo>
                      <a:pt x="43234" y="0"/>
                    </a:moveTo>
                    <a:lnTo>
                      <a:pt x="60296" y="113775"/>
                    </a:lnTo>
                    <a:cubicBezTo>
                      <a:pt x="40198" y="117995"/>
                      <a:pt x="20767" y="119901"/>
                      <a:pt x="1821" y="120812"/>
                    </a:cubicBezTo>
                    <a:lnTo>
                      <a:pt x="0" y="4700"/>
                    </a:lnTo>
                    <a:cubicBezTo>
                      <a:pt x="14816" y="4633"/>
                      <a:pt x="29207" y="2726"/>
                      <a:pt x="43234"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6" name="Google Shape;4716;p42"/>
              <p:cNvSpPr/>
              <p:nvPr/>
            </p:nvSpPr>
            <p:spPr>
              <a:xfrm>
                <a:off x="7208272" y="890481"/>
                <a:ext cx="152955" cy="214415"/>
              </a:xfrm>
              <a:custGeom>
                <a:rect b="b" l="l" r="r" t="t"/>
                <a:pathLst>
                  <a:path extrusionOk="0" h="136788" w="97579">
                    <a:moveTo>
                      <a:pt x="55681" y="0"/>
                    </a:moveTo>
                    <a:cubicBezTo>
                      <a:pt x="69162" y="8446"/>
                      <a:pt x="83189" y="16559"/>
                      <a:pt x="97580" y="24113"/>
                    </a:cubicBezTo>
                    <a:lnTo>
                      <a:pt x="56896" y="136788"/>
                    </a:lnTo>
                    <a:cubicBezTo>
                      <a:pt x="50885" y="133606"/>
                      <a:pt x="44570" y="131681"/>
                      <a:pt x="38680" y="128160"/>
                    </a:cubicBezTo>
                    <a:cubicBezTo>
                      <a:pt x="25503" y="120284"/>
                      <a:pt x="12934" y="110411"/>
                      <a:pt x="0" y="101594"/>
                    </a:cubicBezTo>
                    <a:lnTo>
                      <a:pt x="55681"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7" name="Google Shape;4717;p42"/>
              <p:cNvSpPr/>
              <p:nvPr/>
            </p:nvSpPr>
            <p:spPr>
              <a:xfrm>
                <a:off x="7048252" y="789306"/>
                <a:ext cx="177990" cy="201165"/>
              </a:xfrm>
              <a:custGeom>
                <a:rect b="b" l="l" r="r" t="t"/>
                <a:pathLst>
                  <a:path extrusionOk="0" h="128335" w="113550">
                    <a:moveTo>
                      <a:pt x="70073" y="0"/>
                    </a:moveTo>
                    <a:cubicBezTo>
                      <a:pt x="84404" y="12090"/>
                      <a:pt x="98612" y="24337"/>
                      <a:pt x="113550" y="34958"/>
                    </a:cubicBezTo>
                    <a:lnTo>
                      <a:pt x="47181" y="128336"/>
                    </a:lnTo>
                    <a:cubicBezTo>
                      <a:pt x="37587" y="121231"/>
                      <a:pt x="27932" y="114521"/>
                      <a:pt x="18460" y="107411"/>
                    </a:cubicBezTo>
                    <a:cubicBezTo>
                      <a:pt x="12266" y="102911"/>
                      <a:pt x="6194" y="98284"/>
                      <a:pt x="0" y="93749"/>
                    </a:cubicBezTo>
                    <a:lnTo>
                      <a:pt x="70073"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8" name="Google Shape;4718;p42"/>
              <p:cNvSpPr/>
              <p:nvPr/>
            </p:nvSpPr>
            <p:spPr>
              <a:xfrm>
                <a:off x="6921665" y="693742"/>
                <a:ext cx="181891" cy="198729"/>
              </a:xfrm>
              <a:custGeom>
                <a:rect b="b" l="l" r="r" t="t"/>
                <a:pathLst>
                  <a:path extrusionOk="0" h="126781" w="116039">
                    <a:moveTo>
                      <a:pt x="72866" y="0"/>
                    </a:moveTo>
                    <a:cubicBezTo>
                      <a:pt x="87682" y="10268"/>
                      <a:pt x="102073" y="21222"/>
                      <a:pt x="116039" y="32875"/>
                    </a:cubicBezTo>
                    <a:lnTo>
                      <a:pt x="42565" y="126781"/>
                    </a:lnTo>
                    <a:cubicBezTo>
                      <a:pt x="42323" y="126629"/>
                      <a:pt x="42141" y="126423"/>
                      <a:pt x="41958" y="126271"/>
                    </a:cubicBezTo>
                    <a:cubicBezTo>
                      <a:pt x="36008" y="122197"/>
                      <a:pt x="16880" y="110562"/>
                      <a:pt x="0" y="100106"/>
                    </a:cubicBezTo>
                    <a:lnTo>
                      <a:pt x="72866"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9" name="Google Shape;4719;p42"/>
              <p:cNvSpPr/>
              <p:nvPr/>
            </p:nvSpPr>
            <p:spPr>
              <a:xfrm>
                <a:off x="6813839" y="627929"/>
                <a:ext cx="157051" cy="183932"/>
              </a:xfrm>
              <a:custGeom>
                <a:rect b="b" l="l" r="r" t="t"/>
                <a:pathLst>
                  <a:path extrusionOk="0" h="117341" w="100192">
                    <a:moveTo>
                      <a:pt x="61756" y="683"/>
                    </a:moveTo>
                    <a:cubicBezTo>
                      <a:pt x="72625" y="2863"/>
                      <a:pt x="86530" y="10040"/>
                      <a:pt x="100193" y="17205"/>
                    </a:cubicBezTo>
                    <a:lnTo>
                      <a:pt x="30302" y="117342"/>
                    </a:lnTo>
                    <a:cubicBezTo>
                      <a:pt x="15061" y="107298"/>
                      <a:pt x="2127" y="98293"/>
                      <a:pt x="123" y="94693"/>
                    </a:cubicBezTo>
                    <a:cubicBezTo>
                      <a:pt x="-2791" y="89361"/>
                      <a:pt x="46940" y="5013"/>
                      <a:pt x="49793" y="1928"/>
                    </a:cubicBezTo>
                    <a:cubicBezTo>
                      <a:pt x="51858" y="-288"/>
                      <a:pt x="56230" y="-434"/>
                      <a:pt x="61756" y="683"/>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0" name="Google Shape;4720;p42"/>
              <p:cNvSpPr/>
              <p:nvPr/>
            </p:nvSpPr>
            <p:spPr>
              <a:xfrm>
                <a:off x="7184745" y="1174468"/>
                <a:ext cx="202640" cy="173259"/>
              </a:xfrm>
              <a:custGeom>
                <a:rect b="b" l="l" r="r" t="t"/>
                <a:pathLst>
                  <a:path extrusionOk="0" h="110532" w="129276">
                    <a:moveTo>
                      <a:pt x="0" y="45098"/>
                    </a:moveTo>
                    <a:cubicBezTo>
                      <a:pt x="11355" y="30215"/>
                      <a:pt x="22952" y="15381"/>
                      <a:pt x="32789" y="0"/>
                    </a:cubicBezTo>
                    <a:lnTo>
                      <a:pt x="129276" y="61785"/>
                    </a:lnTo>
                    <a:cubicBezTo>
                      <a:pt x="122658" y="71664"/>
                      <a:pt x="116403" y="81628"/>
                      <a:pt x="109785" y="91484"/>
                    </a:cubicBezTo>
                    <a:cubicBezTo>
                      <a:pt x="105595" y="97853"/>
                      <a:pt x="101223" y="104174"/>
                      <a:pt x="97033" y="110532"/>
                    </a:cubicBezTo>
                    <a:lnTo>
                      <a:pt x="0" y="45098"/>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1" name="Google Shape;4721;p42"/>
              <p:cNvSpPr/>
              <p:nvPr/>
            </p:nvSpPr>
            <p:spPr>
              <a:xfrm>
                <a:off x="7095210" y="1301723"/>
                <a:ext cx="200737" cy="176618"/>
              </a:xfrm>
              <a:custGeom>
                <a:rect b="b" l="l" r="r" t="t"/>
                <a:pathLst>
                  <a:path extrusionOk="0" h="112675" w="128062">
                    <a:moveTo>
                      <a:pt x="0" y="44722"/>
                    </a:moveTo>
                    <a:cubicBezTo>
                      <a:pt x="9533" y="29432"/>
                      <a:pt x="19795" y="14507"/>
                      <a:pt x="30725" y="0"/>
                    </a:cubicBezTo>
                    <a:lnTo>
                      <a:pt x="128062" y="68859"/>
                    </a:lnTo>
                    <a:cubicBezTo>
                      <a:pt x="127941" y="69083"/>
                      <a:pt x="127758" y="69296"/>
                      <a:pt x="127577" y="69521"/>
                    </a:cubicBezTo>
                    <a:cubicBezTo>
                      <a:pt x="123812" y="75617"/>
                      <a:pt x="113125" y="95297"/>
                      <a:pt x="103470" y="112676"/>
                    </a:cubicBezTo>
                    <a:lnTo>
                      <a:pt x="0" y="44722"/>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2" name="Google Shape;4722;p42"/>
              <p:cNvSpPr/>
              <p:nvPr/>
            </p:nvSpPr>
            <p:spPr>
              <a:xfrm>
                <a:off x="7035878" y="1438578"/>
                <a:ext cx="185689" cy="151074"/>
              </a:xfrm>
              <a:custGeom>
                <a:rect b="b" l="l" r="r" t="t"/>
                <a:pathLst>
                  <a:path extrusionOk="0" h="96379" w="118462">
                    <a:moveTo>
                      <a:pt x="419" y="39196"/>
                    </a:moveTo>
                    <a:cubicBezTo>
                      <a:pt x="2059" y="28272"/>
                      <a:pt x="8556" y="14015"/>
                      <a:pt x="15053" y="0"/>
                    </a:cubicBezTo>
                    <a:lnTo>
                      <a:pt x="118463" y="64997"/>
                    </a:lnTo>
                    <a:cubicBezTo>
                      <a:pt x="109172" y="80718"/>
                      <a:pt x="100793" y="94070"/>
                      <a:pt x="97270" y="96220"/>
                    </a:cubicBezTo>
                    <a:cubicBezTo>
                      <a:pt x="92109" y="99408"/>
                      <a:pt x="5459" y="53775"/>
                      <a:pt x="2241" y="51073"/>
                    </a:cubicBezTo>
                    <a:cubicBezTo>
                      <a:pt x="-66" y="49130"/>
                      <a:pt x="-431" y="44788"/>
                      <a:pt x="419" y="39196"/>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p42"/>
              <p:cNvSpPr/>
              <p:nvPr/>
            </p:nvSpPr>
            <p:spPr>
              <a:xfrm>
                <a:off x="7284134" y="965952"/>
                <a:ext cx="157960" cy="238981"/>
              </a:xfrm>
              <a:custGeom>
                <a:rect b="b" l="l" r="r" t="t"/>
                <a:pathLst>
                  <a:path extrusionOk="0" h="152460" w="100772">
                    <a:moveTo>
                      <a:pt x="39625" y="0"/>
                    </a:moveTo>
                    <a:cubicBezTo>
                      <a:pt x="1795" y="64122"/>
                      <a:pt x="-35670" y="87093"/>
                      <a:pt x="63063" y="136472"/>
                    </a:cubicBezTo>
                    <a:cubicBezTo>
                      <a:pt x="71747" y="140814"/>
                      <a:pt x="86138" y="147694"/>
                      <a:pt x="100772" y="152461"/>
                    </a:cubicBezTo>
                    <a:cubicBezTo>
                      <a:pt x="87110" y="130297"/>
                      <a:pt x="72536" y="105529"/>
                      <a:pt x="60210" y="73662"/>
                    </a:cubicBezTo>
                    <a:cubicBezTo>
                      <a:pt x="50858" y="49488"/>
                      <a:pt x="44604" y="24289"/>
                      <a:pt x="39625"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4" name="Google Shape;4724;p42"/>
              <p:cNvSpPr/>
              <p:nvPr/>
            </p:nvSpPr>
            <p:spPr>
              <a:xfrm>
                <a:off x="7444048" y="935949"/>
                <a:ext cx="100809" cy="212578"/>
              </a:xfrm>
              <a:custGeom>
                <a:rect b="b" l="l" r="r" t="t"/>
                <a:pathLst>
                  <a:path extrusionOk="0" h="135616" w="64312">
                    <a:moveTo>
                      <a:pt x="0" y="0"/>
                    </a:moveTo>
                    <a:cubicBezTo>
                      <a:pt x="2854" y="25060"/>
                      <a:pt x="7347" y="50818"/>
                      <a:pt x="16820" y="75089"/>
                    </a:cubicBezTo>
                    <a:cubicBezTo>
                      <a:pt x="25564" y="97519"/>
                      <a:pt x="39105" y="117497"/>
                      <a:pt x="53678" y="135616"/>
                    </a:cubicBezTo>
                    <a:cubicBezTo>
                      <a:pt x="54407" y="132708"/>
                      <a:pt x="55682" y="128597"/>
                      <a:pt x="56229" y="126478"/>
                    </a:cubicBezTo>
                    <a:cubicBezTo>
                      <a:pt x="61025" y="107860"/>
                      <a:pt x="71105" y="45444"/>
                      <a:pt x="57382" y="30835"/>
                    </a:cubicBezTo>
                    <a:cubicBezTo>
                      <a:pt x="48638" y="21562"/>
                      <a:pt x="24228" y="8410"/>
                      <a:pt x="0"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25" name="Google Shape;4725;p42"/>
            <p:cNvSpPr/>
            <p:nvPr/>
          </p:nvSpPr>
          <p:spPr>
            <a:xfrm>
              <a:off x="6959129" y="1900219"/>
              <a:ext cx="398352" cy="360072"/>
            </a:xfrm>
            <a:custGeom>
              <a:rect b="b" l="l" r="r" t="t"/>
              <a:pathLst>
                <a:path extrusionOk="0" h="229711" w="254132">
                  <a:moveTo>
                    <a:pt x="87182" y="323"/>
                  </a:moveTo>
                  <a:cubicBezTo>
                    <a:pt x="84085" y="-151"/>
                    <a:pt x="80624" y="-132"/>
                    <a:pt x="76920" y="572"/>
                  </a:cubicBezTo>
                  <a:cubicBezTo>
                    <a:pt x="64775" y="2910"/>
                    <a:pt x="50628" y="11757"/>
                    <a:pt x="39212" y="23816"/>
                  </a:cubicBezTo>
                  <a:cubicBezTo>
                    <a:pt x="27189" y="36495"/>
                    <a:pt x="20145" y="50328"/>
                    <a:pt x="18445" y="63802"/>
                  </a:cubicBezTo>
                  <a:cubicBezTo>
                    <a:pt x="14255" y="62836"/>
                    <a:pt x="10369" y="61683"/>
                    <a:pt x="7090" y="60177"/>
                  </a:cubicBezTo>
                  <a:cubicBezTo>
                    <a:pt x="4600" y="59011"/>
                    <a:pt x="1625" y="60164"/>
                    <a:pt x="471" y="62672"/>
                  </a:cubicBezTo>
                  <a:cubicBezTo>
                    <a:pt x="-683" y="65186"/>
                    <a:pt x="350" y="68131"/>
                    <a:pt x="2839" y="69297"/>
                  </a:cubicBezTo>
                  <a:cubicBezTo>
                    <a:pt x="7272" y="71349"/>
                    <a:pt x="12676" y="72880"/>
                    <a:pt x="18323" y="74045"/>
                  </a:cubicBezTo>
                  <a:cubicBezTo>
                    <a:pt x="19780" y="88576"/>
                    <a:pt x="28039" y="102196"/>
                    <a:pt x="44980" y="112780"/>
                  </a:cubicBezTo>
                  <a:cubicBezTo>
                    <a:pt x="52753" y="117638"/>
                    <a:pt x="68055" y="118026"/>
                    <a:pt x="84449" y="115531"/>
                  </a:cubicBezTo>
                  <a:cubicBezTo>
                    <a:pt x="78984" y="148727"/>
                    <a:pt x="95136" y="174176"/>
                    <a:pt x="135577" y="178754"/>
                  </a:cubicBezTo>
                  <a:cubicBezTo>
                    <a:pt x="138067" y="179046"/>
                    <a:pt x="140495" y="178548"/>
                    <a:pt x="142925" y="178384"/>
                  </a:cubicBezTo>
                  <a:cubicBezTo>
                    <a:pt x="143896" y="183934"/>
                    <a:pt x="145778" y="189587"/>
                    <a:pt x="149179" y="195374"/>
                  </a:cubicBezTo>
                  <a:cubicBezTo>
                    <a:pt x="158044" y="210451"/>
                    <a:pt x="175654" y="215594"/>
                    <a:pt x="194903" y="213870"/>
                  </a:cubicBezTo>
                  <a:cubicBezTo>
                    <a:pt x="197210" y="219134"/>
                    <a:pt x="200307" y="224138"/>
                    <a:pt x="204800" y="228364"/>
                  </a:cubicBezTo>
                  <a:cubicBezTo>
                    <a:pt x="206804" y="230265"/>
                    <a:pt x="210022" y="230131"/>
                    <a:pt x="211904" y="228115"/>
                  </a:cubicBezTo>
                  <a:cubicBezTo>
                    <a:pt x="213787" y="226099"/>
                    <a:pt x="213666" y="222893"/>
                    <a:pt x="211662" y="220992"/>
                  </a:cubicBezTo>
                  <a:cubicBezTo>
                    <a:pt x="208990" y="218503"/>
                    <a:pt x="207108" y="215594"/>
                    <a:pt x="205529" y="212619"/>
                  </a:cubicBezTo>
                  <a:cubicBezTo>
                    <a:pt x="212452" y="211034"/>
                    <a:pt x="219434" y="208842"/>
                    <a:pt x="226296" y="205496"/>
                  </a:cubicBezTo>
                  <a:cubicBezTo>
                    <a:pt x="239472" y="198993"/>
                    <a:pt x="249309" y="190219"/>
                    <a:pt x="252770" y="181007"/>
                  </a:cubicBezTo>
                  <a:cubicBezTo>
                    <a:pt x="257021" y="169567"/>
                    <a:pt x="251252" y="159171"/>
                    <a:pt x="236497" y="152516"/>
                  </a:cubicBezTo>
                  <a:cubicBezTo>
                    <a:pt x="220588" y="145345"/>
                    <a:pt x="203829" y="155443"/>
                    <a:pt x="195510" y="173884"/>
                  </a:cubicBezTo>
                  <a:cubicBezTo>
                    <a:pt x="191138" y="183703"/>
                    <a:pt x="189923" y="194202"/>
                    <a:pt x="191806" y="204124"/>
                  </a:cubicBezTo>
                  <a:cubicBezTo>
                    <a:pt x="176989" y="204877"/>
                    <a:pt x="164116" y="200960"/>
                    <a:pt x="157923" y="190376"/>
                  </a:cubicBezTo>
                  <a:cubicBezTo>
                    <a:pt x="155190" y="185749"/>
                    <a:pt x="153794" y="181153"/>
                    <a:pt x="153065" y="176756"/>
                  </a:cubicBezTo>
                  <a:cubicBezTo>
                    <a:pt x="156526" y="175821"/>
                    <a:pt x="159745" y="174971"/>
                    <a:pt x="164420" y="173259"/>
                  </a:cubicBezTo>
                  <a:cubicBezTo>
                    <a:pt x="165756" y="172767"/>
                    <a:pt x="166363" y="172494"/>
                    <a:pt x="167031" y="172257"/>
                  </a:cubicBezTo>
                  <a:cubicBezTo>
                    <a:pt x="183973" y="166063"/>
                    <a:pt x="195449" y="157665"/>
                    <a:pt x="203646" y="144143"/>
                  </a:cubicBezTo>
                  <a:cubicBezTo>
                    <a:pt x="210083" y="133504"/>
                    <a:pt x="207533" y="124584"/>
                    <a:pt x="197271" y="122775"/>
                  </a:cubicBezTo>
                  <a:cubicBezTo>
                    <a:pt x="190045" y="121500"/>
                    <a:pt x="179540" y="124202"/>
                    <a:pt x="169764" y="129776"/>
                  </a:cubicBezTo>
                  <a:cubicBezTo>
                    <a:pt x="153551" y="139024"/>
                    <a:pt x="143350" y="152790"/>
                    <a:pt x="142317" y="168510"/>
                  </a:cubicBezTo>
                  <a:cubicBezTo>
                    <a:pt x="140435" y="168638"/>
                    <a:pt x="138492" y="168972"/>
                    <a:pt x="136670" y="168760"/>
                  </a:cubicBezTo>
                  <a:cubicBezTo>
                    <a:pt x="101269" y="164746"/>
                    <a:pt x="89186" y="143141"/>
                    <a:pt x="95440" y="113533"/>
                  </a:cubicBezTo>
                  <a:cubicBezTo>
                    <a:pt x="101026" y="112203"/>
                    <a:pt x="106735" y="110782"/>
                    <a:pt x="112078" y="108784"/>
                  </a:cubicBezTo>
                  <a:cubicBezTo>
                    <a:pt x="124951" y="103951"/>
                    <a:pt x="134910" y="97648"/>
                    <a:pt x="140314" y="90416"/>
                  </a:cubicBezTo>
                  <a:cubicBezTo>
                    <a:pt x="147115" y="81290"/>
                    <a:pt x="146325" y="70979"/>
                    <a:pt x="137399" y="61549"/>
                  </a:cubicBezTo>
                  <a:cubicBezTo>
                    <a:pt x="129566" y="53218"/>
                    <a:pt x="118333" y="56400"/>
                    <a:pt x="107949" y="66923"/>
                  </a:cubicBezTo>
                  <a:cubicBezTo>
                    <a:pt x="98901" y="76074"/>
                    <a:pt x="90825" y="90276"/>
                    <a:pt x="86574" y="105032"/>
                  </a:cubicBezTo>
                  <a:cubicBezTo>
                    <a:pt x="86574" y="105074"/>
                    <a:pt x="86574" y="105117"/>
                    <a:pt x="86574" y="105159"/>
                  </a:cubicBezTo>
                  <a:cubicBezTo>
                    <a:pt x="70908" y="108007"/>
                    <a:pt x="56274" y="108013"/>
                    <a:pt x="50324" y="104285"/>
                  </a:cubicBezTo>
                  <a:cubicBezTo>
                    <a:pt x="37451" y="96227"/>
                    <a:pt x="30771" y="86208"/>
                    <a:pt x="28828" y="75418"/>
                  </a:cubicBezTo>
                  <a:cubicBezTo>
                    <a:pt x="41398" y="76675"/>
                    <a:pt x="54939" y="76134"/>
                    <a:pt x="66719" y="72922"/>
                  </a:cubicBezTo>
                  <a:cubicBezTo>
                    <a:pt x="93254" y="65672"/>
                    <a:pt x="108131" y="47522"/>
                    <a:pt x="104427" y="19815"/>
                  </a:cubicBezTo>
                  <a:cubicBezTo>
                    <a:pt x="102909" y="8332"/>
                    <a:pt x="96533" y="1750"/>
                    <a:pt x="87182" y="323"/>
                  </a:cubicBezTo>
                  <a:close/>
                  <a:moveTo>
                    <a:pt x="85056" y="10069"/>
                  </a:moveTo>
                  <a:cubicBezTo>
                    <a:pt x="90522" y="10658"/>
                    <a:pt x="93618" y="14240"/>
                    <a:pt x="94590" y="21193"/>
                  </a:cubicBezTo>
                  <a:cubicBezTo>
                    <a:pt x="97505" y="43436"/>
                    <a:pt x="86150" y="57274"/>
                    <a:pt x="64108" y="63298"/>
                  </a:cubicBezTo>
                  <a:cubicBezTo>
                    <a:pt x="53057" y="66310"/>
                    <a:pt x="40184" y="66631"/>
                    <a:pt x="28464" y="65301"/>
                  </a:cubicBezTo>
                  <a:cubicBezTo>
                    <a:pt x="29678" y="53904"/>
                    <a:pt x="35750" y="41990"/>
                    <a:pt x="46437" y="30684"/>
                  </a:cubicBezTo>
                  <a:cubicBezTo>
                    <a:pt x="56517" y="20046"/>
                    <a:pt x="68905" y="12346"/>
                    <a:pt x="78803" y="10445"/>
                  </a:cubicBezTo>
                  <a:cubicBezTo>
                    <a:pt x="81171" y="10002"/>
                    <a:pt x="83235" y="9875"/>
                    <a:pt x="85056" y="10069"/>
                  </a:cubicBezTo>
                  <a:close/>
                  <a:moveTo>
                    <a:pt x="124162" y="67421"/>
                  </a:moveTo>
                  <a:cubicBezTo>
                    <a:pt x="126712" y="66552"/>
                    <a:pt x="128777" y="66917"/>
                    <a:pt x="130173" y="68423"/>
                  </a:cubicBezTo>
                  <a:cubicBezTo>
                    <a:pt x="135760" y="74367"/>
                    <a:pt x="136124" y="79261"/>
                    <a:pt x="132298" y="84417"/>
                  </a:cubicBezTo>
                  <a:cubicBezTo>
                    <a:pt x="128290" y="89809"/>
                    <a:pt x="119851" y="95067"/>
                    <a:pt x="108556" y="99288"/>
                  </a:cubicBezTo>
                  <a:cubicBezTo>
                    <a:pt x="105338" y="100502"/>
                    <a:pt x="101816" y="101340"/>
                    <a:pt x="98416" y="102287"/>
                  </a:cubicBezTo>
                  <a:cubicBezTo>
                    <a:pt x="102484" y="91193"/>
                    <a:pt x="108374" y="80689"/>
                    <a:pt x="115053" y="73918"/>
                  </a:cubicBezTo>
                  <a:cubicBezTo>
                    <a:pt x="118514" y="70402"/>
                    <a:pt x="121611" y="68295"/>
                    <a:pt x="124162" y="67421"/>
                  </a:cubicBezTo>
                  <a:close/>
                  <a:moveTo>
                    <a:pt x="195510" y="132648"/>
                  </a:moveTo>
                  <a:cubicBezTo>
                    <a:pt x="198000" y="133079"/>
                    <a:pt x="198181" y="133844"/>
                    <a:pt x="195024" y="139024"/>
                  </a:cubicBezTo>
                  <a:cubicBezTo>
                    <a:pt x="188102" y="150391"/>
                    <a:pt x="178507" y="157417"/>
                    <a:pt x="163570" y="162888"/>
                  </a:cubicBezTo>
                  <a:cubicBezTo>
                    <a:pt x="162902" y="163131"/>
                    <a:pt x="162234" y="163270"/>
                    <a:pt x="160898" y="163762"/>
                  </a:cubicBezTo>
                  <a:cubicBezTo>
                    <a:pt x="157802" y="164922"/>
                    <a:pt x="155858" y="165383"/>
                    <a:pt x="153429" y="166136"/>
                  </a:cubicBezTo>
                  <a:cubicBezTo>
                    <a:pt x="155312" y="155176"/>
                    <a:pt x="162477" y="145479"/>
                    <a:pt x="174682" y="138520"/>
                  </a:cubicBezTo>
                  <a:cubicBezTo>
                    <a:pt x="182576" y="134002"/>
                    <a:pt x="190956" y="131841"/>
                    <a:pt x="195510" y="132648"/>
                  </a:cubicBezTo>
                  <a:close/>
                  <a:moveTo>
                    <a:pt x="223746" y="160264"/>
                  </a:moveTo>
                  <a:cubicBezTo>
                    <a:pt x="226539" y="159937"/>
                    <a:pt x="229453" y="160319"/>
                    <a:pt x="232368" y="161637"/>
                  </a:cubicBezTo>
                  <a:cubicBezTo>
                    <a:pt x="242752" y="166300"/>
                    <a:pt x="245605" y="171559"/>
                    <a:pt x="243359" y="177509"/>
                  </a:cubicBezTo>
                  <a:cubicBezTo>
                    <a:pt x="240990" y="183879"/>
                    <a:pt x="232915" y="191020"/>
                    <a:pt x="221741" y="196497"/>
                  </a:cubicBezTo>
                  <a:cubicBezTo>
                    <a:pt x="215305" y="199691"/>
                    <a:pt x="208747" y="201999"/>
                    <a:pt x="202250" y="203371"/>
                  </a:cubicBezTo>
                  <a:cubicBezTo>
                    <a:pt x="198181" y="184043"/>
                    <a:pt x="209233" y="161965"/>
                    <a:pt x="223746" y="160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6" name="Google Shape;4726;p42"/>
            <p:cNvSpPr/>
            <p:nvPr/>
          </p:nvSpPr>
          <p:spPr>
            <a:xfrm>
              <a:off x="8043429" y="874760"/>
              <a:ext cx="236699" cy="323121"/>
            </a:xfrm>
            <a:custGeom>
              <a:rect b="b" l="l" r="r" t="t"/>
              <a:pathLst>
                <a:path extrusionOk="0" h="206138" w="151004">
                  <a:moveTo>
                    <a:pt x="44144" y="224"/>
                  </a:moveTo>
                  <a:cubicBezTo>
                    <a:pt x="42929" y="625"/>
                    <a:pt x="41897" y="1487"/>
                    <a:pt x="41289" y="2719"/>
                  </a:cubicBezTo>
                  <a:cubicBezTo>
                    <a:pt x="40075" y="5191"/>
                    <a:pt x="40925" y="8215"/>
                    <a:pt x="43415" y="9466"/>
                  </a:cubicBezTo>
                  <a:cubicBezTo>
                    <a:pt x="68250" y="22035"/>
                    <a:pt x="76023" y="34987"/>
                    <a:pt x="70679" y="47332"/>
                  </a:cubicBezTo>
                  <a:cubicBezTo>
                    <a:pt x="62664" y="45164"/>
                    <a:pt x="54162" y="43840"/>
                    <a:pt x="44690" y="44332"/>
                  </a:cubicBezTo>
                  <a:cubicBezTo>
                    <a:pt x="17790" y="45723"/>
                    <a:pt x="-3280" y="57685"/>
                    <a:pt x="424" y="74693"/>
                  </a:cubicBezTo>
                  <a:cubicBezTo>
                    <a:pt x="4553" y="93395"/>
                    <a:pt x="39832" y="87967"/>
                    <a:pt x="63696" y="70321"/>
                  </a:cubicBezTo>
                  <a:cubicBezTo>
                    <a:pt x="68493" y="66763"/>
                    <a:pt x="72015" y="62962"/>
                    <a:pt x="75051" y="59075"/>
                  </a:cubicBezTo>
                  <a:cubicBezTo>
                    <a:pt x="83916" y="62895"/>
                    <a:pt x="90292" y="68888"/>
                    <a:pt x="92539" y="76818"/>
                  </a:cubicBezTo>
                  <a:cubicBezTo>
                    <a:pt x="93814" y="81336"/>
                    <a:pt x="92600" y="87159"/>
                    <a:pt x="90414" y="93310"/>
                  </a:cubicBezTo>
                  <a:cubicBezTo>
                    <a:pt x="85192" y="92776"/>
                    <a:pt x="80151" y="91720"/>
                    <a:pt x="74566" y="92060"/>
                  </a:cubicBezTo>
                  <a:cubicBezTo>
                    <a:pt x="59506" y="92983"/>
                    <a:pt x="45236" y="97342"/>
                    <a:pt x="35946" y="103682"/>
                  </a:cubicBezTo>
                  <a:cubicBezTo>
                    <a:pt x="24834" y="111242"/>
                    <a:pt x="21312" y="121637"/>
                    <a:pt x="28781" y="131298"/>
                  </a:cubicBezTo>
                  <a:cubicBezTo>
                    <a:pt x="41350" y="147438"/>
                    <a:pt x="61693" y="143710"/>
                    <a:pt x="79788" y="126799"/>
                  </a:cubicBezTo>
                  <a:cubicBezTo>
                    <a:pt x="87074" y="119998"/>
                    <a:pt x="92903" y="111928"/>
                    <a:pt x="97032" y="103682"/>
                  </a:cubicBezTo>
                  <a:cubicBezTo>
                    <a:pt x="118285" y="107999"/>
                    <a:pt x="133101" y="121261"/>
                    <a:pt x="135773" y="143291"/>
                  </a:cubicBezTo>
                  <a:cubicBezTo>
                    <a:pt x="136926" y="152727"/>
                    <a:pt x="133709" y="161938"/>
                    <a:pt x="127515" y="170160"/>
                  </a:cubicBezTo>
                  <a:cubicBezTo>
                    <a:pt x="114945" y="164276"/>
                    <a:pt x="101343" y="159728"/>
                    <a:pt x="89138" y="158289"/>
                  </a:cubicBezTo>
                  <a:cubicBezTo>
                    <a:pt x="65214" y="155459"/>
                    <a:pt x="49366" y="163790"/>
                    <a:pt x="50519" y="183780"/>
                  </a:cubicBezTo>
                  <a:cubicBezTo>
                    <a:pt x="51856" y="206460"/>
                    <a:pt x="76448" y="211585"/>
                    <a:pt x="103165" y="200521"/>
                  </a:cubicBezTo>
                  <a:cubicBezTo>
                    <a:pt x="113427" y="196252"/>
                    <a:pt x="121867" y="189913"/>
                    <a:pt x="129033" y="182778"/>
                  </a:cubicBezTo>
                  <a:cubicBezTo>
                    <a:pt x="133769" y="185334"/>
                    <a:pt x="138991" y="187599"/>
                    <a:pt x="142878" y="190526"/>
                  </a:cubicBezTo>
                  <a:cubicBezTo>
                    <a:pt x="145124" y="192190"/>
                    <a:pt x="148342" y="191741"/>
                    <a:pt x="149982" y="189524"/>
                  </a:cubicBezTo>
                  <a:cubicBezTo>
                    <a:pt x="151682" y="187314"/>
                    <a:pt x="151196" y="184065"/>
                    <a:pt x="149011" y="182402"/>
                  </a:cubicBezTo>
                  <a:cubicBezTo>
                    <a:pt x="145306" y="179608"/>
                    <a:pt x="141056" y="177009"/>
                    <a:pt x="136623" y="174532"/>
                  </a:cubicBezTo>
                  <a:cubicBezTo>
                    <a:pt x="143485" y="164780"/>
                    <a:pt x="147128" y="153656"/>
                    <a:pt x="145731" y="142046"/>
                  </a:cubicBezTo>
                  <a:cubicBezTo>
                    <a:pt x="142574" y="115620"/>
                    <a:pt x="124964" y="99516"/>
                    <a:pt x="100675" y="94063"/>
                  </a:cubicBezTo>
                  <a:cubicBezTo>
                    <a:pt x="102801" y="86953"/>
                    <a:pt x="103772" y="79964"/>
                    <a:pt x="102133" y="74068"/>
                  </a:cubicBezTo>
                  <a:cubicBezTo>
                    <a:pt x="99097" y="63186"/>
                    <a:pt x="91021" y="55286"/>
                    <a:pt x="80151" y="50325"/>
                  </a:cubicBezTo>
                  <a:cubicBezTo>
                    <a:pt x="86831" y="33584"/>
                    <a:pt x="77480" y="15495"/>
                    <a:pt x="48030" y="594"/>
                  </a:cubicBezTo>
                  <a:cubicBezTo>
                    <a:pt x="46815" y="-31"/>
                    <a:pt x="45419" y="-177"/>
                    <a:pt x="44144" y="224"/>
                  </a:cubicBezTo>
                  <a:close/>
                  <a:moveTo>
                    <a:pt x="45176" y="54448"/>
                  </a:moveTo>
                  <a:cubicBezTo>
                    <a:pt x="51976" y="54102"/>
                    <a:pt x="58109" y="54679"/>
                    <a:pt x="63939" y="55827"/>
                  </a:cubicBezTo>
                  <a:cubicBezTo>
                    <a:pt x="61874" y="58001"/>
                    <a:pt x="60538" y="60211"/>
                    <a:pt x="57685" y="62324"/>
                  </a:cubicBezTo>
                  <a:cubicBezTo>
                    <a:pt x="38861" y="76248"/>
                    <a:pt x="11900" y="80365"/>
                    <a:pt x="10200" y="72568"/>
                  </a:cubicBezTo>
                  <a:cubicBezTo>
                    <a:pt x="8318" y="64194"/>
                    <a:pt x="23681" y="55560"/>
                    <a:pt x="45176" y="54448"/>
                  </a:cubicBezTo>
                  <a:close/>
                  <a:moveTo>
                    <a:pt x="75173" y="102182"/>
                  </a:moveTo>
                  <a:cubicBezTo>
                    <a:pt x="78998" y="101951"/>
                    <a:pt x="82277" y="102722"/>
                    <a:pt x="85920" y="102935"/>
                  </a:cubicBezTo>
                  <a:cubicBezTo>
                    <a:pt x="82520" y="108752"/>
                    <a:pt x="78330" y="114600"/>
                    <a:pt x="73047" y="119554"/>
                  </a:cubicBezTo>
                  <a:cubicBezTo>
                    <a:pt x="58656" y="132980"/>
                    <a:pt x="44812" y="135464"/>
                    <a:pt x="36796" y="125177"/>
                  </a:cubicBezTo>
                  <a:cubicBezTo>
                    <a:pt x="33396" y="120775"/>
                    <a:pt x="34732" y="116573"/>
                    <a:pt x="41532" y="111928"/>
                  </a:cubicBezTo>
                  <a:cubicBezTo>
                    <a:pt x="49183" y="106700"/>
                    <a:pt x="61813" y="102996"/>
                    <a:pt x="75173" y="102182"/>
                  </a:cubicBezTo>
                  <a:close/>
                  <a:moveTo>
                    <a:pt x="75780" y="168035"/>
                  </a:moveTo>
                  <a:cubicBezTo>
                    <a:pt x="79301" y="167689"/>
                    <a:pt x="83370" y="167731"/>
                    <a:pt x="88046" y="168284"/>
                  </a:cubicBezTo>
                  <a:cubicBezTo>
                    <a:pt x="98126" y="169474"/>
                    <a:pt x="109237" y="173123"/>
                    <a:pt x="119925" y="177781"/>
                  </a:cubicBezTo>
                  <a:cubicBezTo>
                    <a:pt x="114096" y="183057"/>
                    <a:pt x="107355" y="187921"/>
                    <a:pt x="99279" y="191273"/>
                  </a:cubicBezTo>
                  <a:cubicBezTo>
                    <a:pt x="77905" y="200120"/>
                    <a:pt x="61328" y="196598"/>
                    <a:pt x="60538" y="183155"/>
                  </a:cubicBezTo>
                  <a:cubicBezTo>
                    <a:pt x="59992" y="174058"/>
                    <a:pt x="65275" y="169073"/>
                    <a:pt x="75780" y="1680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7" name="Google Shape;4727;p42"/>
            <p:cNvSpPr/>
            <p:nvPr/>
          </p:nvSpPr>
          <p:spPr>
            <a:xfrm>
              <a:off x="6838771" y="899567"/>
              <a:ext cx="242630" cy="344079"/>
            </a:xfrm>
            <a:custGeom>
              <a:rect b="b" l="l" r="r" t="t"/>
              <a:pathLst>
                <a:path extrusionOk="0" h="219508" w="154788">
                  <a:moveTo>
                    <a:pt x="103527" y="43"/>
                  </a:moveTo>
                  <a:cubicBezTo>
                    <a:pt x="102252" y="-127"/>
                    <a:pt x="100916" y="201"/>
                    <a:pt x="99762" y="1045"/>
                  </a:cubicBezTo>
                  <a:cubicBezTo>
                    <a:pt x="92658" y="6456"/>
                    <a:pt x="88711" y="12850"/>
                    <a:pt x="86403" y="19535"/>
                  </a:cubicBezTo>
                  <a:cubicBezTo>
                    <a:pt x="75231" y="22328"/>
                    <a:pt x="64483" y="28862"/>
                    <a:pt x="55192" y="40029"/>
                  </a:cubicBezTo>
                  <a:cubicBezTo>
                    <a:pt x="39587" y="58719"/>
                    <a:pt x="40437" y="78508"/>
                    <a:pt x="52703" y="95255"/>
                  </a:cubicBezTo>
                  <a:cubicBezTo>
                    <a:pt x="38554" y="100987"/>
                    <a:pt x="27078" y="110496"/>
                    <a:pt x="22342" y="123995"/>
                  </a:cubicBezTo>
                  <a:cubicBezTo>
                    <a:pt x="17727" y="137038"/>
                    <a:pt x="19184" y="149280"/>
                    <a:pt x="24831" y="159232"/>
                  </a:cubicBezTo>
                  <a:cubicBezTo>
                    <a:pt x="5825" y="171813"/>
                    <a:pt x="-4558" y="192125"/>
                    <a:pt x="1939" y="215715"/>
                  </a:cubicBezTo>
                  <a:cubicBezTo>
                    <a:pt x="2668" y="218381"/>
                    <a:pt x="5400" y="220075"/>
                    <a:pt x="8072" y="219334"/>
                  </a:cubicBezTo>
                  <a:cubicBezTo>
                    <a:pt x="10744" y="218600"/>
                    <a:pt x="12323" y="215758"/>
                    <a:pt x="11594" y="213092"/>
                  </a:cubicBezTo>
                  <a:cubicBezTo>
                    <a:pt x="6311" y="193959"/>
                    <a:pt x="14813" y="177436"/>
                    <a:pt x="30843" y="167108"/>
                  </a:cubicBezTo>
                  <a:cubicBezTo>
                    <a:pt x="41590" y="178857"/>
                    <a:pt x="59018" y="185877"/>
                    <a:pt x="78267" y="184474"/>
                  </a:cubicBezTo>
                  <a:cubicBezTo>
                    <a:pt x="80209" y="184334"/>
                    <a:pt x="82760" y="183867"/>
                    <a:pt x="84946" y="183223"/>
                  </a:cubicBezTo>
                  <a:cubicBezTo>
                    <a:pt x="89500" y="181881"/>
                    <a:pt x="92658" y="179786"/>
                    <a:pt x="92779" y="175354"/>
                  </a:cubicBezTo>
                  <a:cubicBezTo>
                    <a:pt x="93569" y="150203"/>
                    <a:pt x="67640" y="141240"/>
                    <a:pt x="39951" y="151113"/>
                  </a:cubicBezTo>
                  <a:cubicBezTo>
                    <a:pt x="37643" y="151927"/>
                    <a:pt x="35944" y="153360"/>
                    <a:pt x="33818" y="154362"/>
                  </a:cubicBezTo>
                  <a:cubicBezTo>
                    <a:pt x="29385" y="146644"/>
                    <a:pt x="28293" y="137336"/>
                    <a:pt x="31814" y="127371"/>
                  </a:cubicBezTo>
                  <a:cubicBezTo>
                    <a:pt x="35883" y="115797"/>
                    <a:pt x="46448" y="107224"/>
                    <a:pt x="59929" y="102754"/>
                  </a:cubicBezTo>
                  <a:cubicBezTo>
                    <a:pt x="62054" y="104843"/>
                    <a:pt x="63450" y="107187"/>
                    <a:pt x="65940" y="109130"/>
                  </a:cubicBezTo>
                  <a:cubicBezTo>
                    <a:pt x="75291" y="116447"/>
                    <a:pt x="86403" y="121663"/>
                    <a:pt x="95815" y="123370"/>
                  </a:cubicBezTo>
                  <a:cubicBezTo>
                    <a:pt x="107049" y="125422"/>
                    <a:pt x="115792" y="122161"/>
                    <a:pt x="116764" y="112749"/>
                  </a:cubicBezTo>
                  <a:cubicBezTo>
                    <a:pt x="118525" y="96439"/>
                    <a:pt x="99034" y="87659"/>
                    <a:pt x="75291" y="89511"/>
                  </a:cubicBezTo>
                  <a:cubicBezTo>
                    <a:pt x="70980" y="89845"/>
                    <a:pt x="67094" y="90920"/>
                    <a:pt x="63025" y="91885"/>
                  </a:cubicBezTo>
                  <a:cubicBezTo>
                    <a:pt x="51427" y="77986"/>
                    <a:pt x="49788" y="62004"/>
                    <a:pt x="62782" y="46398"/>
                  </a:cubicBezTo>
                  <a:cubicBezTo>
                    <a:pt x="69462" y="38407"/>
                    <a:pt x="77053" y="34096"/>
                    <a:pt x="84824" y="31279"/>
                  </a:cubicBezTo>
                  <a:cubicBezTo>
                    <a:pt x="85128" y="37679"/>
                    <a:pt x="86646" y="44158"/>
                    <a:pt x="90654" y="50400"/>
                  </a:cubicBezTo>
                  <a:cubicBezTo>
                    <a:pt x="100430" y="65392"/>
                    <a:pt x="119011" y="75812"/>
                    <a:pt x="136256" y="75515"/>
                  </a:cubicBezTo>
                  <a:cubicBezTo>
                    <a:pt x="149554" y="75290"/>
                    <a:pt x="156537" y="67876"/>
                    <a:pt x="154412" y="56897"/>
                  </a:cubicBezTo>
                  <a:cubicBezTo>
                    <a:pt x="152712" y="48293"/>
                    <a:pt x="145304" y="38486"/>
                    <a:pt x="135163" y="30908"/>
                  </a:cubicBezTo>
                  <a:cubicBezTo>
                    <a:pt x="123443" y="22195"/>
                    <a:pt x="110570" y="17780"/>
                    <a:pt x="97637" y="18035"/>
                  </a:cubicBezTo>
                  <a:cubicBezTo>
                    <a:pt x="99580" y="14872"/>
                    <a:pt x="102252" y="11836"/>
                    <a:pt x="105895" y="9042"/>
                  </a:cubicBezTo>
                  <a:cubicBezTo>
                    <a:pt x="108142" y="7360"/>
                    <a:pt x="108445" y="4124"/>
                    <a:pt x="106806" y="1920"/>
                  </a:cubicBezTo>
                  <a:cubicBezTo>
                    <a:pt x="105955" y="815"/>
                    <a:pt x="104802" y="213"/>
                    <a:pt x="103527" y="43"/>
                  </a:cubicBezTo>
                  <a:close/>
                  <a:moveTo>
                    <a:pt x="95148" y="28030"/>
                  </a:moveTo>
                  <a:cubicBezTo>
                    <a:pt x="106684" y="27046"/>
                    <a:pt x="118525" y="30908"/>
                    <a:pt x="129273" y="38905"/>
                  </a:cubicBezTo>
                  <a:cubicBezTo>
                    <a:pt x="137653" y="45117"/>
                    <a:pt x="143360" y="52944"/>
                    <a:pt x="144514" y="58774"/>
                  </a:cubicBezTo>
                  <a:cubicBezTo>
                    <a:pt x="145425" y="63249"/>
                    <a:pt x="143482" y="65392"/>
                    <a:pt x="136135" y="65520"/>
                  </a:cubicBezTo>
                  <a:cubicBezTo>
                    <a:pt x="122412" y="65757"/>
                    <a:pt x="107049" y="57073"/>
                    <a:pt x="99155" y="44899"/>
                  </a:cubicBezTo>
                  <a:cubicBezTo>
                    <a:pt x="95511" y="39306"/>
                    <a:pt x="94176" y="33732"/>
                    <a:pt x="94540" y="28285"/>
                  </a:cubicBezTo>
                  <a:cubicBezTo>
                    <a:pt x="94783" y="28261"/>
                    <a:pt x="94965" y="28054"/>
                    <a:pt x="95148" y="28030"/>
                  </a:cubicBezTo>
                  <a:close/>
                  <a:moveTo>
                    <a:pt x="76202" y="99506"/>
                  </a:moveTo>
                  <a:cubicBezTo>
                    <a:pt x="94540" y="98073"/>
                    <a:pt x="107595" y="103945"/>
                    <a:pt x="106806" y="111626"/>
                  </a:cubicBezTo>
                  <a:cubicBezTo>
                    <a:pt x="106563" y="113605"/>
                    <a:pt x="103830" y="114650"/>
                    <a:pt x="97516" y="113502"/>
                  </a:cubicBezTo>
                  <a:cubicBezTo>
                    <a:pt x="89804" y="112093"/>
                    <a:pt x="80270" y="107491"/>
                    <a:pt x="72195" y="101133"/>
                  </a:cubicBezTo>
                  <a:cubicBezTo>
                    <a:pt x="71891" y="100890"/>
                    <a:pt x="71709" y="100623"/>
                    <a:pt x="71405" y="100380"/>
                  </a:cubicBezTo>
                  <a:cubicBezTo>
                    <a:pt x="73045" y="100143"/>
                    <a:pt x="74502" y="99633"/>
                    <a:pt x="76202" y="99506"/>
                  </a:cubicBezTo>
                  <a:close/>
                  <a:moveTo>
                    <a:pt x="58775" y="157234"/>
                  </a:moveTo>
                  <a:cubicBezTo>
                    <a:pt x="72377" y="156445"/>
                    <a:pt x="81667" y="162480"/>
                    <a:pt x="82275" y="173477"/>
                  </a:cubicBezTo>
                  <a:cubicBezTo>
                    <a:pt x="82153" y="173514"/>
                    <a:pt x="82153" y="173568"/>
                    <a:pt x="82031" y="173605"/>
                  </a:cubicBezTo>
                  <a:cubicBezTo>
                    <a:pt x="80635" y="174012"/>
                    <a:pt x="78935" y="174261"/>
                    <a:pt x="77660" y="174352"/>
                  </a:cubicBezTo>
                  <a:cubicBezTo>
                    <a:pt x="62540" y="175457"/>
                    <a:pt x="48998" y="170587"/>
                    <a:pt x="40194" y="162232"/>
                  </a:cubicBezTo>
                  <a:cubicBezTo>
                    <a:pt x="41348" y="161758"/>
                    <a:pt x="42137" y="160908"/>
                    <a:pt x="43291" y="160483"/>
                  </a:cubicBezTo>
                  <a:cubicBezTo>
                    <a:pt x="48817" y="158515"/>
                    <a:pt x="54039" y="157513"/>
                    <a:pt x="58775" y="15723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8" name="Google Shape;4728;p42"/>
            <p:cNvSpPr/>
            <p:nvPr/>
          </p:nvSpPr>
          <p:spPr>
            <a:xfrm>
              <a:off x="7449301" y="802986"/>
              <a:ext cx="259241" cy="83079"/>
            </a:xfrm>
            <a:custGeom>
              <a:rect b="b" l="l" r="r" t="t"/>
              <a:pathLst>
                <a:path extrusionOk="0" h="53001" w="165385">
                  <a:moveTo>
                    <a:pt x="156551" y="230"/>
                  </a:moveTo>
                  <a:cubicBezTo>
                    <a:pt x="154790" y="692"/>
                    <a:pt x="153151" y="1785"/>
                    <a:pt x="152180" y="3479"/>
                  </a:cubicBezTo>
                  <a:cubicBezTo>
                    <a:pt x="126130" y="48164"/>
                    <a:pt x="48952" y="51868"/>
                    <a:pt x="12580" y="6855"/>
                  </a:cubicBezTo>
                  <a:cubicBezTo>
                    <a:pt x="10151" y="3807"/>
                    <a:pt x="5658" y="3394"/>
                    <a:pt x="2622" y="5853"/>
                  </a:cubicBezTo>
                  <a:cubicBezTo>
                    <a:pt x="-475" y="8312"/>
                    <a:pt x="-840" y="12678"/>
                    <a:pt x="1589" y="15726"/>
                  </a:cubicBezTo>
                  <a:cubicBezTo>
                    <a:pt x="44034" y="68311"/>
                    <a:pt x="133234" y="64043"/>
                    <a:pt x="164385" y="10601"/>
                  </a:cubicBezTo>
                  <a:cubicBezTo>
                    <a:pt x="166388" y="7219"/>
                    <a:pt x="165295" y="2950"/>
                    <a:pt x="161895" y="977"/>
                  </a:cubicBezTo>
                  <a:cubicBezTo>
                    <a:pt x="160195" y="-7"/>
                    <a:pt x="158313" y="-231"/>
                    <a:pt x="156551"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9" name="Google Shape;4729;p42"/>
            <p:cNvSpPr/>
            <p:nvPr/>
          </p:nvSpPr>
          <p:spPr>
            <a:xfrm>
              <a:off x="7440079" y="660748"/>
              <a:ext cx="74812" cy="74859"/>
            </a:xfrm>
            <a:custGeom>
              <a:rect b="b" l="l" r="r" t="t"/>
              <a:pathLst>
                <a:path extrusionOk="0" h="47757" w="47727">
                  <a:moveTo>
                    <a:pt x="0" y="23876"/>
                  </a:moveTo>
                  <a:cubicBezTo>
                    <a:pt x="0" y="10687"/>
                    <a:pt x="10687" y="0"/>
                    <a:pt x="23864" y="0"/>
                  </a:cubicBezTo>
                  <a:cubicBezTo>
                    <a:pt x="37040" y="0"/>
                    <a:pt x="47727" y="10687"/>
                    <a:pt x="47727" y="23876"/>
                  </a:cubicBezTo>
                  <a:cubicBezTo>
                    <a:pt x="47727" y="37065"/>
                    <a:pt x="37040" y="47758"/>
                    <a:pt x="23864"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0" name="Google Shape;4730;p42"/>
            <p:cNvSpPr/>
            <p:nvPr/>
          </p:nvSpPr>
          <p:spPr>
            <a:xfrm>
              <a:off x="7635055" y="663120"/>
              <a:ext cx="74812" cy="74859"/>
            </a:xfrm>
            <a:custGeom>
              <a:rect b="b" l="l" r="r" t="t"/>
              <a:pathLst>
                <a:path extrusionOk="0" h="47757" w="47727">
                  <a:moveTo>
                    <a:pt x="0" y="23882"/>
                  </a:moveTo>
                  <a:cubicBezTo>
                    <a:pt x="0" y="10693"/>
                    <a:pt x="10687" y="0"/>
                    <a:pt x="23864" y="0"/>
                  </a:cubicBezTo>
                  <a:cubicBezTo>
                    <a:pt x="37040" y="0"/>
                    <a:pt x="47727" y="10693"/>
                    <a:pt x="47727" y="23882"/>
                  </a:cubicBezTo>
                  <a:cubicBezTo>
                    <a:pt x="47727" y="37065"/>
                    <a:pt x="37040" y="47758"/>
                    <a:pt x="23864" y="47758"/>
                  </a:cubicBezTo>
                  <a:cubicBezTo>
                    <a:pt x="10687"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p42"/>
            <p:cNvSpPr/>
            <p:nvPr/>
          </p:nvSpPr>
          <p:spPr>
            <a:xfrm>
              <a:off x="7370417" y="1329215"/>
              <a:ext cx="411300" cy="4113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4732" name="Google Shape;4732;p42"/>
          <p:cNvGrpSpPr/>
          <p:nvPr/>
        </p:nvGrpSpPr>
        <p:grpSpPr>
          <a:xfrm>
            <a:off x="11514200" y="95554"/>
            <a:ext cx="586707" cy="694043"/>
            <a:chOff x="700405" y="421498"/>
            <a:chExt cx="1609180" cy="1903573"/>
          </a:xfrm>
        </p:grpSpPr>
        <p:grpSp>
          <p:nvGrpSpPr>
            <p:cNvPr id="4733" name="Google Shape;4733;p42"/>
            <p:cNvGrpSpPr/>
            <p:nvPr/>
          </p:nvGrpSpPr>
          <p:grpSpPr>
            <a:xfrm>
              <a:off x="700405" y="421498"/>
              <a:ext cx="1579673" cy="1903573"/>
              <a:chOff x="5460295" y="2037356"/>
              <a:chExt cx="1579673" cy="1903573"/>
            </a:xfrm>
          </p:grpSpPr>
          <p:grpSp>
            <p:nvGrpSpPr>
              <p:cNvPr id="4734" name="Google Shape;4734;p42"/>
              <p:cNvGrpSpPr/>
              <p:nvPr/>
            </p:nvGrpSpPr>
            <p:grpSpPr>
              <a:xfrm>
                <a:off x="5475026" y="2047322"/>
                <a:ext cx="1552144" cy="1884845"/>
                <a:chOff x="2609767" y="872536"/>
                <a:chExt cx="989509" cy="1201610"/>
              </a:xfrm>
            </p:grpSpPr>
            <p:sp>
              <p:nvSpPr>
                <p:cNvPr id="4735" name="Google Shape;4735;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737" name="Google Shape;4737;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4738" name="Google Shape;4738;p42"/>
            <p:cNvGrpSpPr/>
            <p:nvPr/>
          </p:nvGrpSpPr>
          <p:grpSpPr>
            <a:xfrm>
              <a:off x="1366463" y="1254007"/>
              <a:ext cx="256951" cy="256951"/>
              <a:chOff x="3025916" y="1405541"/>
              <a:chExt cx="163809" cy="163809"/>
            </a:xfrm>
          </p:grpSpPr>
          <p:sp>
            <p:nvSpPr>
              <p:cNvPr id="4739" name="Google Shape;4739;p4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40" name="Google Shape;4740;p42"/>
              <p:cNvGrpSpPr/>
              <p:nvPr/>
            </p:nvGrpSpPr>
            <p:grpSpPr>
              <a:xfrm>
                <a:off x="3026226" y="1406561"/>
                <a:ext cx="163311" cy="161896"/>
                <a:chOff x="3026226" y="1406561"/>
                <a:chExt cx="163311" cy="161896"/>
              </a:xfrm>
            </p:grpSpPr>
            <p:sp>
              <p:nvSpPr>
                <p:cNvPr id="4741" name="Google Shape;4741;p4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2" name="Google Shape;4742;p4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3" name="Google Shape;4743;p4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p4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p4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6" name="Google Shape;4746;p4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7" name="Google Shape;4747;p4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8" name="Google Shape;4748;p4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49" name="Google Shape;4749;p4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50" name="Google Shape;4750;p42"/>
            <p:cNvSpPr/>
            <p:nvPr/>
          </p:nvSpPr>
          <p:spPr>
            <a:xfrm>
              <a:off x="944411" y="1907234"/>
              <a:ext cx="386346" cy="300482"/>
            </a:xfrm>
            <a:custGeom>
              <a:rect b="b" l="l" r="r" t="t"/>
              <a:pathLst>
                <a:path extrusionOk="0" h="191695" w="246473">
                  <a:moveTo>
                    <a:pt x="7415" y="3"/>
                  </a:moveTo>
                  <a:cubicBezTo>
                    <a:pt x="5472" y="70"/>
                    <a:pt x="3474" y="975"/>
                    <a:pt x="2041" y="2505"/>
                  </a:cubicBezTo>
                  <a:cubicBezTo>
                    <a:pt x="-831" y="5566"/>
                    <a:pt x="-642" y="10253"/>
                    <a:pt x="2418" y="13125"/>
                  </a:cubicBezTo>
                  <a:cubicBezTo>
                    <a:pt x="8812" y="19131"/>
                    <a:pt x="10870" y="27304"/>
                    <a:pt x="11660" y="45114"/>
                  </a:cubicBezTo>
                  <a:cubicBezTo>
                    <a:pt x="11690" y="45782"/>
                    <a:pt x="11733" y="46274"/>
                    <a:pt x="11787" y="47488"/>
                  </a:cubicBezTo>
                  <a:cubicBezTo>
                    <a:pt x="12382" y="61509"/>
                    <a:pt x="12965" y="67684"/>
                    <a:pt x="15412" y="74855"/>
                  </a:cubicBezTo>
                  <a:cubicBezTo>
                    <a:pt x="18904" y="85081"/>
                    <a:pt x="25589" y="92416"/>
                    <a:pt x="36155" y="96594"/>
                  </a:cubicBezTo>
                  <a:cubicBezTo>
                    <a:pt x="48469" y="101464"/>
                    <a:pt x="58786" y="100814"/>
                    <a:pt x="76766" y="96345"/>
                  </a:cubicBezTo>
                  <a:cubicBezTo>
                    <a:pt x="77397" y="96187"/>
                    <a:pt x="77883" y="96005"/>
                    <a:pt x="79012" y="95719"/>
                  </a:cubicBezTo>
                  <a:cubicBezTo>
                    <a:pt x="93993" y="91961"/>
                    <a:pt x="100484" y="91226"/>
                    <a:pt x="108250" y="92969"/>
                  </a:cubicBezTo>
                  <a:cubicBezTo>
                    <a:pt x="121390" y="95920"/>
                    <a:pt x="125562" y="105180"/>
                    <a:pt x="129242" y="132456"/>
                  </a:cubicBezTo>
                  <a:cubicBezTo>
                    <a:pt x="129345" y="133209"/>
                    <a:pt x="129393" y="133324"/>
                    <a:pt x="129491" y="134084"/>
                  </a:cubicBezTo>
                  <a:cubicBezTo>
                    <a:pt x="132921" y="159538"/>
                    <a:pt x="135873" y="169715"/>
                    <a:pt x="146110" y="178313"/>
                  </a:cubicBezTo>
                  <a:cubicBezTo>
                    <a:pt x="148363" y="180208"/>
                    <a:pt x="150761" y="181835"/>
                    <a:pt x="153111" y="183311"/>
                  </a:cubicBezTo>
                  <a:cubicBezTo>
                    <a:pt x="171626" y="194957"/>
                    <a:pt x="188537" y="193688"/>
                    <a:pt x="213584" y="184312"/>
                  </a:cubicBezTo>
                  <a:cubicBezTo>
                    <a:pt x="230192" y="178095"/>
                    <a:pt x="233325" y="177336"/>
                    <a:pt x="235578" y="178441"/>
                  </a:cubicBezTo>
                  <a:cubicBezTo>
                    <a:pt x="239349" y="180287"/>
                    <a:pt x="243854" y="178708"/>
                    <a:pt x="245700" y="174943"/>
                  </a:cubicBezTo>
                  <a:cubicBezTo>
                    <a:pt x="247546" y="171172"/>
                    <a:pt x="245973" y="166539"/>
                    <a:pt x="242203" y="164693"/>
                  </a:cubicBezTo>
                  <a:cubicBezTo>
                    <a:pt x="237223" y="162258"/>
                    <a:pt x="231758" y="162386"/>
                    <a:pt x="224958" y="164195"/>
                  </a:cubicBezTo>
                  <a:cubicBezTo>
                    <a:pt x="222547" y="164839"/>
                    <a:pt x="219960" y="165750"/>
                    <a:pt x="216711" y="166946"/>
                  </a:cubicBezTo>
                  <a:cubicBezTo>
                    <a:pt x="215005" y="167572"/>
                    <a:pt x="208976" y="169782"/>
                    <a:pt x="208217" y="170067"/>
                  </a:cubicBezTo>
                  <a:cubicBezTo>
                    <a:pt x="187201" y="177937"/>
                    <a:pt x="174528" y="178884"/>
                    <a:pt x="161109" y="170444"/>
                  </a:cubicBezTo>
                  <a:cubicBezTo>
                    <a:pt x="159354" y="169339"/>
                    <a:pt x="157708" y="168142"/>
                    <a:pt x="155983" y="166697"/>
                  </a:cubicBezTo>
                  <a:cubicBezTo>
                    <a:pt x="149887" y="161578"/>
                    <a:pt x="147482" y="153296"/>
                    <a:pt x="144610" y="131958"/>
                  </a:cubicBezTo>
                  <a:cubicBezTo>
                    <a:pt x="144513" y="131199"/>
                    <a:pt x="144465" y="131217"/>
                    <a:pt x="144361" y="130458"/>
                  </a:cubicBezTo>
                  <a:cubicBezTo>
                    <a:pt x="142273" y="114962"/>
                    <a:pt x="140700" y="107263"/>
                    <a:pt x="137117" y="99344"/>
                  </a:cubicBezTo>
                  <a:cubicBezTo>
                    <a:pt x="132041" y="88123"/>
                    <a:pt x="123680" y="80836"/>
                    <a:pt x="111499" y="78104"/>
                  </a:cubicBezTo>
                  <a:cubicBezTo>
                    <a:pt x="100636" y="75663"/>
                    <a:pt x="92644" y="76647"/>
                    <a:pt x="75387" y="80976"/>
                  </a:cubicBezTo>
                  <a:cubicBezTo>
                    <a:pt x="74264" y="81262"/>
                    <a:pt x="73754" y="81450"/>
                    <a:pt x="73141" y="81602"/>
                  </a:cubicBezTo>
                  <a:cubicBezTo>
                    <a:pt x="58027" y="85360"/>
                    <a:pt x="50309" y="85852"/>
                    <a:pt x="41778" y="82476"/>
                  </a:cubicBezTo>
                  <a:cubicBezTo>
                    <a:pt x="30532" y="78031"/>
                    <a:pt x="27909" y="70459"/>
                    <a:pt x="26907" y="46863"/>
                  </a:cubicBezTo>
                  <a:cubicBezTo>
                    <a:pt x="26852" y="45642"/>
                    <a:pt x="26810" y="45168"/>
                    <a:pt x="26780" y="44488"/>
                  </a:cubicBezTo>
                  <a:cubicBezTo>
                    <a:pt x="25820" y="22865"/>
                    <a:pt x="23063" y="11778"/>
                    <a:pt x="12789" y="2129"/>
                  </a:cubicBezTo>
                  <a:cubicBezTo>
                    <a:pt x="11259" y="696"/>
                    <a:pt x="9359" y="-57"/>
                    <a:pt x="7415"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1" name="Google Shape;4751;p42"/>
            <p:cNvSpPr/>
            <p:nvPr/>
          </p:nvSpPr>
          <p:spPr>
            <a:xfrm>
              <a:off x="1673374" y="1921156"/>
              <a:ext cx="393112" cy="242337"/>
            </a:xfrm>
            <a:custGeom>
              <a:rect b="b" l="l" r="r" t="t"/>
              <a:pathLst>
                <a:path extrusionOk="0" h="154601" w="250789">
                  <a:moveTo>
                    <a:pt x="243188" y="0"/>
                  </a:moveTo>
                  <a:cubicBezTo>
                    <a:pt x="241245" y="12"/>
                    <a:pt x="239296" y="759"/>
                    <a:pt x="237814" y="2253"/>
                  </a:cubicBezTo>
                  <a:cubicBezTo>
                    <a:pt x="231250" y="8878"/>
                    <a:pt x="228542" y="15587"/>
                    <a:pt x="224571" y="31369"/>
                  </a:cubicBezTo>
                  <a:cubicBezTo>
                    <a:pt x="224437" y="31897"/>
                    <a:pt x="224455" y="31964"/>
                    <a:pt x="224322" y="32492"/>
                  </a:cubicBezTo>
                  <a:cubicBezTo>
                    <a:pt x="219768" y="50569"/>
                    <a:pt x="216209" y="56787"/>
                    <a:pt x="206700" y="59605"/>
                  </a:cubicBezTo>
                  <a:cubicBezTo>
                    <a:pt x="198503" y="62034"/>
                    <a:pt x="190919" y="60218"/>
                    <a:pt x="172593" y="52859"/>
                  </a:cubicBezTo>
                  <a:cubicBezTo>
                    <a:pt x="172095" y="52658"/>
                    <a:pt x="172083" y="52682"/>
                    <a:pt x="171591" y="52482"/>
                  </a:cubicBezTo>
                  <a:cubicBezTo>
                    <a:pt x="145681" y="42092"/>
                    <a:pt x="132486" y="40368"/>
                    <a:pt x="117111" y="51110"/>
                  </a:cubicBezTo>
                  <a:cubicBezTo>
                    <a:pt x="101949" y="61700"/>
                    <a:pt x="98955" y="72939"/>
                    <a:pt x="98992" y="97841"/>
                  </a:cubicBezTo>
                  <a:cubicBezTo>
                    <a:pt x="98992" y="98011"/>
                    <a:pt x="98992" y="98048"/>
                    <a:pt x="98992" y="98218"/>
                  </a:cubicBezTo>
                  <a:cubicBezTo>
                    <a:pt x="99016" y="115353"/>
                    <a:pt x="97644" y="122112"/>
                    <a:pt x="91620" y="128579"/>
                  </a:cubicBezTo>
                  <a:cubicBezTo>
                    <a:pt x="85858" y="134766"/>
                    <a:pt x="73312" y="137025"/>
                    <a:pt x="48884" y="137080"/>
                  </a:cubicBezTo>
                  <a:cubicBezTo>
                    <a:pt x="47044" y="137080"/>
                    <a:pt x="45563" y="136964"/>
                    <a:pt x="42265" y="136952"/>
                  </a:cubicBezTo>
                  <a:cubicBezTo>
                    <a:pt x="21912" y="136885"/>
                    <a:pt x="13878" y="137383"/>
                    <a:pt x="5529" y="139703"/>
                  </a:cubicBezTo>
                  <a:cubicBezTo>
                    <a:pt x="1485" y="140820"/>
                    <a:pt x="-841" y="145028"/>
                    <a:pt x="282" y="149072"/>
                  </a:cubicBezTo>
                  <a:cubicBezTo>
                    <a:pt x="1400" y="153116"/>
                    <a:pt x="5480" y="155442"/>
                    <a:pt x="9524" y="154319"/>
                  </a:cubicBezTo>
                  <a:cubicBezTo>
                    <a:pt x="15961" y="152534"/>
                    <a:pt x="23563" y="152139"/>
                    <a:pt x="42265" y="152199"/>
                  </a:cubicBezTo>
                  <a:cubicBezTo>
                    <a:pt x="45587" y="152206"/>
                    <a:pt x="47008" y="152199"/>
                    <a:pt x="48884" y="152199"/>
                  </a:cubicBezTo>
                  <a:cubicBezTo>
                    <a:pt x="77867" y="152133"/>
                    <a:pt x="92871" y="149546"/>
                    <a:pt x="102738" y="138950"/>
                  </a:cubicBezTo>
                  <a:cubicBezTo>
                    <a:pt x="112284" y="128706"/>
                    <a:pt x="114269" y="119070"/>
                    <a:pt x="114239" y="98218"/>
                  </a:cubicBezTo>
                  <a:cubicBezTo>
                    <a:pt x="114239" y="98048"/>
                    <a:pt x="114239" y="98011"/>
                    <a:pt x="114239" y="97841"/>
                  </a:cubicBezTo>
                  <a:cubicBezTo>
                    <a:pt x="114209" y="77572"/>
                    <a:pt x="116109" y="70292"/>
                    <a:pt x="125855" y="63479"/>
                  </a:cubicBezTo>
                  <a:cubicBezTo>
                    <a:pt x="135486" y="56751"/>
                    <a:pt x="144491" y="58038"/>
                    <a:pt x="165841" y="66606"/>
                  </a:cubicBezTo>
                  <a:cubicBezTo>
                    <a:pt x="166332" y="66800"/>
                    <a:pt x="166351" y="66782"/>
                    <a:pt x="166842" y="66976"/>
                  </a:cubicBezTo>
                  <a:cubicBezTo>
                    <a:pt x="188466" y="75660"/>
                    <a:pt x="198309" y="77882"/>
                    <a:pt x="211079" y="74099"/>
                  </a:cubicBezTo>
                  <a:cubicBezTo>
                    <a:pt x="227534" y="69223"/>
                    <a:pt x="233278" y="59076"/>
                    <a:pt x="239065" y="36117"/>
                  </a:cubicBezTo>
                  <a:cubicBezTo>
                    <a:pt x="239199" y="35583"/>
                    <a:pt x="239181" y="35644"/>
                    <a:pt x="239314" y="35116"/>
                  </a:cubicBezTo>
                  <a:cubicBezTo>
                    <a:pt x="242593" y="22079"/>
                    <a:pt x="244639" y="16826"/>
                    <a:pt x="248562" y="12873"/>
                  </a:cubicBezTo>
                  <a:cubicBezTo>
                    <a:pt x="251519" y="9892"/>
                    <a:pt x="251544" y="5082"/>
                    <a:pt x="248562" y="2125"/>
                  </a:cubicBezTo>
                  <a:cubicBezTo>
                    <a:pt x="247074" y="650"/>
                    <a:pt x="245137" y="-6"/>
                    <a:pt x="243188" y="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2" name="Google Shape;4752;p42"/>
            <p:cNvSpPr/>
            <p:nvPr/>
          </p:nvSpPr>
          <p:spPr>
            <a:xfrm>
              <a:off x="2000648" y="897838"/>
              <a:ext cx="190664" cy="317064"/>
            </a:xfrm>
            <a:custGeom>
              <a:rect b="b" l="l" r="r" t="t"/>
              <a:pathLst>
                <a:path extrusionOk="0" h="202274" w="121636">
                  <a:moveTo>
                    <a:pt x="10063" y="358"/>
                  </a:moveTo>
                  <a:cubicBezTo>
                    <a:pt x="8217" y="-249"/>
                    <a:pt x="6061" y="-85"/>
                    <a:pt x="4191" y="862"/>
                  </a:cubicBezTo>
                  <a:cubicBezTo>
                    <a:pt x="444" y="2750"/>
                    <a:pt x="-1080" y="7359"/>
                    <a:pt x="815" y="11106"/>
                  </a:cubicBezTo>
                  <a:cubicBezTo>
                    <a:pt x="8970" y="27239"/>
                    <a:pt x="19056" y="33816"/>
                    <a:pt x="41923" y="42845"/>
                  </a:cubicBezTo>
                  <a:cubicBezTo>
                    <a:pt x="42142" y="42930"/>
                    <a:pt x="42209" y="43009"/>
                    <a:pt x="42427" y="43094"/>
                  </a:cubicBezTo>
                  <a:cubicBezTo>
                    <a:pt x="63565" y="51437"/>
                    <a:pt x="71125" y="56611"/>
                    <a:pt x="76790" y="70334"/>
                  </a:cubicBezTo>
                  <a:cubicBezTo>
                    <a:pt x="79559" y="77056"/>
                    <a:pt x="78132" y="83164"/>
                    <a:pt x="72163" y="93074"/>
                  </a:cubicBezTo>
                  <a:cubicBezTo>
                    <a:pt x="71082" y="94871"/>
                    <a:pt x="70724" y="95369"/>
                    <a:pt x="67791" y="99948"/>
                  </a:cubicBezTo>
                  <a:cubicBezTo>
                    <a:pt x="60571" y="111206"/>
                    <a:pt x="57396" y="117436"/>
                    <a:pt x="55792" y="125688"/>
                  </a:cubicBezTo>
                  <a:cubicBezTo>
                    <a:pt x="53612" y="136946"/>
                    <a:pt x="56193" y="148210"/>
                    <a:pt x="64294" y="159801"/>
                  </a:cubicBezTo>
                  <a:cubicBezTo>
                    <a:pt x="70852" y="169183"/>
                    <a:pt x="78636" y="176567"/>
                    <a:pt x="90155" y="185541"/>
                  </a:cubicBezTo>
                  <a:cubicBezTo>
                    <a:pt x="92456" y="187333"/>
                    <a:pt x="100041" y="193180"/>
                    <a:pt x="101152" y="194036"/>
                  </a:cubicBezTo>
                  <a:cubicBezTo>
                    <a:pt x="104339" y="196496"/>
                    <a:pt x="106793" y="198469"/>
                    <a:pt x="109027" y="200412"/>
                  </a:cubicBezTo>
                  <a:cubicBezTo>
                    <a:pt x="112197" y="203163"/>
                    <a:pt x="117018" y="202829"/>
                    <a:pt x="119769" y="199659"/>
                  </a:cubicBezTo>
                  <a:cubicBezTo>
                    <a:pt x="122526" y="196490"/>
                    <a:pt x="122192" y="191668"/>
                    <a:pt x="119022" y="188918"/>
                  </a:cubicBezTo>
                  <a:cubicBezTo>
                    <a:pt x="116526" y="186750"/>
                    <a:pt x="113928" y="184667"/>
                    <a:pt x="110527" y="182044"/>
                  </a:cubicBezTo>
                  <a:cubicBezTo>
                    <a:pt x="109331" y="181127"/>
                    <a:pt x="101607" y="175261"/>
                    <a:pt x="99403" y="173543"/>
                  </a:cubicBezTo>
                  <a:cubicBezTo>
                    <a:pt x="88977" y="165424"/>
                    <a:pt x="82310" y="158951"/>
                    <a:pt x="76790" y="151051"/>
                  </a:cubicBezTo>
                  <a:cubicBezTo>
                    <a:pt x="66504" y="136338"/>
                    <a:pt x="68180" y="127473"/>
                    <a:pt x="80537" y="108194"/>
                  </a:cubicBezTo>
                  <a:cubicBezTo>
                    <a:pt x="83573" y="103458"/>
                    <a:pt x="83973" y="102923"/>
                    <a:pt x="85157" y="100950"/>
                  </a:cubicBezTo>
                  <a:cubicBezTo>
                    <a:pt x="93361" y="87330"/>
                    <a:pt x="95802" y="76758"/>
                    <a:pt x="90780" y="64583"/>
                  </a:cubicBezTo>
                  <a:cubicBezTo>
                    <a:pt x="83087" y="45936"/>
                    <a:pt x="72612" y="38588"/>
                    <a:pt x="47923" y="28849"/>
                  </a:cubicBezTo>
                  <a:cubicBezTo>
                    <a:pt x="47704" y="28764"/>
                    <a:pt x="47765" y="28812"/>
                    <a:pt x="47546" y="28721"/>
                  </a:cubicBezTo>
                  <a:cubicBezTo>
                    <a:pt x="27903" y="20973"/>
                    <a:pt x="20416" y="16067"/>
                    <a:pt x="14435" y="4232"/>
                  </a:cubicBezTo>
                  <a:cubicBezTo>
                    <a:pt x="13488" y="2362"/>
                    <a:pt x="11909" y="965"/>
                    <a:pt x="10063" y="35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3" name="Google Shape;4753;p42"/>
            <p:cNvSpPr/>
            <p:nvPr/>
          </p:nvSpPr>
          <p:spPr>
            <a:xfrm>
              <a:off x="806982" y="895824"/>
              <a:ext cx="159161" cy="366359"/>
            </a:xfrm>
            <a:custGeom>
              <a:rect b="b" l="l" r="r" t="t"/>
              <a:pathLst>
                <a:path extrusionOk="0" h="233722" w="101538">
                  <a:moveTo>
                    <a:pt x="89524" y="519"/>
                  </a:moveTo>
                  <a:cubicBezTo>
                    <a:pt x="87727" y="-210"/>
                    <a:pt x="85711" y="-174"/>
                    <a:pt x="83780" y="646"/>
                  </a:cubicBezTo>
                  <a:cubicBezTo>
                    <a:pt x="79912" y="2279"/>
                    <a:pt x="78024" y="6651"/>
                    <a:pt x="79657" y="10513"/>
                  </a:cubicBezTo>
                  <a:cubicBezTo>
                    <a:pt x="81521" y="14934"/>
                    <a:pt x="81734" y="15444"/>
                    <a:pt x="82402" y="17138"/>
                  </a:cubicBezTo>
                  <a:cubicBezTo>
                    <a:pt x="88073" y="31438"/>
                    <a:pt x="88006" y="40607"/>
                    <a:pt x="79530" y="55126"/>
                  </a:cubicBezTo>
                  <a:cubicBezTo>
                    <a:pt x="74903" y="63050"/>
                    <a:pt x="66699" y="68928"/>
                    <a:pt x="49290" y="78243"/>
                  </a:cubicBezTo>
                  <a:cubicBezTo>
                    <a:pt x="48397" y="78716"/>
                    <a:pt x="44171" y="81011"/>
                    <a:pt x="43042" y="81613"/>
                  </a:cubicBezTo>
                  <a:cubicBezTo>
                    <a:pt x="21103" y="93362"/>
                    <a:pt x="11734" y="100910"/>
                    <a:pt x="8558" y="114226"/>
                  </a:cubicBezTo>
                  <a:cubicBezTo>
                    <a:pt x="5491" y="127069"/>
                    <a:pt x="9062" y="136772"/>
                    <a:pt x="19051" y="150714"/>
                  </a:cubicBezTo>
                  <a:cubicBezTo>
                    <a:pt x="19464" y="151291"/>
                    <a:pt x="21127" y="153538"/>
                    <a:pt x="21801" y="154461"/>
                  </a:cubicBezTo>
                  <a:cubicBezTo>
                    <a:pt x="30053" y="165803"/>
                    <a:pt x="32980" y="171511"/>
                    <a:pt x="33175" y="178956"/>
                  </a:cubicBezTo>
                  <a:cubicBezTo>
                    <a:pt x="33618" y="196007"/>
                    <a:pt x="23125" y="210738"/>
                    <a:pt x="4435" y="219190"/>
                  </a:cubicBezTo>
                  <a:cubicBezTo>
                    <a:pt x="609" y="220915"/>
                    <a:pt x="-1042" y="225359"/>
                    <a:pt x="682" y="229185"/>
                  </a:cubicBezTo>
                  <a:cubicBezTo>
                    <a:pt x="2413" y="233010"/>
                    <a:pt x="6858" y="234790"/>
                    <a:pt x="10683" y="233059"/>
                  </a:cubicBezTo>
                  <a:cubicBezTo>
                    <a:pt x="34656" y="222220"/>
                    <a:pt x="49035" y="202133"/>
                    <a:pt x="48416" y="178579"/>
                  </a:cubicBezTo>
                  <a:cubicBezTo>
                    <a:pt x="48118" y="167079"/>
                    <a:pt x="44159" y="159191"/>
                    <a:pt x="34170" y="145468"/>
                  </a:cubicBezTo>
                  <a:cubicBezTo>
                    <a:pt x="33490" y="144527"/>
                    <a:pt x="31814" y="142389"/>
                    <a:pt x="31426" y="141843"/>
                  </a:cubicBezTo>
                  <a:cubicBezTo>
                    <a:pt x="23775" y="131168"/>
                    <a:pt x="21540" y="125235"/>
                    <a:pt x="23301" y="117851"/>
                  </a:cubicBezTo>
                  <a:cubicBezTo>
                    <a:pt x="25056" y="110486"/>
                    <a:pt x="32318" y="104608"/>
                    <a:pt x="50292" y="94984"/>
                  </a:cubicBezTo>
                  <a:cubicBezTo>
                    <a:pt x="51397" y="94395"/>
                    <a:pt x="55496" y="92227"/>
                    <a:pt x="56413" y="91735"/>
                  </a:cubicBezTo>
                  <a:cubicBezTo>
                    <a:pt x="76293" y="81102"/>
                    <a:pt x="86106" y="73956"/>
                    <a:pt x="92651" y="62746"/>
                  </a:cubicBezTo>
                  <a:cubicBezTo>
                    <a:pt x="103691" y="43844"/>
                    <a:pt x="103800" y="29865"/>
                    <a:pt x="96526" y="11515"/>
                  </a:cubicBezTo>
                  <a:cubicBezTo>
                    <a:pt x="95791" y="9669"/>
                    <a:pt x="95578" y="9202"/>
                    <a:pt x="93647" y="4642"/>
                  </a:cubicBezTo>
                  <a:cubicBezTo>
                    <a:pt x="92834" y="2711"/>
                    <a:pt x="91328" y="1253"/>
                    <a:pt x="89524" y="51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4" name="Google Shape;4754;p42"/>
            <p:cNvSpPr/>
            <p:nvPr/>
          </p:nvSpPr>
          <p:spPr>
            <a:xfrm>
              <a:off x="1371101" y="806448"/>
              <a:ext cx="259178" cy="83140"/>
            </a:xfrm>
            <a:custGeom>
              <a:rect b="b" l="l" r="r" t="t"/>
              <a:pathLst>
                <a:path extrusionOk="0" h="53040" w="165345">
                  <a:moveTo>
                    <a:pt x="156494" y="264"/>
                  </a:moveTo>
                  <a:cubicBezTo>
                    <a:pt x="154739" y="726"/>
                    <a:pt x="153106" y="1825"/>
                    <a:pt x="152116" y="3513"/>
                  </a:cubicBezTo>
                  <a:cubicBezTo>
                    <a:pt x="126066" y="48198"/>
                    <a:pt x="48889" y="51908"/>
                    <a:pt x="12547" y="6889"/>
                  </a:cubicBezTo>
                  <a:cubicBezTo>
                    <a:pt x="10088" y="3841"/>
                    <a:pt x="5722" y="3306"/>
                    <a:pt x="2674" y="5766"/>
                  </a:cubicBezTo>
                  <a:cubicBezTo>
                    <a:pt x="-375" y="8225"/>
                    <a:pt x="-909" y="12712"/>
                    <a:pt x="1550" y="15761"/>
                  </a:cubicBezTo>
                  <a:cubicBezTo>
                    <a:pt x="44007" y="68352"/>
                    <a:pt x="133201" y="64083"/>
                    <a:pt x="164364" y="10636"/>
                  </a:cubicBezTo>
                  <a:cubicBezTo>
                    <a:pt x="166337" y="7253"/>
                    <a:pt x="165250" y="2863"/>
                    <a:pt x="161868" y="890"/>
                  </a:cubicBezTo>
                  <a:cubicBezTo>
                    <a:pt x="160174" y="-94"/>
                    <a:pt x="158249" y="-197"/>
                    <a:pt x="156494" y="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5" name="Google Shape;4755;p42"/>
            <p:cNvSpPr/>
            <p:nvPr/>
          </p:nvSpPr>
          <p:spPr>
            <a:xfrm>
              <a:off x="1361845" y="664169"/>
              <a:ext cx="74859" cy="74859"/>
            </a:xfrm>
            <a:custGeom>
              <a:rect b="b" l="l" r="r" t="t"/>
              <a:pathLst>
                <a:path extrusionOk="0" h="47757" w="47757">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p42"/>
            <p:cNvSpPr/>
            <p:nvPr/>
          </p:nvSpPr>
          <p:spPr>
            <a:xfrm>
              <a:off x="1556812" y="666550"/>
              <a:ext cx="74859" cy="74859"/>
            </a:xfrm>
            <a:custGeom>
              <a:rect b="b" l="l" r="r" t="t"/>
              <a:pathLst>
                <a:path extrusionOk="0" h="47757" w="47757">
                  <a:moveTo>
                    <a:pt x="0" y="23876"/>
                  </a:moveTo>
                  <a:cubicBezTo>
                    <a:pt x="0" y="10687"/>
                    <a:pt x="10687" y="0"/>
                    <a:pt x="23876" y="0"/>
                  </a:cubicBezTo>
                  <a:cubicBezTo>
                    <a:pt x="37065" y="0"/>
                    <a:pt x="47758" y="10687"/>
                    <a:pt x="47758" y="23876"/>
                  </a:cubicBezTo>
                  <a:cubicBezTo>
                    <a:pt x="47758" y="37065"/>
                    <a:pt x="37065" y="47758"/>
                    <a:pt x="23876"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57" name="Google Shape;4757;p42"/>
            <p:cNvGrpSpPr/>
            <p:nvPr/>
          </p:nvGrpSpPr>
          <p:grpSpPr>
            <a:xfrm>
              <a:off x="1358588" y="1589871"/>
              <a:ext cx="256951" cy="256951"/>
              <a:chOff x="3025916" y="1405541"/>
              <a:chExt cx="163809" cy="163809"/>
            </a:xfrm>
          </p:grpSpPr>
          <p:sp>
            <p:nvSpPr>
              <p:cNvPr id="4758" name="Google Shape;4758;p4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59" name="Google Shape;4759;p42"/>
              <p:cNvGrpSpPr/>
              <p:nvPr/>
            </p:nvGrpSpPr>
            <p:grpSpPr>
              <a:xfrm>
                <a:off x="3026226" y="1406561"/>
                <a:ext cx="163311" cy="161896"/>
                <a:chOff x="3026226" y="1406561"/>
                <a:chExt cx="163311" cy="161896"/>
              </a:xfrm>
            </p:grpSpPr>
            <p:sp>
              <p:nvSpPr>
                <p:cNvPr id="4760" name="Google Shape;4760;p4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1" name="Google Shape;4761;p4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2" name="Google Shape;4762;p4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3" name="Google Shape;4763;p4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p4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p4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p4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7" name="Google Shape;4767;p4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68" name="Google Shape;4768;p4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69" name="Google Shape;4769;p42"/>
            <p:cNvSpPr/>
            <p:nvPr/>
          </p:nvSpPr>
          <p:spPr>
            <a:xfrm>
              <a:off x="1367222" y="1254722"/>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4770" name="Google Shape;4770;p42"/>
            <p:cNvSpPr/>
            <p:nvPr/>
          </p:nvSpPr>
          <p:spPr>
            <a:xfrm>
              <a:off x="1359347" y="1590586"/>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4771" name="Google Shape;4771;p42"/>
            <p:cNvSpPr/>
            <p:nvPr/>
          </p:nvSpPr>
          <p:spPr>
            <a:xfrm>
              <a:off x="1233958" y="977395"/>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2" name="Google Shape;4772;p42"/>
            <p:cNvSpPr/>
            <p:nvPr/>
          </p:nvSpPr>
          <p:spPr>
            <a:xfrm>
              <a:off x="1685187" y="837173"/>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73" name="Google Shape;4773;p42"/>
            <p:cNvGrpSpPr/>
            <p:nvPr/>
          </p:nvGrpSpPr>
          <p:grpSpPr>
            <a:xfrm>
              <a:off x="1684991" y="837141"/>
              <a:ext cx="622678" cy="971853"/>
              <a:chOff x="3230151" y="1140520"/>
              <a:chExt cx="396964" cy="619567"/>
            </a:xfrm>
          </p:grpSpPr>
          <p:sp>
            <p:nvSpPr>
              <p:cNvPr id="4774" name="Google Shape;4774;p42"/>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p42"/>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p42"/>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p42"/>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p42"/>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p42"/>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p42"/>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p42"/>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2" name="Google Shape;4782;p42"/>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3" name="Google Shape;4783;p42"/>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4" name="Google Shape;4784;p42"/>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5" name="Google Shape;4785;p42"/>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p42"/>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p42"/>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p42"/>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p42"/>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p42"/>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91" name="Google Shape;4791;p42"/>
            <p:cNvSpPr/>
            <p:nvPr/>
          </p:nvSpPr>
          <p:spPr>
            <a:xfrm>
              <a:off x="1684248" y="835747"/>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92" name="Google Shape;4792;p42"/>
            <p:cNvGrpSpPr/>
            <p:nvPr/>
          </p:nvGrpSpPr>
          <p:grpSpPr>
            <a:xfrm>
              <a:off x="1238755" y="976300"/>
              <a:ext cx="524187" cy="237459"/>
              <a:chOff x="2945069" y="1228326"/>
              <a:chExt cx="334175" cy="151383"/>
            </a:xfrm>
          </p:grpSpPr>
          <p:sp>
            <p:nvSpPr>
              <p:cNvPr id="4793" name="Google Shape;4793;p42"/>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4" name="Google Shape;4794;p42"/>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5" name="Google Shape;4795;p42"/>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6" name="Google Shape;4796;p42"/>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p42"/>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p42"/>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799" name="Google Shape;4799;p42"/>
          <p:cNvGrpSpPr/>
          <p:nvPr/>
        </p:nvGrpSpPr>
        <p:grpSpPr>
          <a:xfrm>
            <a:off x="11519587" y="2632718"/>
            <a:ext cx="575949" cy="746850"/>
            <a:chOff x="2600815" y="1553775"/>
            <a:chExt cx="1579673" cy="2048410"/>
          </a:xfrm>
        </p:grpSpPr>
        <p:grpSp>
          <p:nvGrpSpPr>
            <p:cNvPr id="4800" name="Google Shape;4800;p42"/>
            <p:cNvGrpSpPr/>
            <p:nvPr/>
          </p:nvGrpSpPr>
          <p:grpSpPr>
            <a:xfrm>
              <a:off x="2600815" y="1698612"/>
              <a:ext cx="1579673" cy="1903573"/>
              <a:chOff x="5460295" y="2037356"/>
              <a:chExt cx="1579673" cy="1903573"/>
            </a:xfrm>
          </p:grpSpPr>
          <p:grpSp>
            <p:nvGrpSpPr>
              <p:cNvPr id="4801" name="Google Shape;4801;p42"/>
              <p:cNvGrpSpPr/>
              <p:nvPr/>
            </p:nvGrpSpPr>
            <p:grpSpPr>
              <a:xfrm>
                <a:off x="5475026" y="2047322"/>
                <a:ext cx="1552144" cy="1884845"/>
                <a:chOff x="2609767" y="872536"/>
                <a:chExt cx="989509" cy="1201610"/>
              </a:xfrm>
            </p:grpSpPr>
            <p:sp>
              <p:nvSpPr>
                <p:cNvPr id="4802" name="Google Shape;4802;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803" name="Google Shape;4803;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4804" name="Google Shape;4804;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sp>
          <p:nvSpPr>
            <p:cNvPr id="4805" name="Google Shape;4805;p42"/>
            <p:cNvSpPr/>
            <p:nvPr/>
          </p:nvSpPr>
          <p:spPr>
            <a:xfrm>
              <a:off x="2809513" y="3226408"/>
              <a:ext cx="290497" cy="334345"/>
            </a:xfrm>
            <a:custGeom>
              <a:rect b="b" l="l" r="r" t="t"/>
              <a:pathLst>
                <a:path extrusionOk="0" h="213298" w="185325">
                  <a:moveTo>
                    <a:pt x="140047" y="589"/>
                  </a:moveTo>
                  <a:cubicBezTo>
                    <a:pt x="131880" y="2453"/>
                    <a:pt x="124854" y="8574"/>
                    <a:pt x="119553" y="18460"/>
                  </a:cubicBezTo>
                  <a:cubicBezTo>
                    <a:pt x="111860" y="32796"/>
                    <a:pt x="107997" y="54954"/>
                    <a:pt x="108805" y="72563"/>
                  </a:cubicBezTo>
                  <a:cubicBezTo>
                    <a:pt x="108854" y="73662"/>
                    <a:pt x="109346" y="75065"/>
                    <a:pt x="109431" y="76188"/>
                  </a:cubicBezTo>
                  <a:cubicBezTo>
                    <a:pt x="77989" y="76121"/>
                    <a:pt x="36273" y="64372"/>
                    <a:pt x="7721" y="45323"/>
                  </a:cubicBezTo>
                  <a:cubicBezTo>
                    <a:pt x="5414" y="43787"/>
                    <a:pt x="2384" y="44394"/>
                    <a:pt x="848" y="46695"/>
                  </a:cubicBezTo>
                  <a:cubicBezTo>
                    <a:pt x="-689" y="49003"/>
                    <a:pt x="-81" y="52160"/>
                    <a:pt x="2220" y="53697"/>
                  </a:cubicBezTo>
                  <a:cubicBezTo>
                    <a:pt x="32885" y="74148"/>
                    <a:pt x="77284" y="86572"/>
                    <a:pt x="111180" y="86183"/>
                  </a:cubicBezTo>
                  <a:cubicBezTo>
                    <a:pt x="117161" y="126253"/>
                    <a:pt x="140435" y="178213"/>
                    <a:pt x="170407" y="211634"/>
                  </a:cubicBezTo>
                  <a:cubicBezTo>
                    <a:pt x="172259" y="213699"/>
                    <a:pt x="175466" y="213863"/>
                    <a:pt x="177530" y="212011"/>
                  </a:cubicBezTo>
                  <a:cubicBezTo>
                    <a:pt x="179595" y="210165"/>
                    <a:pt x="179753" y="206953"/>
                    <a:pt x="177907" y="204888"/>
                  </a:cubicBezTo>
                  <a:cubicBezTo>
                    <a:pt x="149465" y="173173"/>
                    <a:pt x="127101" y="123685"/>
                    <a:pt x="121174" y="85806"/>
                  </a:cubicBezTo>
                  <a:cubicBezTo>
                    <a:pt x="125619" y="85369"/>
                    <a:pt x="129949" y="84804"/>
                    <a:pt x="133798" y="83809"/>
                  </a:cubicBezTo>
                  <a:cubicBezTo>
                    <a:pt x="151389" y="79254"/>
                    <a:pt x="169248" y="68616"/>
                    <a:pt x="178405" y="56192"/>
                  </a:cubicBezTo>
                  <a:cubicBezTo>
                    <a:pt x="190124" y="40289"/>
                    <a:pt x="187203" y="22965"/>
                    <a:pt x="167784" y="8714"/>
                  </a:cubicBezTo>
                  <a:cubicBezTo>
                    <a:pt x="157577" y="1221"/>
                    <a:pt x="148214" y="-1269"/>
                    <a:pt x="140047" y="589"/>
                  </a:cubicBezTo>
                  <a:close/>
                  <a:moveTo>
                    <a:pt x="142421" y="10335"/>
                  </a:moveTo>
                  <a:cubicBezTo>
                    <a:pt x="147880" y="9145"/>
                    <a:pt x="154170" y="11118"/>
                    <a:pt x="161785" y="16711"/>
                  </a:cubicBezTo>
                  <a:cubicBezTo>
                    <a:pt x="176777" y="27714"/>
                    <a:pt x="178678" y="38808"/>
                    <a:pt x="170286" y="50199"/>
                  </a:cubicBezTo>
                  <a:cubicBezTo>
                    <a:pt x="162629" y="60583"/>
                    <a:pt x="146817" y="70049"/>
                    <a:pt x="131297" y="74063"/>
                  </a:cubicBezTo>
                  <a:cubicBezTo>
                    <a:pt x="127702" y="74992"/>
                    <a:pt x="123652" y="75556"/>
                    <a:pt x="119425" y="75939"/>
                  </a:cubicBezTo>
                  <a:cubicBezTo>
                    <a:pt x="119334" y="74773"/>
                    <a:pt x="118855" y="73322"/>
                    <a:pt x="118800" y="72186"/>
                  </a:cubicBezTo>
                  <a:cubicBezTo>
                    <a:pt x="118071" y="56259"/>
                    <a:pt x="121672" y="35784"/>
                    <a:pt x="128424" y="23208"/>
                  </a:cubicBezTo>
                  <a:cubicBezTo>
                    <a:pt x="132353" y="15891"/>
                    <a:pt x="136956" y="11525"/>
                    <a:pt x="142421" y="103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6" name="Google Shape;4806;p42"/>
            <p:cNvSpPr/>
            <p:nvPr/>
          </p:nvSpPr>
          <p:spPr>
            <a:xfrm>
              <a:off x="3585288" y="3233783"/>
              <a:ext cx="412016" cy="293746"/>
            </a:xfrm>
            <a:custGeom>
              <a:rect b="b" l="l" r="r" t="t"/>
              <a:pathLst>
                <a:path extrusionOk="0" h="187398" w="262849">
                  <a:moveTo>
                    <a:pt x="65267" y="208"/>
                  </a:moveTo>
                  <a:cubicBezTo>
                    <a:pt x="61484" y="-241"/>
                    <a:pt x="57531" y="50"/>
                    <a:pt x="53524" y="961"/>
                  </a:cubicBezTo>
                  <a:cubicBezTo>
                    <a:pt x="39023" y="4252"/>
                    <a:pt x="27261" y="15935"/>
                    <a:pt x="26660" y="29196"/>
                  </a:cubicBezTo>
                  <a:cubicBezTo>
                    <a:pt x="25367" y="57724"/>
                    <a:pt x="46553" y="75861"/>
                    <a:pt x="83514" y="85431"/>
                  </a:cubicBezTo>
                  <a:cubicBezTo>
                    <a:pt x="74819" y="111432"/>
                    <a:pt x="55546" y="136996"/>
                    <a:pt x="28785" y="158528"/>
                  </a:cubicBezTo>
                  <a:cubicBezTo>
                    <a:pt x="16502" y="168408"/>
                    <a:pt x="10041" y="173259"/>
                    <a:pt x="2293" y="178141"/>
                  </a:cubicBezTo>
                  <a:cubicBezTo>
                    <a:pt x="-51" y="179623"/>
                    <a:pt x="-683" y="182671"/>
                    <a:pt x="793" y="185015"/>
                  </a:cubicBezTo>
                  <a:cubicBezTo>
                    <a:pt x="2269" y="187359"/>
                    <a:pt x="5323" y="188118"/>
                    <a:pt x="7667" y="186642"/>
                  </a:cubicBezTo>
                  <a:cubicBezTo>
                    <a:pt x="15846" y="181487"/>
                    <a:pt x="22580" y="176386"/>
                    <a:pt x="35155" y="166276"/>
                  </a:cubicBezTo>
                  <a:cubicBezTo>
                    <a:pt x="63737" y="143281"/>
                    <a:pt x="84346" y="115719"/>
                    <a:pt x="93509" y="87301"/>
                  </a:cubicBezTo>
                  <a:cubicBezTo>
                    <a:pt x="104591" y="89584"/>
                    <a:pt x="116122" y="91716"/>
                    <a:pt x="129493" y="92675"/>
                  </a:cubicBezTo>
                  <a:cubicBezTo>
                    <a:pt x="176315" y="96033"/>
                    <a:pt x="236479" y="90125"/>
                    <a:pt x="259450" y="82055"/>
                  </a:cubicBezTo>
                  <a:cubicBezTo>
                    <a:pt x="262061" y="81138"/>
                    <a:pt x="263488" y="78296"/>
                    <a:pt x="262571" y="75685"/>
                  </a:cubicBezTo>
                  <a:cubicBezTo>
                    <a:pt x="261654" y="73068"/>
                    <a:pt x="258685" y="71763"/>
                    <a:pt x="256074" y="72686"/>
                  </a:cubicBezTo>
                  <a:cubicBezTo>
                    <a:pt x="234542" y="80245"/>
                    <a:pt x="175672" y="85820"/>
                    <a:pt x="130118" y="82553"/>
                  </a:cubicBezTo>
                  <a:cubicBezTo>
                    <a:pt x="117524" y="81654"/>
                    <a:pt x="106777" y="79875"/>
                    <a:pt x="96509" y="77804"/>
                  </a:cubicBezTo>
                  <a:cubicBezTo>
                    <a:pt x="100735" y="59096"/>
                    <a:pt x="99642" y="40205"/>
                    <a:pt x="92009" y="22201"/>
                  </a:cubicBezTo>
                  <a:cubicBezTo>
                    <a:pt x="86429" y="9031"/>
                    <a:pt x="76616" y="1556"/>
                    <a:pt x="65267" y="208"/>
                  </a:cubicBezTo>
                  <a:close/>
                  <a:moveTo>
                    <a:pt x="64023" y="10209"/>
                  </a:moveTo>
                  <a:cubicBezTo>
                    <a:pt x="71941" y="11120"/>
                    <a:pt x="78626" y="16323"/>
                    <a:pt x="82761" y="26076"/>
                  </a:cubicBezTo>
                  <a:cubicBezTo>
                    <a:pt x="89520" y="42015"/>
                    <a:pt x="90279" y="58993"/>
                    <a:pt x="86386" y="75934"/>
                  </a:cubicBezTo>
                  <a:cubicBezTo>
                    <a:pt x="53742" y="67494"/>
                    <a:pt x="35635" y="52192"/>
                    <a:pt x="36655" y="29701"/>
                  </a:cubicBezTo>
                  <a:cubicBezTo>
                    <a:pt x="37032" y="21351"/>
                    <a:pt x="45241" y="13069"/>
                    <a:pt x="55649" y="10707"/>
                  </a:cubicBezTo>
                  <a:cubicBezTo>
                    <a:pt x="58491" y="10063"/>
                    <a:pt x="61381" y="9905"/>
                    <a:pt x="64023" y="1020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7" name="Google Shape;4807;p42"/>
            <p:cNvSpPr/>
            <p:nvPr/>
          </p:nvSpPr>
          <p:spPr>
            <a:xfrm>
              <a:off x="3792188" y="2176653"/>
              <a:ext cx="326792" cy="306355"/>
            </a:xfrm>
            <a:custGeom>
              <a:rect b="b" l="l" r="r" t="t"/>
              <a:pathLst>
                <a:path extrusionOk="0" h="195442" w="208480">
                  <a:moveTo>
                    <a:pt x="94239" y="107"/>
                  </a:moveTo>
                  <a:cubicBezTo>
                    <a:pt x="91525" y="666"/>
                    <a:pt x="89800" y="3265"/>
                    <a:pt x="90365" y="5979"/>
                  </a:cubicBezTo>
                  <a:cubicBezTo>
                    <a:pt x="93729" y="22228"/>
                    <a:pt x="94713" y="37676"/>
                    <a:pt x="93614" y="51836"/>
                  </a:cubicBezTo>
                  <a:cubicBezTo>
                    <a:pt x="75500" y="47913"/>
                    <a:pt x="50817" y="50294"/>
                    <a:pt x="31137" y="58831"/>
                  </a:cubicBezTo>
                  <a:cubicBezTo>
                    <a:pt x="1365" y="71753"/>
                    <a:pt x="-9535" y="94760"/>
                    <a:pt x="9392" y="120433"/>
                  </a:cubicBezTo>
                  <a:cubicBezTo>
                    <a:pt x="22338" y="137994"/>
                    <a:pt x="40609" y="139767"/>
                    <a:pt x="59373" y="128686"/>
                  </a:cubicBezTo>
                  <a:cubicBezTo>
                    <a:pt x="74146" y="119954"/>
                    <a:pt x="88428" y="103413"/>
                    <a:pt x="95363" y="88075"/>
                  </a:cubicBezTo>
                  <a:cubicBezTo>
                    <a:pt x="98514" y="81092"/>
                    <a:pt x="100512" y="73174"/>
                    <a:pt x="101981" y="64958"/>
                  </a:cubicBezTo>
                  <a:cubicBezTo>
                    <a:pt x="140861" y="86800"/>
                    <a:pt x="172467" y="130920"/>
                    <a:pt x="198948" y="192407"/>
                  </a:cubicBezTo>
                  <a:cubicBezTo>
                    <a:pt x="200041" y="194951"/>
                    <a:pt x="202901" y="196129"/>
                    <a:pt x="205445" y="195030"/>
                  </a:cubicBezTo>
                  <a:cubicBezTo>
                    <a:pt x="207989" y="193937"/>
                    <a:pt x="209168" y="190956"/>
                    <a:pt x="208068" y="188412"/>
                  </a:cubicBezTo>
                  <a:cubicBezTo>
                    <a:pt x="180798" y="125085"/>
                    <a:pt x="148075" y="79373"/>
                    <a:pt x="106857" y="56208"/>
                  </a:cubicBezTo>
                  <a:cubicBezTo>
                    <a:pt x="105886" y="55668"/>
                    <a:pt x="104428" y="55558"/>
                    <a:pt x="103360" y="55085"/>
                  </a:cubicBezTo>
                  <a:cubicBezTo>
                    <a:pt x="104890" y="39254"/>
                    <a:pt x="103973" y="22034"/>
                    <a:pt x="100232" y="3981"/>
                  </a:cubicBezTo>
                  <a:cubicBezTo>
                    <a:pt x="99674" y="1267"/>
                    <a:pt x="96947" y="-458"/>
                    <a:pt x="94239" y="107"/>
                  </a:cubicBezTo>
                  <a:close/>
                  <a:moveTo>
                    <a:pt x="71620" y="59961"/>
                  </a:moveTo>
                  <a:cubicBezTo>
                    <a:pt x="79344" y="59602"/>
                    <a:pt x="86254" y="60374"/>
                    <a:pt x="92363" y="61831"/>
                  </a:cubicBezTo>
                  <a:cubicBezTo>
                    <a:pt x="91045" y="69767"/>
                    <a:pt x="89206" y="77382"/>
                    <a:pt x="86242" y="83952"/>
                  </a:cubicBezTo>
                  <a:cubicBezTo>
                    <a:pt x="80134" y="97462"/>
                    <a:pt x="67188" y="112297"/>
                    <a:pt x="54254" y="119936"/>
                  </a:cubicBezTo>
                  <a:cubicBezTo>
                    <a:pt x="39583" y="128601"/>
                    <a:pt x="27105" y="127447"/>
                    <a:pt x="17517" y="114440"/>
                  </a:cubicBezTo>
                  <a:cubicBezTo>
                    <a:pt x="3023" y="94779"/>
                    <a:pt x="10619" y="78718"/>
                    <a:pt x="35133" y="68079"/>
                  </a:cubicBezTo>
                  <a:cubicBezTo>
                    <a:pt x="46330" y="63221"/>
                    <a:pt x="59482" y="60513"/>
                    <a:pt x="71620" y="5996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8" name="Google Shape;4808;p42"/>
            <p:cNvSpPr/>
            <p:nvPr/>
          </p:nvSpPr>
          <p:spPr>
            <a:xfrm>
              <a:off x="2627023" y="2196655"/>
              <a:ext cx="364718" cy="282463"/>
            </a:xfrm>
            <a:custGeom>
              <a:rect b="b" l="l" r="r" t="t"/>
              <a:pathLst>
                <a:path extrusionOk="0" h="180200" w="232675">
                  <a:moveTo>
                    <a:pt x="98253" y="0"/>
                  </a:moveTo>
                  <a:cubicBezTo>
                    <a:pt x="95484" y="0"/>
                    <a:pt x="93256" y="2229"/>
                    <a:pt x="93256" y="4997"/>
                  </a:cubicBezTo>
                  <a:cubicBezTo>
                    <a:pt x="93256" y="38965"/>
                    <a:pt x="100664" y="73674"/>
                    <a:pt x="114247" y="102584"/>
                  </a:cubicBezTo>
                  <a:cubicBezTo>
                    <a:pt x="112140" y="102887"/>
                    <a:pt x="109317" y="102893"/>
                    <a:pt x="107623" y="103337"/>
                  </a:cubicBezTo>
                  <a:cubicBezTo>
                    <a:pt x="69149" y="113459"/>
                    <a:pt x="40330" y="132313"/>
                    <a:pt x="1663" y="167690"/>
                  </a:cubicBezTo>
                  <a:cubicBezTo>
                    <a:pt x="-377" y="169560"/>
                    <a:pt x="-584" y="172638"/>
                    <a:pt x="1286" y="174685"/>
                  </a:cubicBezTo>
                  <a:cubicBezTo>
                    <a:pt x="3156" y="176731"/>
                    <a:pt x="6369" y="176931"/>
                    <a:pt x="8409" y="175061"/>
                  </a:cubicBezTo>
                  <a:cubicBezTo>
                    <a:pt x="45984" y="140680"/>
                    <a:pt x="73667" y="122707"/>
                    <a:pt x="110245" y="113082"/>
                  </a:cubicBezTo>
                  <a:cubicBezTo>
                    <a:pt x="112486" y="112493"/>
                    <a:pt x="116099" y="112372"/>
                    <a:pt x="119245" y="112080"/>
                  </a:cubicBezTo>
                  <a:cubicBezTo>
                    <a:pt x="127005" y="126295"/>
                    <a:pt x="136186" y="138986"/>
                    <a:pt x="147110" y="148696"/>
                  </a:cubicBezTo>
                  <a:cubicBezTo>
                    <a:pt x="147608" y="149133"/>
                    <a:pt x="151694" y="153025"/>
                    <a:pt x="153231" y="154440"/>
                  </a:cubicBezTo>
                  <a:cubicBezTo>
                    <a:pt x="156856" y="157774"/>
                    <a:pt x="160347" y="160701"/>
                    <a:pt x="163979" y="163560"/>
                  </a:cubicBezTo>
                  <a:cubicBezTo>
                    <a:pt x="171884" y="169803"/>
                    <a:pt x="179523" y="174630"/>
                    <a:pt x="186846" y="177435"/>
                  </a:cubicBezTo>
                  <a:cubicBezTo>
                    <a:pt x="198821" y="182020"/>
                    <a:pt x="209520" y="181103"/>
                    <a:pt x="217711" y="173185"/>
                  </a:cubicBezTo>
                  <a:cubicBezTo>
                    <a:pt x="232187" y="159188"/>
                    <a:pt x="236201" y="145745"/>
                    <a:pt x="229576" y="133946"/>
                  </a:cubicBezTo>
                  <a:cubicBezTo>
                    <a:pt x="224160" y="124298"/>
                    <a:pt x="211967" y="116817"/>
                    <a:pt x="194843" y="111206"/>
                  </a:cubicBezTo>
                  <a:cubicBezTo>
                    <a:pt x="174058" y="104399"/>
                    <a:pt x="145974" y="100865"/>
                    <a:pt x="125620" y="101339"/>
                  </a:cubicBezTo>
                  <a:cubicBezTo>
                    <a:pt x="111600" y="73200"/>
                    <a:pt x="103250" y="39014"/>
                    <a:pt x="103250" y="4997"/>
                  </a:cubicBezTo>
                  <a:cubicBezTo>
                    <a:pt x="103250" y="2229"/>
                    <a:pt x="101022" y="0"/>
                    <a:pt x="98253" y="0"/>
                  </a:cubicBezTo>
                  <a:close/>
                  <a:moveTo>
                    <a:pt x="130490" y="111455"/>
                  </a:moveTo>
                  <a:cubicBezTo>
                    <a:pt x="149077" y="111589"/>
                    <a:pt x="173421" y="114710"/>
                    <a:pt x="191716" y="120703"/>
                  </a:cubicBezTo>
                  <a:cubicBezTo>
                    <a:pt x="206672" y="125603"/>
                    <a:pt x="216940" y="131894"/>
                    <a:pt x="220832" y="138822"/>
                  </a:cubicBezTo>
                  <a:cubicBezTo>
                    <a:pt x="224882" y="146042"/>
                    <a:pt x="222235" y="154792"/>
                    <a:pt x="210710" y="165935"/>
                  </a:cubicBezTo>
                  <a:cubicBezTo>
                    <a:pt x="205719" y="170768"/>
                    <a:pt x="199142" y="171381"/>
                    <a:pt x="190471" y="168060"/>
                  </a:cubicBezTo>
                  <a:cubicBezTo>
                    <a:pt x="184247" y="165680"/>
                    <a:pt x="177404" y="161356"/>
                    <a:pt x="170227" y="155691"/>
                  </a:cubicBezTo>
                  <a:cubicBezTo>
                    <a:pt x="166814" y="153001"/>
                    <a:pt x="163553" y="150244"/>
                    <a:pt x="160105" y="147068"/>
                  </a:cubicBezTo>
                  <a:cubicBezTo>
                    <a:pt x="158665" y="145745"/>
                    <a:pt x="154366" y="141755"/>
                    <a:pt x="153735" y="141197"/>
                  </a:cubicBezTo>
                  <a:cubicBezTo>
                    <a:pt x="144796" y="133254"/>
                    <a:pt x="137212" y="122913"/>
                    <a:pt x="130490" y="11145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9" name="Google Shape;4809;p42"/>
            <p:cNvSpPr/>
            <p:nvPr/>
          </p:nvSpPr>
          <p:spPr>
            <a:xfrm>
              <a:off x="3286488" y="2122595"/>
              <a:ext cx="259255" cy="83081"/>
            </a:xfrm>
            <a:custGeom>
              <a:rect b="b" l="l" r="r" t="t"/>
              <a:pathLst>
                <a:path extrusionOk="0" h="53002" w="165394">
                  <a:moveTo>
                    <a:pt x="156539" y="233"/>
                  </a:moveTo>
                  <a:cubicBezTo>
                    <a:pt x="154784" y="694"/>
                    <a:pt x="153156" y="1787"/>
                    <a:pt x="152167" y="3481"/>
                  </a:cubicBezTo>
                  <a:cubicBezTo>
                    <a:pt x="126117" y="48161"/>
                    <a:pt x="48933" y="51871"/>
                    <a:pt x="12598" y="6852"/>
                  </a:cubicBezTo>
                  <a:cubicBezTo>
                    <a:pt x="10132" y="3803"/>
                    <a:pt x="5645" y="3269"/>
                    <a:pt x="2597" y="5728"/>
                  </a:cubicBezTo>
                  <a:cubicBezTo>
                    <a:pt x="-452" y="8187"/>
                    <a:pt x="-858" y="12675"/>
                    <a:pt x="1601" y="15723"/>
                  </a:cubicBezTo>
                  <a:cubicBezTo>
                    <a:pt x="44052" y="68314"/>
                    <a:pt x="133252" y="64045"/>
                    <a:pt x="164414" y="10598"/>
                  </a:cubicBezTo>
                  <a:cubicBezTo>
                    <a:pt x="166388" y="7216"/>
                    <a:pt x="165295" y="2953"/>
                    <a:pt x="161913" y="980"/>
                  </a:cubicBezTo>
                  <a:cubicBezTo>
                    <a:pt x="160224" y="-4"/>
                    <a:pt x="158294" y="-235"/>
                    <a:pt x="156539" y="23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0" name="Google Shape;4810;p42"/>
            <p:cNvSpPr/>
            <p:nvPr/>
          </p:nvSpPr>
          <p:spPr>
            <a:xfrm>
              <a:off x="3277283" y="1980305"/>
              <a:ext cx="74859" cy="74859"/>
            </a:xfrm>
            <a:custGeom>
              <a:rect b="b" l="l" r="r" t="t"/>
              <a:pathLst>
                <a:path extrusionOk="0" h="47757" w="47757">
                  <a:moveTo>
                    <a:pt x="0" y="23882"/>
                  </a:moveTo>
                  <a:cubicBezTo>
                    <a:pt x="0" y="10693"/>
                    <a:pt x="10693" y="0"/>
                    <a:pt x="23882" y="0"/>
                  </a:cubicBezTo>
                  <a:cubicBezTo>
                    <a:pt x="37071" y="0"/>
                    <a:pt x="47758" y="10693"/>
                    <a:pt x="47758" y="23882"/>
                  </a:cubicBezTo>
                  <a:cubicBezTo>
                    <a:pt x="47758" y="37065"/>
                    <a:pt x="37071" y="47758"/>
                    <a:pt x="23882" y="47758"/>
                  </a:cubicBezTo>
                  <a:cubicBezTo>
                    <a:pt x="10693"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1" name="Google Shape;4811;p42"/>
            <p:cNvSpPr/>
            <p:nvPr/>
          </p:nvSpPr>
          <p:spPr>
            <a:xfrm>
              <a:off x="3472261" y="1982677"/>
              <a:ext cx="74861" cy="74859"/>
            </a:xfrm>
            <a:custGeom>
              <a:rect b="b" l="l" r="r" t="t"/>
              <a:pathLst>
                <a:path extrusionOk="0" h="47757" w="47758">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12" name="Google Shape;4812;p42"/>
            <p:cNvGrpSpPr/>
            <p:nvPr/>
          </p:nvGrpSpPr>
          <p:grpSpPr>
            <a:xfrm rot="-1651711">
              <a:off x="2948853" y="1662518"/>
              <a:ext cx="528995" cy="238566"/>
              <a:chOff x="5312399" y="1064683"/>
              <a:chExt cx="528984" cy="238561"/>
            </a:xfrm>
          </p:grpSpPr>
          <p:sp>
            <p:nvSpPr>
              <p:cNvPr id="4813" name="Google Shape;4813;p42"/>
              <p:cNvSpPr/>
              <p:nvPr/>
            </p:nvSpPr>
            <p:spPr>
              <a:xfrm>
                <a:off x="5312399" y="1065778"/>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14" name="Google Shape;4814;p42"/>
              <p:cNvGrpSpPr/>
              <p:nvPr/>
            </p:nvGrpSpPr>
            <p:grpSpPr>
              <a:xfrm>
                <a:off x="5317196" y="1064683"/>
                <a:ext cx="524187" cy="237459"/>
                <a:chOff x="2945069" y="1228326"/>
                <a:chExt cx="334175" cy="151383"/>
              </a:xfrm>
            </p:grpSpPr>
            <p:sp>
              <p:nvSpPr>
                <p:cNvPr id="4815" name="Google Shape;4815;p42"/>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6" name="Google Shape;4816;p42"/>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7" name="Google Shape;4817;p42"/>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8" name="Google Shape;4818;p42"/>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9" name="Google Shape;4819;p42"/>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0" name="Google Shape;4820;p42"/>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821" name="Google Shape;4821;p42"/>
            <p:cNvGrpSpPr/>
            <p:nvPr/>
          </p:nvGrpSpPr>
          <p:grpSpPr>
            <a:xfrm>
              <a:off x="3195756" y="2549482"/>
              <a:ext cx="413434" cy="413434"/>
              <a:chOff x="4416568" y="1642225"/>
              <a:chExt cx="256951" cy="256951"/>
            </a:xfrm>
          </p:grpSpPr>
          <p:grpSp>
            <p:nvGrpSpPr>
              <p:cNvPr id="4822" name="Google Shape;4822;p42"/>
              <p:cNvGrpSpPr/>
              <p:nvPr/>
            </p:nvGrpSpPr>
            <p:grpSpPr>
              <a:xfrm>
                <a:off x="4416568" y="1642225"/>
                <a:ext cx="256951" cy="256951"/>
                <a:chOff x="3025916" y="1405541"/>
                <a:chExt cx="163809" cy="163809"/>
              </a:xfrm>
            </p:grpSpPr>
            <p:sp>
              <p:nvSpPr>
                <p:cNvPr id="4823" name="Google Shape;4823;p4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24" name="Google Shape;4824;p42"/>
                <p:cNvGrpSpPr/>
                <p:nvPr/>
              </p:nvGrpSpPr>
              <p:grpSpPr>
                <a:xfrm>
                  <a:off x="3026226" y="1406561"/>
                  <a:ext cx="163311" cy="161896"/>
                  <a:chOff x="3026226" y="1406561"/>
                  <a:chExt cx="163311" cy="161896"/>
                </a:xfrm>
              </p:grpSpPr>
              <p:sp>
                <p:nvSpPr>
                  <p:cNvPr id="4825" name="Google Shape;4825;p4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6" name="Google Shape;4826;p4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7" name="Google Shape;4827;p4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8" name="Google Shape;4828;p4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9" name="Google Shape;4829;p4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0" name="Google Shape;4830;p4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1" name="Google Shape;4831;p4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2" name="Google Shape;4832;p4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33" name="Google Shape;4833;p4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34" name="Google Shape;4834;p42"/>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grpSp>
        <p:nvGrpSpPr>
          <p:cNvPr id="4835" name="Google Shape;4835;p42"/>
          <p:cNvGrpSpPr/>
          <p:nvPr/>
        </p:nvGrpSpPr>
        <p:grpSpPr>
          <a:xfrm>
            <a:off x="11519600" y="1786992"/>
            <a:ext cx="575949" cy="694043"/>
            <a:chOff x="4723285" y="410038"/>
            <a:chExt cx="1579673" cy="1903573"/>
          </a:xfrm>
        </p:grpSpPr>
        <p:grpSp>
          <p:nvGrpSpPr>
            <p:cNvPr id="4836" name="Google Shape;4836;p42"/>
            <p:cNvGrpSpPr/>
            <p:nvPr/>
          </p:nvGrpSpPr>
          <p:grpSpPr>
            <a:xfrm>
              <a:off x="4723285" y="410038"/>
              <a:ext cx="1579673" cy="1903573"/>
              <a:chOff x="5460295" y="2037356"/>
              <a:chExt cx="1579673" cy="1903573"/>
            </a:xfrm>
          </p:grpSpPr>
          <p:grpSp>
            <p:nvGrpSpPr>
              <p:cNvPr id="4837" name="Google Shape;4837;p42"/>
              <p:cNvGrpSpPr/>
              <p:nvPr/>
            </p:nvGrpSpPr>
            <p:grpSpPr>
              <a:xfrm>
                <a:off x="5475026" y="2047322"/>
                <a:ext cx="1552144" cy="1884845"/>
                <a:chOff x="2609767" y="872536"/>
                <a:chExt cx="989509" cy="1201610"/>
              </a:xfrm>
            </p:grpSpPr>
            <p:sp>
              <p:nvSpPr>
                <p:cNvPr id="4838" name="Google Shape;4838;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839" name="Google Shape;4839;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4840" name="Google Shape;4840;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4841" name="Google Shape;4841;p42"/>
            <p:cNvGrpSpPr/>
            <p:nvPr/>
          </p:nvGrpSpPr>
          <p:grpSpPr>
            <a:xfrm>
              <a:off x="5375600" y="1283410"/>
              <a:ext cx="279372" cy="279382"/>
              <a:chOff x="5660493" y="1313699"/>
              <a:chExt cx="178103" cy="178109"/>
            </a:xfrm>
          </p:grpSpPr>
          <p:sp>
            <p:nvSpPr>
              <p:cNvPr id="4842" name="Google Shape;4842;p42"/>
              <p:cNvSpPr/>
              <p:nvPr/>
            </p:nvSpPr>
            <p:spPr>
              <a:xfrm>
                <a:off x="5660493" y="1313699"/>
                <a:ext cx="178103" cy="178109"/>
              </a:xfrm>
              <a:custGeom>
                <a:rect b="b" l="l" r="r" t="t"/>
                <a:pathLst>
                  <a:path extrusionOk="0" h="178109" w="178103">
                    <a:moveTo>
                      <a:pt x="0" y="89055"/>
                    </a:moveTo>
                    <a:cubicBezTo>
                      <a:pt x="0" y="39870"/>
                      <a:pt x="39870" y="0"/>
                      <a:pt x="89049" y="0"/>
                    </a:cubicBezTo>
                    <a:cubicBezTo>
                      <a:pt x="138233" y="0"/>
                      <a:pt x="178103" y="39870"/>
                      <a:pt x="178103" y="89055"/>
                    </a:cubicBezTo>
                    <a:cubicBezTo>
                      <a:pt x="178103" y="138239"/>
                      <a:pt x="138233" y="178109"/>
                      <a:pt x="89049" y="178109"/>
                    </a:cubicBezTo>
                    <a:cubicBezTo>
                      <a:pt x="39870" y="178109"/>
                      <a:pt x="0" y="138239"/>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43" name="Google Shape;4843;p42"/>
              <p:cNvGrpSpPr/>
              <p:nvPr/>
            </p:nvGrpSpPr>
            <p:grpSpPr>
              <a:xfrm>
                <a:off x="5660827" y="1314810"/>
                <a:ext cx="177568" cy="176032"/>
                <a:chOff x="5660827" y="1314810"/>
                <a:chExt cx="177568" cy="176032"/>
              </a:xfrm>
            </p:grpSpPr>
            <p:grpSp>
              <p:nvGrpSpPr>
                <p:cNvPr id="4844" name="Google Shape;4844;p42"/>
                <p:cNvGrpSpPr/>
                <p:nvPr/>
              </p:nvGrpSpPr>
              <p:grpSpPr>
                <a:xfrm>
                  <a:off x="5660827" y="1314810"/>
                  <a:ext cx="177568" cy="176032"/>
                  <a:chOff x="5660827" y="1314810"/>
                  <a:chExt cx="177568" cy="176032"/>
                </a:xfrm>
              </p:grpSpPr>
              <p:sp>
                <p:nvSpPr>
                  <p:cNvPr id="4845" name="Google Shape;4845;p42"/>
                  <p:cNvSpPr/>
                  <p:nvPr/>
                </p:nvSpPr>
                <p:spPr>
                  <a:xfrm>
                    <a:off x="5751017" y="1343762"/>
                    <a:ext cx="82508" cy="59701"/>
                  </a:xfrm>
                  <a:custGeom>
                    <a:rect b="b" l="l" r="r" t="t"/>
                    <a:pathLst>
                      <a:path extrusionOk="0" h="59701" w="82508">
                        <a:moveTo>
                          <a:pt x="64317" y="0"/>
                        </a:moveTo>
                        <a:cubicBezTo>
                          <a:pt x="57255" y="4123"/>
                          <a:pt x="50497" y="7147"/>
                          <a:pt x="43817" y="12302"/>
                        </a:cubicBezTo>
                        <a:cubicBezTo>
                          <a:pt x="32747" y="20840"/>
                          <a:pt x="24501" y="30482"/>
                          <a:pt x="17166" y="38947"/>
                        </a:cubicBezTo>
                        <a:cubicBezTo>
                          <a:pt x="7226" y="50429"/>
                          <a:pt x="0" y="59702"/>
                          <a:pt x="0" y="59702"/>
                        </a:cubicBezTo>
                        <a:cubicBezTo>
                          <a:pt x="0" y="59702"/>
                          <a:pt x="9746" y="53065"/>
                          <a:pt x="22552" y="46379"/>
                        </a:cubicBezTo>
                        <a:cubicBezTo>
                          <a:pt x="32001" y="41443"/>
                          <a:pt x="42736" y="36202"/>
                          <a:pt x="54577" y="34083"/>
                        </a:cubicBezTo>
                        <a:cubicBezTo>
                          <a:pt x="64292" y="32340"/>
                          <a:pt x="73777" y="32662"/>
                          <a:pt x="82509" y="33567"/>
                        </a:cubicBezTo>
                        <a:cubicBezTo>
                          <a:pt x="78702" y="21016"/>
                          <a:pt x="72842" y="9533"/>
                          <a:pt x="6431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p42"/>
                  <p:cNvSpPr/>
                  <p:nvPr/>
                </p:nvSpPr>
                <p:spPr>
                  <a:xfrm>
                    <a:off x="5665691" y="1402183"/>
                    <a:ext cx="82253" cy="59701"/>
                  </a:xfrm>
                  <a:custGeom>
                    <a:rect b="b" l="l" r="r" t="t"/>
                    <a:pathLst>
                      <a:path extrusionOk="0" h="59701" w="82253">
                        <a:moveTo>
                          <a:pt x="82254" y="0"/>
                        </a:moveTo>
                        <a:cubicBezTo>
                          <a:pt x="82254" y="0"/>
                          <a:pt x="72599" y="6351"/>
                          <a:pt x="59702" y="13067"/>
                        </a:cubicBezTo>
                        <a:cubicBezTo>
                          <a:pt x="50283" y="17974"/>
                          <a:pt x="39445" y="23256"/>
                          <a:pt x="27677" y="25370"/>
                        </a:cubicBezTo>
                        <a:cubicBezTo>
                          <a:pt x="17992" y="27100"/>
                          <a:pt x="8714" y="26784"/>
                          <a:pt x="0" y="25880"/>
                        </a:cubicBezTo>
                        <a:cubicBezTo>
                          <a:pt x="3837" y="38595"/>
                          <a:pt x="9527" y="50089"/>
                          <a:pt x="18192" y="59702"/>
                        </a:cubicBezTo>
                        <a:cubicBezTo>
                          <a:pt x="25193" y="55609"/>
                          <a:pt x="31818" y="52506"/>
                          <a:pt x="38437" y="47406"/>
                        </a:cubicBezTo>
                        <a:cubicBezTo>
                          <a:pt x="49567" y="38819"/>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p42"/>
                  <p:cNvSpPr/>
                  <p:nvPr/>
                </p:nvSpPr>
                <p:spPr>
                  <a:xfrm>
                    <a:off x="5749480" y="1405262"/>
                    <a:ext cx="62264" cy="80456"/>
                  </a:xfrm>
                  <a:custGeom>
                    <a:rect b="b" l="l" r="r" t="t"/>
                    <a:pathLst>
                      <a:path extrusionOk="0" h="80456" w="62264">
                        <a:moveTo>
                          <a:pt x="0" y="0"/>
                        </a:moveTo>
                        <a:cubicBezTo>
                          <a:pt x="0" y="0"/>
                          <a:pt x="6449" y="8999"/>
                          <a:pt x="13578" y="21010"/>
                        </a:cubicBezTo>
                        <a:cubicBezTo>
                          <a:pt x="19128" y="30349"/>
                          <a:pt x="25151" y="41212"/>
                          <a:pt x="27932" y="53296"/>
                        </a:cubicBezTo>
                        <a:cubicBezTo>
                          <a:pt x="30088" y="62689"/>
                          <a:pt x="30155" y="71846"/>
                          <a:pt x="29723" y="80456"/>
                        </a:cubicBezTo>
                        <a:cubicBezTo>
                          <a:pt x="41989" y="76085"/>
                          <a:pt x="53150" y="69909"/>
                          <a:pt x="62264" y="60983"/>
                        </a:cubicBezTo>
                        <a:cubicBezTo>
                          <a:pt x="57868" y="54255"/>
                          <a:pt x="54559" y="47806"/>
                          <a:pt x="49197" y="41509"/>
                        </a:cubicBezTo>
                        <a:cubicBezTo>
                          <a:pt x="39870" y="30555"/>
                          <a:pt x="29736" y="22097"/>
                          <a:pt x="20755" y="15114"/>
                        </a:cubicBezTo>
                        <a:cubicBezTo>
                          <a:pt x="9175" y="6109"/>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p42"/>
                  <p:cNvSpPr/>
                  <p:nvPr/>
                </p:nvSpPr>
                <p:spPr>
                  <a:xfrm>
                    <a:off x="5687216" y="1319680"/>
                    <a:ext cx="62518" cy="80456"/>
                  </a:xfrm>
                  <a:custGeom>
                    <a:rect b="b" l="l" r="r" t="t"/>
                    <a:pathLst>
                      <a:path extrusionOk="0" h="80456" w="62518">
                        <a:moveTo>
                          <a:pt x="32541" y="0"/>
                        </a:moveTo>
                        <a:cubicBezTo>
                          <a:pt x="20348" y="4372"/>
                          <a:pt x="9066" y="10590"/>
                          <a:pt x="0" y="19474"/>
                        </a:cubicBezTo>
                        <a:cubicBezTo>
                          <a:pt x="4420" y="26244"/>
                          <a:pt x="7663" y="32857"/>
                          <a:pt x="13067" y="39202"/>
                        </a:cubicBezTo>
                        <a:cubicBezTo>
                          <a:pt x="22352" y="50102"/>
                          <a:pt x="32559" y="58366"/>
                          <a:pt x="41509" y="65337"/>
                        </a:cubicBezTo>
                        <a:cubicBezTo>
                          <a:pt x="53156" y="74409"/>
                          <a:pt x="62519" y="80456"/>
                          <a:pt x="62519" y="80456"/>
                        </a:cubicBezTo>
                        <a:cubicBezTo>
                          <a:pt x="62519" y="80456"/>
                          <a:pt x="55809" y="71700"/>
                          <a:pt x="48687" y="59702"/>
                        </a:cubicBezTo>
                        <a:cubicBezTo>
                          <a:pt x="43137" y="50357"/>
                          <a:pt x="37368" y="39245"/>
                          <a:pt x="34593" y="27161"/>
                        </a:cubicBezTo>
                        <a:cubicBezTo>
                          <a:pt x="32432" y="17767"/>
                          <a:pt x="32110" y="8604"/>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p42"/>
                  <p:cNvSpPr/>
                  <p:nvPr/>
                </p:nvSpPr>
                <p:spPr>
                  <a:xfrm>
                    <a:off x="5746043" y="1314810"/>
                    <a:ext cx="47764" cy="90961"/>
                  </a:xfrm>
                  <a:custGeom>
                    <a:rect b="b" l="l" r="r" t="t"/>
                    <a:pathLst>
                      <a:path extrusionOk="0" h="90961" w="47764">
                        <a:moveTo>
                          <a:pt x="8562" y="0"/>
                        </a:moveTo>
                        <a:cubicBezTo>
                          <a:pt x="5915" y="8841"/>
                          <a:pt x="2818" y="17069"/>
                          <a:pt x="1385" y="26645"/>
                        </a:cubicBezTo>
                        <a:cubicBezTo>
                          <a:pt x="-498" y="39263"/>
                          <a:pt x="-48" y="50393"/>
                          <a:pt x="365" y="60983"/>
                        </a:cubicBezTo>
                        <a:cubicBezTo>
                          <a:pt x="790" y="71961"/>
                          <a:pt x="917" y="77663"/>
                          <a:pt x="1646" y="82509"/>
                        </a:cubicBezTo>
                        <a:cubicBezTo>
                          <a:pt x="1949" y="82879"/>
                          <a:pt x="3692" y="85326"/>
                          <a:pt x="3692" y="85326"/>
                        </a:cubicBezTo>
                        <a:cubicBezTo>
                          <a:pt x="3692" y="85326"/>
                          <a:pt x="2065" y="84142"/>
                          <a:pt x="1901" y="84045"/>
                        </a:cubicBezTo>
                        <a:cubicBezTo>
                          <a:pt x="2174" y="85782"/>
                          <a:pt x="2666" y="90961"/>
                          <a:pt x="2666" y="90961"/>
                        </a:cubicBezTo>
                        <a:cubicBezTo>
                          <a:pt x="2666" y="90961"/>
                          <a:pt x="5994" y="77463"/>
                          <a:pt x="11635" y="62009"/>
                        </a:cubicBezTo>
                        <a:cubicBezTo>
                          <a:pt x="14962" y="52901"/>
                          <a:pt x="18016" y="43343"/>
                          <a:pt x="24192" y="34848"/>
                        </a:cubicBezTo>
                        <a:cubicBezTo>
                          <a:pt x="31072" y="25376"/>
                          <a:pt x="39743" y="18095"/>
                          <a:pt x="47764" y="12296"/>
                        </a:cubicBezTo>
                        <a:cubicBezTo>
                          <a:pt x="36002" y="5386"/>
                          <a:pt x="22972" y="862"/>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p42"/>
                  <p:cNvSpPr/>
                  <p:nvPr/>
                </p:nvSpPr>
                <p:spPr>
                  <a:xfrm>
                    <a:off x="5705154" y="1399620"/>
                    <a:ext cx="47882" cy="91222"/>
                  </a:xfrm>
                  <a:custGeom>
                    <a:rect b="b" l="l" r="r" t="t"/>
                    <a:pathLst>
                      <a:path extrusionOk="0" h="91222" w="47882">
                        <a:moveTo>
                          <a:pt x="45353" y="0"/>
                        </a:moveTo>
                        <a:cubicBezTo>
                          <a:pt x="45353" y="0"/>
                          <a:pt x="42019" y="13517"/>
                          <a:pt x="36385" y="28958"/>
                        </a:cubicBezTo>
                        <a:cubicBezTo>
                          <a:pt x="33057" y="38067"/>
                          <a:pt x="29748" y="47612"/>
                          <a:pt x="23572" y="56119"/>
                        </a:cubicBezTo>
                        <a:cubicBezTo>
                          <a:pt x="16705" y="65574"/>
                          <a:pt x="8009" y="72872"/>
                          <a:pt x="0" y="78665"/>
                        </a:cubicBezTo>
                        <a:cubicBezTo>
                          <a:pt x="11853" y="85654"/>
                          <a:pt x="24908" y="90391"/>
                          <a:pt x="39457" y="91223"/>
                        </a:cubicBezTo>
                        <a:cubicBezTo>
                          <a:pt x="42117" y="82351"/>
                          <a:pt x="45195" y="74190"/>
                          <a:pt x="46634" y="64572"/>
                        </a:cubicBezTo>
                        <a:cubicBezTo>
                          <a:pt x="48523" y="51935"/>
                          <a:pt x="47818" y="40580"/>
                          <a:pt x="47400" y="29978"/>
                        </a:cubicBezTo>
                        <a:cubicBezTo>
                          <a:pt x="46975" y="19036"/>
                          <a:pt x="47102" y="13298"/>
                          <a:pt x="46379" y="8459"/>
                        </a:cubicBezTo>
                        <a:cubicBezTo>
                          <a:pt x="46076" y="8088"/>
                          <a:pt x="44327" y="5641"/>
                          <a:pt x="44327" y="5641"/>
                        </a:cubicBezTo>
                        <a:cubicBezTo>
                          <a:pt x="44327" y="5641"/>
                          <a:pt x="45961" y="6825"/>
                          <a:pt x="46118" y="6922"/>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1" name="Google Shape;4851;p42"/>
                  <p:cNvSpPr/>
                  <p:nvPr/>
                </p:nvSpPr>
                <p:spPr>
                  <a:xfrm>
                    <a:off x="5751015" y="1398017"/>
                    <a:ext cx="87380" cy="45936"/>
                  </a:xfrm>
                  <a:custGeom>
                    <a:rect b="b" l="l" r="r" t="t"/>
                    <a:pathLst>
                      <a:path extrusionOk="0" h="45936" w="87380">
                        <a:moveTo>
                          <a:pt x="60220" y="583"/>
                        </a:moveTo>
                        <a:cubicBezTo>
                          <a:pt x="47407" y="-704"/>
                          <a:pt x="35992" y="407"/>
                          <a:pt x="25372" y="1348"/>
                        </a:cubicBezTo>
                        <a:cubicBezTo>
                          <a:pt x="13391" y="2417"/>
                          <a:pt x="6870" y="3012"/>
                          <a:pt x="2564" y="3911"/>
                        </a:cubicBezTo>
                        <a:cubicBezTo>
                          <a:pt x="2285" y="4117"/>
                          <a:pt x="2" y="5447"/>
                          <a:pt x="2" y="5447"/>
                        </a:cubicBezTo>
                        <a:cubicBezTo>
                          <a:pt x="8" y="5484"/>
                          <a:pt x="-4" y="5666"/>
                          <a:pt x="2" y="5702"/>
                        </a:cubicBezTo>
                        <a:cubicBezTo>
                          <a:pt x="3378" y="6133"/>
                          <a:pt x="11539" y="8447"/>
                          <a:pt x="24345" y="12369"/>
                        </a:cubicBezTo>
                        <a:cubicBezTo>
                          <a:pt x="33775" y="15254"/>
                          <a:pt x="43795" y="18010"/>
                          <a:pt x="52788" y="23900"/>
                        </a:cubicBezTo>
                        <a:cubicBezTo>
                          <a:pt x="62375" y="30173"/>
                          <a:pt x="69972" y="38334"/>
                          <a:pt x="76105" y="45936"/>
                        </a:cubicBezTo>
                        <a:cubicBezTo>
                          <a:pt x="82462" y="33992"/>
                          <a:pt x="87083" y="20877"/>
                          <a:pt x="87381" y="6473"/>
                        </a:cubicBezTo>
                        <a:cubicBezTo>
                          <a:pt x="78333" y="4227"/>
                          <a:pt x="69972" y="1561"/>
                          <a:pt x="60220" y="58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2" name="Google Shape;4852;p42"/>
                  <p:cNvSpPr/>
                  <p:nvPr/>
                </p:nvSpPr>
                <p:spPr>
                  <a:xfrm>
                    <a:off x="5660827" y="1361445"/>
                    <a:ext cx="91471" cy="46008"/>
                  </a:xfrm>
                  <a:custGeom>
                    <a:rect b="b" l="l" r="r" t="t"/>
                    <a:pathLst>
                      <a:path extrusionOk="0" h="46008" w="91471">
                        <a:moveTo>
                          <a:pt x="11015" y="0"/>
                        </a:moveTo>
                        <a:cubicBezTo>
                          <a:pt x="4615" y="11974"/>
                          <a:pt x="298" y="25005"/>
                          <a:pt x="0" y="39457"/>
                        </a:cubicBezTo>
                        <a:cubicBezTo>
                          <a:pt x="9053" y="41710"/>
                          <a:pt x="17391" y="44376"/>
                          <a:pt x="27161" y="45353"/>
                        </a:cubicBezTo>
                        <a:cubicBezTo>
                          <a:pt x="40040" y="46640"/>
                          <a:pt x="51346" y="45796"/>
                          <a:pt x="62003" y="44837"/>
                        </a:cubicBezTo>
                        <a:cubicBezTo>
                          <a:pt x="73935" y="43768"/>
                          <a:pt x="80548" y="43173"/>
                          <a:pt x="84810" y="42275"/>
                        </a:cubicBezTo>
                        <a:cubicBezTo>
                          <a:pt x="85059" y="42092"/>
                          <a:pt x="87118" y="40738"/>
                          <a:pt x="87118" y="40738"/>
                        </a:cubicBezTo>
                        <a:cubicBezTo>
                          <a:pt x="87118" y="40738"/>
                          <a:pt x="86395" y="41947"/>
                          <a:pt x="86346" y="42020"/>
                        </a:cubicBezTo>
                        <a:cubicBezTo>
                          <a:pt x="87324" y="41807"/>
                          <a:pt x="91471" y="40993"/>
                          <a:pt x="91471" y="40999"/>
                        </a:cubicBezTo>
                        <a:cubicBezTo>
                          <a:pt x="91471" y="40999"/>
                          <a:pt x="78198" y="38285"/>
                          <a:pt x="62774" y="33567"/>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53" name="Google Shape;4853;p42"/>
                <p:cNvSpPr/>
                <p:nvPr/>
              </p:nvSpPr>
              <p:spPr>
                <a:xfrm>
                  <a:off x="5722077" y="1375283"/>
                  <a:ext cx="54935" cy="54941"/>
                </a:xfrm>
                <a:custGeom>
                  <a:rect b="b" l="l" r="r" t="t"/>
                  <a:pathLst>
                    <a:path extrusionOk="0" h="54941" w="54935">
                      <a:moveTo>
                        <a:pt x="0" y="27471"/>
                      </a:moveTo>
                      <a:cubicBezTo>
                        <a:pt x="0" y="12302"/>
                        <a:pt x="12296" y="0"/>
                        <a:pt x="27465" y="0"/>
                      </a:cubicBezTo>
                      <a:cubicBezTo>
                        <a:pt x="42639" y="0"/>
                        <a:pt x="54935" y="12302"/>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854" name="Google Shape;4854;p42"/>
            <p:cNvGrpSpPr/>
            <p:nvPr/>
          </p:nvGrpSpPr>
          <p:grpSpPr>
            <a:xfrm>
              <a:off x="5369896" y="1597815"/>
              <a:ext cx="279372" cy="279372"/>
              <a:chOff x="5657141" y="1514561"/>
              <a:chExt cx="178103" cy="178103"/>
            </a:xfrm>
          </p:grpSpPr>
          <p:sp>
            <p:nvSpPr>
              <p:cNvPr id="4855" name="Google Shape;4855;p42"/>
              <p:cNvSpPr/>
              <p:nvPr/>
            </p:nvSpPr>
            <p:spPr>
              <a:xfrm>
                <a:off x="5657141" y="1514561"/>
                <a:ext cx="178103" cy="178103"/>
              </a:xfrm>
              <a:custGeom>
                <a:rect b="b" l="l" r="r" t="t"/>
                <a:pathLst>
                  <a:path extrusionOk="0" h="178103" w="178103">
                    <a:moveTo>
                      <a:pt x="0" y="89055"/>
                    </a:moveTo>
                    <a:cubicBezTo>
                      <a:pt x="0" y="39870"/>
                      <a:pt x="39870" y="0"/>
                      <a:pt x="89049" y="0"/>
                    </a:cubicBezTo>
                    <a:cubicBezTo>
                      <a:pt x="138233" y="0"/>
                      <a:pt x="178103" y="39870"/>
                      <a:pt x="178103" y="89055"/>
                    </a:cubicBezTo>
                    <a:cubicBezTo>
                      <a:pt x="178103" y="138233"/>
                      <a:pt x="138233" y="178103"/>
                      <a:pt x="89049" y="178103"/>
                    </a:cubicBezTo>
                    <a:cubicBezTo>
                      <a:pt x="39870" y="178103"/>
                      <a:pt x="0" y="138233"/>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56" name="Google Shape;4856;p42"/>
              <p:cNvGrpSpPr/>
              <p:nvPr/>
            </p:nvGrpSpPr>
            <p:grpSpPr>
              <a:xfrm>
                <a:off x="5657475" y="1515672"/>
                <a:ext cx="177568" cy="176026"/>
                <a:chOff x="5657475" y="1515672"/>
                <a:chExt cx="177568" cy="176026"/>
              </a:xfrm>
            </p:grpSpPr>
            <p:grpSp>
              <p:nvGrpSpPr>
                <p:cNvPr id="4857" name="Google Shape;4857;p42"/>
                <p:cNvGrpSpPr/>
                <p:nvPr/>
              </p:nvGrpSpPr>
              <p:grpSpPr>
                <a:xfrm>
                  <a:off x="5657475" y="1515672"/>
                  <a:ext cx="177568" cy="176026"/>
                  <a:chOff x="5657475" y="1515672"/>
                  <a:chExt cx="177568" cy="176026"/>
                </a:xfrm>
              </p:grpSpPr>
              <p:sp>
                <p:nvSpPr>
                  <p:cNvPr id="4858" name="Google Shape;4858;p42"/>
                  <p:cNvSpPr/>
                  <p:nvPr/>
                </p:nvSpPr>
                <p:spPr>
                  <a:xfrm>
                    <a:off x="5747665" y="1544624"/>
                    <a:ext cx="82508" cy="59701"/>
                  </a:xfrm>
                  <a:custGeom>
                    <a:rect b="b" l="l" r="r" t="t"/>
                    <a:pathLst>
                      <a:path extrusionOk="0" h="59701" w="82508">
                        <a:moveTo>
                          <a:pt x="64316" y="0"/>
                        </a:moveTo>
                        <a:cubicBezTo>
                          <a:pt x="57254" y="4123"/>
                          <a:pt x="50496" y="7147"/>
                          <a:pt x="43817" y="12296"/>
                        </a:cubicBezTo>
                        <a:cubicBezTo>
                          <a:pt x="32747" y="20840"/>
                          <a:pt x="24501" y="30476"/>
                          <a:pt x="17166" y="38947"/>
                        </a:cubicBezTo>
                        <a:cubicBezTo>
                          <a:pt x="7226" y="50430"/>
                          <a:pt x="0" y="59702"/>
                          <a:pt x="0" y="59702"/>
                        </a:cubicBezTo>
                        <a:cubicBezTo>
                          <a:pt x="0" y="59702"/>
                          <a:pt x="9746" y="53065"/>
                          <a:pt x="22552" y="46379"/>
                        </a:cubicBezTo>
                        <a:cubicBezTo>
                          <a:pt x="32000" y="41443"/>
                          <a:pt x="42736" y="36196"/>
                          <a:pt x="54577" y="34077"/>
                        </a:cubicBezTo>
                        <a:cubicBezTo>
                          <a:pt x="64292" y="32340"/>
                          <a:pt x="73777" y="32656"/>
                          <a:pt x="82509" y="33567"/>
                        </a:cubicBezTo>
                        <a:cubicBezTo>
                          <a:pt x="78702" y="21016"/>
                          <a:pt x="72842" y="9533"/>
                          <a:pt x="6431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p42"/>
                  <p:cNvSpPr/>
                  <p:nvPr/>
                </p:nvSpPr>
                <p:spPr>
                  <a:xfrm>
                    <a:off x="5662339" y="1603045"/>
                    <a:ext cx="82253" cy="59701"/>
                  </a:xfrm>
                  <a:custGeom>
                    <a:rect b="b" l="l" r="r" t="t"/>
                    <a:pathLst>
                      <a:path extrusionOk="0" h="59701" w="82253">
                        <a:moveTo>
                          <a:pt x="82254" y="0"/>
                        </a:moveTo>
                        <a:cubicBezTo>
                          <a:pt x="82254" y="0"/>
                          <a:pt x="72599" y="6352"/>
                          <a:pt x="59702" y="13067"/>
                        </a:cubicBezTo>
                        <a:cubicBezTo>
                          <a:pt x="50283" y="17974"/>
                          <a:pt x="39445" y="23257"/>
                          <a:pt x="27677" y="25370"/>
                        </a:cubicBezTo>
                        <a:cubicBezTo>
                          <a:pt x="17992" y="27100"/>
                          <a:pt x="8714" y="26778"/>
                          <a:pt x="0" y="25880"/>
                        </a:cubicBezTo>
                        <a:cubicBezTo>
                          <a:pt x="3837" y="38595"/>
                          <a:pt x="9527" y="50090"/>
                          <a:pt x="18192" y="59702"/>
                        </a:cubicBezTo>
                        <a:cubicBezTo>
                          <a:pt x="25193" y="55609"/>
                          <a:pt x="31818" y="52506"/>
                          <a:pt x="38437" y="47406"/>
                        </a:cubicBezTo>
                        <a:cubicBezTo>
                          <a:pt x="49567" y="38820"/>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p42"/>
                  <p:cNvSpPr/>
                  <p:nvPr/>
                </p:nvSpPr>
                <p:spPr>
                  <a:xfrm>
                    <a:off x="5746129" y="1606117"/>
                    <a:ext cx="62264" cy="80456"/>
                  </a:xfrm>
                  <a:custGeom>
                    <a:rect b="b" l="l" r="r" t="t"/>
                    <a:pathLst>
                      <a:path extrusionOk="0" h="80456" w="62264">
                        <a:moveTo>
                          <a:pt x="0" y="0"/>
                        </a:moveTo>
                        <a:cubicBezTo>
                          <a:pt x="0" y="0"/>
                          <a:pt x="6449" y="9005"/>
                          <a:pt x="13578" y="21016"/>
                        </a:cubicBezTo>
                        <a:cubicBezTo>
                          <a:pt x="19128" y="30355"/>
                          <a:pt x="25151" y="41218"/>
                          <a:pt x="27932" y="53302"/>
                        </a:cubicBezTo>
                        <a:cubicBezTo>
                          <a:pt x="30088" y="62695"/>
                          <a:pt x="30155" y="71846"/>
                          <a:pt x="29723" y="80456"/>
                        </a:cubicBezTo>
                        <a:cubicBezTo>
                          <a:pt x="41989" y="76091"/>
                          <a:pt x="53150" y="69915"/>
                          <a:pt x="62264" y="60983"/>
                        </a:cubicBezTo>
                        <a:cubicBezTo>
                          <a:pt x="57868" y="54261"/>
                          <a:pt x="54559" y="47812"/>
                          <a:pt x="49197" y="41509"/>
                        </a:cubicBezTo>
                        <a:cubicBezTo>
                          <a:pt x="39870" y="30561"/>
                          <a:pt x="29736" y="22103"/>
                          <a:pt x="20755" y="15120"/>
                        </a:cubicBezTo>
                        <a:cubicBezTo>
                          <a:pt x="9175" y="6115"/>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p42"/>
                  <p:cNvSpPr/>
                  <p:nvPr/>
                </p:nvSpPr>
                <p:spPr>
                  <a:xfrm>
                    <a:off x="5683865" y="1520536"/>
                    <a:ext cx="62518" cy="80456"/>
                  </a:xfrm>
                  <a:custGeom>
                    <a:rect b="b" l="l" r="r" t="t"/>
                    <a:pathLst>
                      <a:path extrusionOk="0" h="80456" w="62518">
                        <a:moveTo>
                          <a:pt x="32541" y="0"/>
                        </a:moveTo>
                        <a:cubicBezTo>
                          <a:pt x="20348" y="4378"/>
                          <a:pt x="9066" y="10590"/>
                          <a:pt x="0" y="19474"/>
                        </a:cubicBezTo>
                        <a:cubicBezTo>
                          <a:pt x="4420" y="26250"/>
                          <a:pt x="7663" y="32863"/>
                          <a:pt x="13067" y="39208"/>
                        </a:cubicBezTo>
                        <a:cubicBezTo>
                          <a:pt x="22352" y="50102"/>
                          <a:pt x="32559" y="58366"/>
                          <a:pt x="41509" y="65343"/>
                        </a:cubicBezTo>
                        <a:cubicBezTo>
                          <a:pt x="53156" y="74409"/>
                          <a:pt x="62519" y="80456"/>
                          <a:pt x="62519" y="80456"/>
                        </a:cubicBezTo>
                        <a:cubicBezTo>
                          <a:pt x="62519" y="80456"/>
                          <a:pt x="55809" y="71706"/>
                          <a:pt x="48687" y="59702"/>
                        </a:cubicBezTo>
                        <a:cubicBezTo>
                          <a:pt x="43137" y="50363"/>
                          <a:pt x="37368" y="39251"/>
                          <a:pt x="34593" y="27161"/>
                        </a:cubicBezTo>
                        <a:cubicBezTo>
                          <a:pt x="32432" y="17767"/>
                          <a:pt x="32110" y="8610"/>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p42"/>
                  <p:cNvSpPr/>
                  <p:nvPr/>
                </p:nvSpPr>
                <p:spPr>
                  <a:xfrm>
                    <a:off x="5742692" y="1515672"/>
                    <a:ext cx="47764" cy="90961"/>
                  </a:xfrm>
                  <a:custGeom>
                    <a:rect b="b" l="l" r="r" t="t"/>
                    <a:pathLst>
                      <a:path extrusionOk="0" h="90961" w="47764">
                        <a:moveTo>
                          <a:pt x="8562" y="0"/>
                        </a:moveTo>
                        <a:cubicBezTo>
                          <a:pt x="5915" y="8835"/>
                          <a:pt x="2818" y="17069"/>
                          <a:pt x="1385" y="26645"/>
                        </a:cubicBezTo>
                        <a:cubicBezTo>
                          <a:pt x="-498" y="39263"/>
                          <a:pt x="-48" y="50387"/>
                          <a:pt x="365" y="60983"/>
                        </a:cubicBezTo>
                        <a:cubicBezTo>
                          <a:pt x="790" y="71956"/>
                          <a:pt x="917" y="77657"/>
                          <a:pt x="1646" y="82503"/>
                        </a:cubicBezTo>
                        <a:cubicBezTo>
                          <a:pt x="1949" y="82879"/>
                          <a:pt x="3692" y="85326"/>
                          <a:pt x="3692" y="85320"/>
                        </a:cubicBezTo>
                        <a:cubicBezTo>
                          <a:pt x="3692" y="85320"/>
                          <a:pt x="2065" y="84136"/>
                          <a:pt x="1901" y="84039"/>
                        </a:cubicBezTo>
                        <a:cubicBezTo>
                          <a:pt x="2174" y="85782"/>
                          <a:pt x="2666" y="90961"/>
                          <a:pt x="2666" y="90961"/>
                        </a:cubicBezTo>
                        <a:cubicBezTo>
                          <a:pt x="2666" y="90961"/>
                          <a:pt x="5993" y="77457"/>
                          <a:pt x="11635" y="62003"/>
                        </a:cubicBezTo>
                        <a:cubicBezTo>
                          <a:pt x="14962" y="52901"/>
                          <a:pt x="18016" y="43343"/>
                          <a:pt x="24192" y="34848"/>
                        </a:cubicBezTo>
                        <a:cubicBezTo>
                          <a:pt x="31072" y="25376"/>
                          <a:pt x="39743" y="18095"/>
                          <a:pt x="47764" y="12296"/>
                        </a:cubicBezTo>
                        <a:cubicBezTo>
                          <a:pt x="36002" y="5386"/>
                          <a:pt x="22971" y="856"/>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3" name="Google Shape;4863;p42"/>
                  <p:cNvSpPr/>
                  <p:nvPr/>
                </p:nvSpPr>
                <p:spPr>
                  <a:xfrm>
                    <a:off x="5701802" y="1600482"/>
                    <a:ext cx="47882" cy="91216"/>
                  </a:xfrm>
                  <a:custGeom>
                    <a:rect b="b" l="l" r="r" t="t"/>
                    <a:pathLst>
                      <a:path extrusionOk="0" h="91216" w="47882">
                        <a:moveTo>
                          <a:pt x="45353" y="0"/>
                        </a:moveTo>
                        <a:cubicBezTo>
                          <a:pt x="45353" y="0"/>
                          <a:pt x="42019" y="13511"/>
                          <a:pt x="36385" y="28952"/>
                        </a:cubicBezTo>
                        <a:cubicBezTo>
                          <a:pt x="33057" y="38067"/>
                          <a:pt x="29748" y="47612"/>
                          <a:pt x="23572" y="56113"/>
                        </a:cubicBezTo>
                        <a:cubicBezTo>
                          <a:pt x="16705" y="65568"/>
                          <a:pt x="8009" y="72866"/>
                          <a:pt x="0" y="78665"/>
                        </a:cubicBezTo>
                        <a:cubicBezTo>
                          <a:pt x="11853" y="85654"/>
                          <a:pt x="24908" y="90391"/>
                          <a:pt x="39457" y="91216"/>
                        </a:cubicBezTo>
                        <a:cubicBezTo>
                          <a:pt x="42117" y="82351"/>
                          <a:pt x="45195" y="74190"/>
                          <a:pt x="46634" y="64572"/>
                        </a:cubicBezTo>
                        <a:cubicBezTo>
                          <a:pt x="48523" y="51935"/>
                          <a:pt x="47818" y="40581"/>
                          <a:pt x="47400" y="29978"/>
                        </a:cubicBezTo>
                        <a:cubicBezTo>
                          <a:pt x="46975" y="19036"/>
                          <a:pt x="47102" y="13298"/>
                          <a:pt x="46379" y="8459"/>
                        </a:cubicBezTo>
                        <a:cubicBezTo>
                          <a:pt x="46076" y="8082"/>
                          <a:pt x="44327" y="5635"/>
                          <a:pt x="44327" y="5635"/>
                        </a:cubicBezTo>
                        <a:cubicBezTo>
                          <a:pt x="44327" y="5635"/>
                          <a:pt x="45961" y="6819"/>
                          <a:pt x="46118" y="6916"/>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4" name="Google Shape;4864;p42"/>
                  <p:cNvSpPr/>
                  <p:nvPr/>
                </p:nvSpPr>
                <p:spPr>
                  <a:xfrm>
                    <a:off x="5747663" y="1598876"/>
                    <a:ext cx="87380" cy="45933"/>
                  </a:xfrm>
                  <a:custGeom>
                    <a:rect b="b" l="l" r="r" t="t"/>
                    <a:pathLst>
                      <a:path extrusionOk="0" h="45933" w="87380">
                        <a:moveTo>
                          <a:pt x="60220" y="580"/>
                        </a:moveTo>
                        <a:cubicBezTo>
                          <a:pt x="47407" y="-701"/>
                          <a:pt x="35991" y="404"/>
                          <a:pt x="25371" y="1351"/>
                        </a:cubicBezTo>
                        <a:cubicBezTo>
                          <a:pt x="13391" y="2414"/>
                          <a:pt x="6869" y="3009"/>
                          <a:pt x="2564" y="3914"/>
                        </a:cubicBezTo>
                        <a:cubicBezTo>
                          <a:pt x="2285" y="4120"/>
                          <a:pt x="2" y="5450"/>
                          <a:pt x="2" y="5450"/>
                        </a:cubicBezTo>
                        <a:cubicBezTo>
                          <a:pt x="8" y="5487"/>
                          <a:pt x="-4" y="5669"/>
                          <a:pt x="2" y="5705"/>
                        </a:cubicBezTo>
                        <a:cubicBezTo>
                          <a:pt x="3378" y="6130"/>
                          <a:pt x="11539" y="8450"/>
                          <a:pt x="24345" y="12366"/>
                        </a:cubicBezTo>
                        <a:cubicBezTo>
                          <a:pt x="33775" y="15257"/>
                          <a:pt x="43794" y="18014"/>
                          <a:pt x="52787" y="23898"/>
                        </a:cubicBezTo>
                        <a:cubicBezTo>
                          <a:pt x="62375" y="30176"/>
                          <a:pt x="69971" y="38337"/>
                          <a:pt x="76104" y="45934"/>
                        </a:cubicBezTo>
                        <a:cubicBezTo>
                          <a:pt x="82462" y="33989"/>
                          <a:pt x="87083" y="20880"/>
                          <a:pt x="87380" y="6476"/>
                        </a:cubicBezTo>
                        <a:cubicBezTo>
                          <a:pt x="78333" y="4224"/>
                          <a:pt x="69971" y="1558"/>
                          <a:pt x="60220" y="58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5" name="Google Shape;4865;p42"/>
                  <p:cNvSpPr/>
                  <p:nvPr/>
                </p:nvSpPr>
                <p:spPr>
                  <a:xfrm>
                    <a:off x="5657475" y="1562307"/>
                    <a:ext cx="91471" cy="46008"/>
                  </a:xfrm>
                  <a:custGeom>
                    <a:rect b="b" l="l" r="r" t="t"/>
                    <a:pathLst>
                      <a:path extrusionOk="0" h="46008" w="91471">
                        <a:moveTo>
                          <a:pt x="11015" y="0"/>
                        </a:moveTo>
                        <a:cubicBezTo>
                          <a:pt x="4615" y="11974"/>
                          <a:pt x="298" y="24999"/>
                          <a:pt x="0" y="39457"/>
                        </a:cubicBezTo>
                        <a:cubicBezTo>
                          <a:pt x="9053" y="41710"/>
                          <a:pt x="17391" y="44375"/>
                          <a:pt x="27161" y="45353"/>
                        </a:cubicBezTo>
                        <a:cubicBezTo>
                          <a:pt x="40040" y="46640"/>
                          <a:pt x="51346" y="45796"/>
                          <a:pt x="62003" y="44837"/>
                        </a:cubicBezTo>
                        <a:cubicBezTo>
                          <a:pt x="73935" y="43768"/>
                          <a:pt x="80548" y="43167"/>
                          <a:pt x="84810" y="42275"/>
                        </a:cubicBezTo>
                        <a:cubicBezTo>
                          <a:pt x="85059" y="42086"/>
                          <a:pt x="87118" y="40738"/>
                          <a:pt x="87118" y="40738"/>
                        </a:cubicBezTo>
                        <a:cubicBezTo>
                          <a:pt x="87118" y="40738"/>
                          <a:pt x="86395" y="41947"/>
                          <a:pt x="86346" y="42020"/>
                        </a:cubicBezTo>
                        <a:cubicBezTo>
                          <a:pt x="87324" y="41807"/>
                          <a:pt x="91472" y="40993"/>
                          <a:pt x="91472" y="40993"/>
                        </a:cubicBezTo>
                        <a:cubicBezTo>
                          <a:pt x="91472" y="40993"/>
                          <a:pt x="78198" y="38285"/>
                          <a:pt x="62774" y="33561"/>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66" name="Google Shape;4866;p42"/>
                <p:cNvSpPr/>
                <p:nvPr/>
              </p:nvSpPr>
              <p:spPr>
                <a:xfrm>
                  <a:off x="5718725" y="1576145"/>
                  <a:ext cx="54935" cy="54941"/>
                </a:xfrm>
                <a:custGeom>
                  <a:rect b="b" l="l" r="r" t="t"/>
                  <a:pathLst>
                    <a:path extrusionOk="0" h="54941" w="54935">
                      <a:moveTo>
                        <a:pt x="0" y="27471"/>
                      </a:moveTo>
                      <a:cubicBezTo>
                        <a:pt x="0" y="12296"/>
                        <a:pt x="12296" y="0"/>
                        <a:pt x="27465" y="0"/>
                      </a:cubicBezTo>
                      <a:cubicBezTo>
                        <a:pt x="42639" y="0"/>
                        <a:pt x="54935" y="12296"/>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867" name="Google Shape;4867;p42"/>
            <p:cNvSpPr/>
            <p:nvPr/>
          </p:nvSpPr>
          <p:spPr>
            <a:xfrm>
              <a:off x="4799281" y="914327"/>
              <a:ext cx="199290" cy="326863"/>
            </a:xfrm>
            <a:custGeom>
              <a:rect b="b" l="l" r="r" t="t"/>
              <a:pathLst>
                <a:path extrusionOk="0" h="208525" w="127139">
                  <a:moveTo>
                    <a:pt x="115675" y="168"/>
                  </a:moveTo>
                  <a:cubicBezTo>
                    <a:pt x="114430" y="-141"/>
                    <a:pt x="113112" y="-50"/>
                    <a:pt x="111928" y="666"/>
                  </a:cubicBezTo>
                  <a:cubicBezTo>
                    <a:pt x="109560" y="2105"/>
                    <a:pt x="108741" y="5293"/>
                    <a:pt x="110180" y="7661"/>
                  </a:cubicBezTo>
                  <a:cubicBezTo>
                    <a:pt x="113835" y="13691"/>
                    <a:pt x="116033" y="18142"/>
                    <a:pt x="116804" y="21160"/>
                  </a:cubicBezTo>
                  <a:cubicBezTo>
                    <a:pt x="117035" y="22071"/>
                    <a:pt x="117072" y="22605"/>
                    <a:pt x="117053" y="23036"/>
                  </a:cubicBezTo>
                  <a:cubicBezTo>
                    <a:pt x="116361" y="23522"/>
                    <a:pt x="113173" y="23413"/>
                    <a:pt x="104933" y="22162"/>
                  </a:cubicBezTo>
                  <a:cubicBezTo>
                    <a:pt x="103561" y="21949"/>
                    <a:pt x="102608" y="21791"/>
                    <a:pt x="101685" y="21658"/>
                  </a:cubicBezTo>
                  <a:cubicBezTo>
                    <a:pt x="86146" y="19484"/>
                    <a:pt x="77426" y="21530"/>
                    <a:pt x="75319" y="33152"/>
                  </a:cubicBezTo>
                  <a:cubicBezTo>
                    <a:pt x="74912" y="35405"/>
                    <a:pt x="75137" y="37694"/>
                    <a:pt x="75945" y="39905"/>
                  </a:cubicBezTo>
                  <a:cubicBezTo>
                    <a:pt x="76801" y="42249"/>
                    <a:pt x="78209" y="44465"/>
                    <a:pt x="80316" y="47027"/>
                  </a:cubicBezTo>
                  <a:cubicBezTo>
                    <a:pt x="81082" y="47956"/>
                    <a:pt x="81938" y="48904"/>
                    <a:pt x="83061" y="50148"/>
                  </a:cubicBezTo>
                  <a:cubicBezTo>
                    <a:pt x="83158" y="50252"/>
                    <a:pt x="85211" y="52474"/>
                    <a:pt x="85812" y="53148"/>
                  </a:cubicBezTo>
                  <a:cubicBezTo>
                    <a:pt x="92455" y="60580"/>
                    <a:pt x="94908" y="65469"/>
                    <a:pt x="93809" y="71517"/>
                  </a:cubicBezTo>
                  <a:cubicBezTo>
                    <a:pt x="93578" y="72792"/>
                    <a:pt x="93250" y="72949"/>
                    <a:pt x="91435" y="73016"/>
                  </a:cubicBezTo>
                  <a:cubicBezTo>
                    <a:pt x="89067" y="73101"/>
                    <a:pt x="86565" y="72555"/>
                    <a:pt x="79812" y="70891"/>
                  </a:cubicBezTo>
                  <a:cubicBezTo>
                    <a:pt x="79090" y="70715"/>
                    <a:pt x="79047" y="70697"/>
                    <a:pt x="78319" y="70515"/>
                  </a:cubicBezTo>
                  <a:cubicBezTo>
                    <a:pt x="66096" y="67545"/>
                    <a:pt x="59987" y="67375"/>
                    <a:pt x="54825" y="72391"/>
                  </a:cubicBezTo>
                  <a:cubicBezTo>
                    <a:pt x="42299" y="84566"/>
                    <a:pt x="44916" y="93419"/>
                    <a:pt x="57825" y="105879"/>
                  </a:cubicBezTo>
                  <a:cubicBezTo>
                    <a:pt x="58159" y="106207"/>
                    <a:pt x="58111" y="106177"/>
                    <a:pt x="58451" y="106504"/>
                  </a:cubicBezTo>
                  <a:cubicBezTo>
                    <a:pt x="68087" y="115795"/>
                    <a:pt x="69387" y="118971"/>
                    <a:pt x="63448" y="125747"/>
                  </a:cubicBezTo>
                  <a:cubicBezTo>
                    <a:pt x="61972" y="127423"/>
                    <a:pt x="60782" y="127909"/>
                    <a:pt x="59325" y="127745"/>
                  </a:cubicBezTo>
                  <a:cubicBezTo>
                    <a:pt x="57801" y="127575"/>
                    <a:pt x="56107" y="126822"/>
                    <a:pt x="52700" y="124994"/>
                  </a:cubicBezTo>
                  <a:cubicBezTo>
                    <a:pt x="44108" y="120392"/>
                    <a:pt x="40526" y="119432"/>
                    <a:pt x="35206" y="123124"/>
                  </a:cubicBezTo>
                  <a:cubicBezTo>
                    <a:pt x="25473" y="129870"/>
                    <a:pt x="22018" y="137728"/>
                    <a:pt x="24714" y="146241"/>
                  </a:cubicBezTo>
                  <a:cubicBezTo>
                    <a:pt x="26547" y="152040"/>
                    <a:pt x="29966" y="156357"/>
                    <a:pt x="38206" y="164731"/>
                  </a:cubicBezTo>
                  <a:cubicBezTo>
                    <a:pt x="48644" y="175333"/>
                    <a:pt x="51030" y="179134"/>
                    <a:pt x="49203" y="182474"/>
                  </a:cubicBezTo>
                  <a:cubicBezTo>
                    <a:pt x="46464" y="187477"/>
                    <a:pt x="42062" y="188734"/>
                    <a:pt x="29085" y="189475"/>
                  </a:cubicBezTo>
                  <a:cubicBezTo>
                    <a:pt x="28800" y="189487"/>
                    <a:pt x="28745" y="189578"/>
                    <a:pt x="28460" y="189596"/>
                  </a:cubicBezTo>
                  <a:cubicBezTo>
                    <a:pt x="13170" y="190471"/>
                    <a:pt x="6309" y="192456"/>
                    <a:pt x="844" y="200721"/>
                  </a:cubicBezTo>
                  <a:cubicBezTo>
                    <a:pt x="-680" y="203028"/>
                    <a:pt x="-91" y="206185"/>
                    <a:pt x="2222" y="207716"/>
                  </a:cubicBezTo>
                  <a:cubicBezTo>
                    <a:pt x="4530" y="209246"/>
                    <a:pt x="7687" y="208529"/>
                    <a:pt x="9217" y="206216"/>
                  </a:cubicBezTo>
                  <a:cubicBezTo>
                    <a:pt x="12272" y="201601"/>
                    <a:pt x="16899" y="200289"/>
                    <a:pt x="29085" y="199591"/>
                  </a:cubicBezTo>
                  <a:cubicBezTo>
                    <a:pt x="29365" y="199579"/>
                    <a:pt x="29298" y="199609"/>
                    <a:pt x="29583" y="199591"/>
                  </a:cubicBezTo>
                  <a:cubicBezTo>
                    <a:pt x="45997" y="198656"/>
                    <a:pt x="52998" y="196488"/>
                    <a:pt x="58074" y="187222"/>
                  </a:cubicBezTo>
                  <a:cubicBezTo>
                    <a:pt x="61025" y="181830"/>
                    <a:pt x="60187" y="176219"/>
                    <a:pt x="56574" y="170481"/>
                  </a:cubicBezTo>
                  <a:cubicBezTo>
                    <a:pt x="54255" y="166795"/>
                    <a:pt x="52063" y="164451"/>
                    <a:pt x="45329" y="157608"/>
                  </a:cubicBezTo>
                  <a:cubicBezTo>
                    <a:pt x="38279" y="150449"/>
                    <a:pt x="35376" y="146812"/>
                    <a:pt x="34204" y="143114"/>
                  </a:cubicBezTo>
                  <a:cubicBezTo>
                    <a:pt x="32959" y="139173"/>
                    <a:pt x="34459" y="135657"/>
                    <a:pt x="40829" y="131243"/>
                  </a:cubicBezTo>
                  <a:cubicBezTo>
                    <a:pt x="41594" y="130714"/>
                    <a:pt x="42936" y="131182"/>
                    <a:pt x="47952" y="133866"/>
                  </a:cubicBezTo>
                  <a:cubicBezTo>
                    <a:pt x="52488" y="136295"/>
                    <a:pt x="54965" y="137254"/>
                    <a:pt x="58195" y="137618"/>
                  </a:cubicBezTo>
                  <a:cubicBezTo>
                    <a:pt x="62956" y="138147"/>
                    <a:pt x="67334" y="136489"/>
                    <a:pt x="70941" y="132366"/>
                  </a:cubicBezTo>
                  <a:cubicBezTo>
                    <a:pt x="76740" y="125759"/>
                    <a:pt x="78276" y="119080"/>
                    <a:pt x="75817" y="112625"/>
                  </a:cubicBezTo>
                  <a:cubicBezTo>
                    <a:pt x="74123" y="108168"/>
                    <a:pt x="71627" y="105211"/>
                    <a:pt x="65446" y="99254"/>
                  </a:cubicBezTo>
                  <a:cubicBezTo>
                    <a:pt x="65112" y="98932"/>
                    <a:pt x="65154" y="98951"/>
                    <a:pt x="64820" y="98629"/>
                  </a:cubicBezTo>
                  <a:cubicBezTo>
                    <a:pt x="55439" y="89569"/>
                    <a:pt x="54577" y="86679"/>
                    <a:pt x="61821" y="79635"/>
                  </a:cubicBezTo>
                  <a:cubicBezTo>
                    <a:pt x="63369" y="78135"/>
                    <a:pt x="67364" y="78178"/>
                    <a:pt x="75945" y="80260"/>
                  </a:cubicBezTo>
                  <a:cubicBezTo>
                    <a:pt x="76655" y="80437"/>
                    <a:pt x="76600" y="80461"/>
                    <a:pt x="77317" y="80637"/>
                  </a:cubicBezTo>
                  <a:cubicBezTo>
                    <a:pt x="85144" y="82562"/>
                    <a:pt x="88107" y="83151"/>
                    <a:pt x="91811" y="83011"/>
                  </a:cubicBezTo>
                  <a:cubicBezTo>
                    <a:pt x="98023" y="82774"/>
                    <a:pt x="102541" y="79550"/>
                    <a:pt x="103682" y="73265"/>
                  </a:cubicBezTo>
                  <a:cubicBezTo>
                    <a:pt x="105486" y="63325"/>
                    <a:pt x="101824" y="56057"/>
                    <a:pt x="93311" y="46523"/>
                  </a:cubicBezTo>
                  <a:cubicBezTo>
                    <a:pt x="86079" y="38429"/>
                    <a:pt x="86182" y="38435"/>
                    <a:pt x="85435" y="36401"/>
                  </a:cubicBezTo>
                  <a:cubicBezTo>
                    <a:pt x="85217" y="35794"/>
                    <a:pt x="85114" y="35308"/>
                    <a:pt x="85186" y="34901"/>
                  </a:cubicBezTo>
                  <a:cubicBezTo>
                    <a:pt x="85897" y="30985"/>
                    <a:pt x="89716" y="30171"/>
                    <a:pt x="100306" y="31653"/>
                  </a:cubicBezTo>
                  <a:cubicBezTo>
                    <a:pt x="101187" y="31780"/>
                    <a:pt x="102098" y="31829"/>
                    <a:pt x="103433" y="32029"/>
                  </a:cubicBezTo>
                  <a:cubicBezTo>
                    <a:pt x="116331" y="33996"/>
                    <a:pt x="119834" y="34154"/>
                    <a:pt x="123927" y="30529"/>
                  </a:cubicBezTo>
                  <a:cubicBezTo>
                    <a:pt x="129677" y="25429"/>
                    <a:pt x="127552" y="16849"/>
                    <a:pt x="118802" y="2415"/>
                  </a:cubicBezTo>
                  <a:cubicBezTo>
                    <a:pt x="118086" y="1231"/>
                    <a:pt x="116926" y="472"/>
                    <a:pt x="115675" y="16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p42"/>
            <p:cNvSpPr/>
            <p:nvPr/>
          </p:nvSpPr>
          <p:spPr>
            <a:xfrm>
              <a:off x="6023066" y="877707"/>
              <a:ext cx="203416" cy="339110"/>
            </a:xfrm>
            <a:custGeom>
              <a:rect b="b" l="l" r="r" t="t"/>
              <a:pathLst>
                <a:path extrusionOk="0" h="216338" w="129771">
                  <a:moveTo>
                    <a:pt x="26284" y="269"/>
                  </a:moveTo>
                  <a:cubicBezTo>
                    <a:pt x="25070" y="-162"/>
                    <a:pt x="23612" y="-71"/>
                    <a:pt x="22398" y="518"/>
                  </a:cubicBezTo>
                  <a:cubicBezTo>
                    <a:pt x="19908" y="1708"/>
                    <a:pt x="18816" y="4641"/>
                    <a:pt x="20030" y="7142"/>
                  </a:cubicBezTo>
                  <a:cubicBezTo>
                    <a:pt x="21487" y="10306"/>
                    <a:pt x="19605" y="14180"/>
                    <a:pt x="11407" y="24387"/>
                  </a:cubicBezTo>
                  <a:cubicBezTo>
                    <a:pt x="6185" y="30824"/>
                    <a:pt x="3878" y="34121"/>
                    <a:pt x="1995" y="38256"/>
                  </a:cubicBezTo>
                  <a:cubicBezTo>
                    <a:pt x="-1496" y="46156"/>
                    <a:pt x="-555" y="53601"/>
                    <a:pt x="6003" y="60001"/>
                  </a:cubicBezTo>
                  <a:cubicBezTo>
                    <a:pt x="14322" y="68089"/>
                    <a:pt x="24280" y="69073"/>
                    <a:pt x="37761" y="65624"/>
                  </a:cubicBezTo>
                  <a:cubicBezTo>
                    <a:pt x="40129" y="65016"/>
                    <a:pt x="42254" y="64379"/>
                    <a:pt x="45897" y="63249"/>
                  </a:cubicBezTo>
                  <a:cubicBezTo>
                    <a:pt x="56706" y="59873"/>
                    <a:pt x="60531" y="59060"/>
                    <a:pt x="64357" y="59624"/>
                  </a:cubicBezTo>
                  <a:cubicBezTo>
                    <a:pt x="68547" y="60244"/>
                    <a:pt x="71340" y="63304"/>
                    <a:pt x="73101" y="71246"/>
                  </a:cubicBezTo>
                  <a:cubicBezTo>
                    <a:pt x="74376" y="76687"/>
                    <a:pt x="72069" y="79080"/>
                    <a:pt x="62353" y="84362"/>
                  </a:cubicBezTo>
                  <a:cubicBezTo>
                    <a:pt x="62110" y="84496"/>
                    <a:pt x="62231" y="84484"/>
                    <a:pt x="61989" y="84611"/>
                  </a:cubicBezTo>
                  <a:cubicBezTo>
                    <a:pt x="46869" y="92833"/>
                    <a:pt x="41586" y="99768"/>
                    <a:pt x="47112" y="114225"/>
                  </a:cubicBezTo>
                  <a:cubicBezTo>
                    <a:pt x="49358" y="120091"/>
                    <a:pt x="54156" y="123224"/>
                    <a:pt x="60592" y="124226"/>
                  </a:cubicBezTo>
                  <a:cubicBezTo>
                    <a:pt x="64843" y="124882"/>
                    <a:pt x="68364" y="124694"/>
                    <a:pt x="76987" y="123850"/>
                  </a:cubicBezTo>
                  <a:cubicBezTo>
                    <a:pt x="77716" y="123777"/>
                    <a:pt x="77776" y="123795"/>
                    <a:pt x="78505" y="123722"/>
                  </a:cubicBezTo>
                  <a:cubicBezTo>
                    <a:pt x="90042" y="122617"/>
                    <a:pt x="95082" y="123249"/>
                    <a:pt x="97754" y="126473"/>
                  </a:cubicBezTo>
                  <a:cubicBezTo>
                    <a:pt x="100851" y="130292"/>
                    <a:pt x="101033" y="132624"/>
                    <a:pt x="99333" y="135096"/>
                  </a:cubicBezTo>
                  <a:cubicBezTo>
                    <a:pt x="97632" y="137646"/>
                    <a:pt x="94657" y="139893"/>
                    <a:pt x="87856" y="144095"/>
                  </a:cubicBezTo>
                  <a:cubicBezTo>
                    <a:pt x="86399" y="144993"/>
                    <a:pt x="85610" y="145515"/>
                    <a:pt x="84881" y="145965"/>
                  </a:cubicBezTo>
                  <a:cubicBezTo>
                    <a:pt x="73708" y="152930"/>
                    <a:pt x="69215" y="157581"/>
                    <a:pt x="70611" y="165456"/>
                  </a:cubicBezTo>
                  <a:cubicBezTo>
                    <a:pt x="73162" y="179574"/>
                    <a:pt x="81602" y="183497"/>
                    <a:pt x="100001" y="184954"/>
                  </a:cubicBezTo>
                  <a:cubicBezTo>
                    <a:pt x="100547" y="184997"/>
                    <a:pt x="100547" y="185033"/>
                    <a:pt x="101094" y="185076"/>
                  </a:cubicBezTo>
                  <a:cubicBezTo>
                    <a:pt x="113360" y="186035"/>
                    <a:pt x="117489" y="187274"/>
                    <a:pt x="119493" y="191452"/>
                  </a:cubicBezTo>
                  <a:cubicBezTo>
                    <a:pt x="120100" y="192806"/>
                    <a:pt x="118764" y="194135"/>
                    <a:pt x="111841" y="197949"/>
                  </a:cubicBezTo>
                  <a:cubicBezTo>
                    <a:pt x="111356" y="198216"/>
                    <a:pt x="111356" y="198301"/>
                    <a:pt x="110870" y="198574"/>
                  </a:cubicBezTo>
                  <a:cubicBezTo>
                    <a:pt x="103219" y="202764"/>
                    <a:pt x="100183" y="205011"/>
                    <a:pt x="98118" y="209194"/>
                  </a:cubicBezTo>
                  <a:cubicBezTo>
                    <a:pt x="96904" y="211678"/>
                    <a:pt x="97876" y="214593"/>
                    <a:pt x="100365" y="215813"/>
                  </a:cubicBezTo>
                  <a:cubicBezTo>
                    <a:pt x="102854" y="217040"/>
                    <a:pt x="105890" y="216050"/>
                    <a:pt x="107105" y="213566"/>
                  </a:cubicBezTo>
                  <a:cubicBezTo>
                    <a:pt x="107834" y="212036"/>
                    <a:pt x="110141" y="210385"/>
                    <a:pt x="115727" y="207318"/>
                  </a:cubicBezTo>
                  <a:cubicBezTo>
                    <a:pt x="116213" y="207045"/>
                    <a:pt x="116213" y="207093"/>
                    <a:pt x="116699" y="206820"/>
                  </a:cubicBezTo>
                  <a:cubicBezTo>
                    <a:pt x="121678" y="204088"/>
                    <a:pt x="124047" y="202473"/>
                    <a:pt x="126233" y="200195"/>
                  </a:cubicBezTo>
                  <a:cubicBezTo>
                    <a:pt x="129755" y="196497"/>
                    <a:pt x="130847" y="191968"/>
                    <a:pt x="128601" y="187201"/>
                  </a:cubicBezTo>
                  <a:cubicBezTo>
                    <a:pt x="124411" y="178354"/>
                    <a:pt x="117792" y="176326"/>
                    <a:pt x="101883" y="175081"/>
                  </a:cubicBezTo>
                  <a:cubicBezTo>
                    <a:pt x="101276" y="175038"/>
                    <a:pt x="101397" y="175002"/>
                    <a:pt x="100851" y="174953"/>
                  </a:cubicBezTo>
                  <a:cubicBezTo>
                    <a:pt x="86642" y="173830"/>
                    <a:pt x="81966" y="171717"/>
                    <a:pt x="80509" y="163708"/>
                  </a:cubicBezTo>
                  <a:cubicBezTo>
                    <a:pt x="80144" y="161777"/>
                    <a:pt x="82755" y="159154"/>
                    <a:pt x="90225" y="154466"/>
                  </a:cubicBezTo>
                  <a:cubicBezTo>
                    <a:pt x="90953" y="154029"/>
                    <a:pt x="91621" y="153494"/>
                    <a:pt x="93078" y="152590"/>
                  </a:cubicBezTo>
                  <a:cubicBezTo>
                    <a:pt x="101154" y="147598"/>
                    <a:pt x="104919" y="144769"/>
                    <a:pt x="107712" y="140591"/>
                  </a:cubicBezTo>
                  <a:cubicBezTo>
                    <a:pt x="111963" y="134282"/>
                    <a:pt x="111295" y="127214"/>
                    <a:pt x="105466" y="120103"/>
                  </a:cubicBezTo>
                  <a:cubicBezTo>
                    <a:pt x="99818" y="113199"/>
                    <a:pt x="92471" y="112288"/>
                    <a:pt x="77473" y="113727"/>
                  </a:cubicBezTo>
                  <a:cubicBezTo>
                    <a:pt x="76744" y="113800"/>
                    <a:pt x="76744" y="113904"/>
                    <a:pt x="76015" y="113976"/>
                  </a:cubicBezTo>
                  <a:cubicBezTo>
                    <a:pt x="62292" y="115324"/>
                    <a:pt x="58042" y="114602"/>
                    <a:pt x="56524" y="110606"/>
                  </a:cubicBezTo>
                  <a:cubicBezTo>
                    <a:pt x="53366" y="102354"/>
                    <a:pt x="55491" y="99591"/>
                    <a:pt x="66725" y="93483"/>
                  </a:cubicBezTo>
                  <a:cubicBezTo>
                    <a:pt x="66968" y="93355"/>
                    <a:pt x="67029" y="93367"/>
                    <a:pt x="67271" y="93234"/>
                  </a:cubicBezTo>
                  <a:cubicBezTo>
                    <a:pt x="80630" y="85972"/>
                    <a:pt x="85488" y="80494"/>
                    <a:pt x="82877" y="68994"/>
                  </a:cubicBezTo>
                  <a:cubicBezTo>
                    <a:pt x="80205" y="57323"/>
                    <a:pt x="74437" y="51038"/>
                    <a:pt x="65753" y="49751"/>
                  </a:cubicBezTo>
                  <a:cubicBezTo>
                    <a:pt x="59803" y="48870"/>
                    <a:pt x="55552" y="49715"/>
                    <a:pt x="42983" y="53625"/>
                  </a:cubicBezTo>
                  <a:cubicBezTo>
                    <a:pt x="39522" y="54712"/>
                    <a:pt x="37396" y="55325"/>
                    <a:pt x="35271" y="55878"/>
                  </a:cubicBezTo>
                  <a:cubicBezTo>
                    <a:pt x="24827" y="58543"/>
                    <a:pt x="18269" y="57869"/>
                    <a:pt x="12986" y="52751"/>
                  </a:cubicBezTo>
                  <a:cubicBezTo>
                    <a:pt x="9646" y="49441"/>
                    <a:pt x="9282" y="46618"/>
                    <a:pt x="11165" y="42379"/>
                  </a:cubicBezTo>
                  <a:cubicBezTo>
                    <a:pt x="12500" y="39325"/>
                    <a:pt x="14504" y="36374"/>
                    <a:pt x="19119" y="30636"/>
                  </a:cubicBezTo>
                  <a:cubicBezTo>
                    <a:pt x="30231" y="16913"/>
                    <a:pt x="33146" y="11350"/>
                    <a:pt x="29138" y="2892"/>
                  </a:cubicBezTo>
                  <a:cubicBezTo>
                    <a:pt x="28531" y="1641"/>
                    <a:pt x="27438" y="700"/>
                    <a:pt x="26284" y="26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p42"/>
            <p:cNvSpPr/>
            <p:nvPr/>
          </p:nvSpPr>
          <p:spPr>
            <a:xfrm>
              <a:off x="5673664" y="1980071"/>
              <a:ext cx="454199" cy="271515"/>
            </a:xfrm>
            <a:custGeom>
              <a:rect b="b" l="l" r="r" t="t"/>
              <a:pathLst>
                <a:path extrusionOk="0" h="173215" w="289760">
                  <a:moveTo>
                    <a:pt x="247631" y="3"/>
                  </a:moveTo>
                  <a:cubicBezTo>
                    <a:pt x="242774" y="113"/>
                    <a:pt x="237855" y="2972"/>
                    <a:pt x="232633" y="9124"/>
                  </a:cubicBezTo>
                  <a:cubicBezTo>
                    <a:pt x="226014" y="16847"/>
                    <a:pt x="224921" y="26259"/>
                    <a:pt x="227107" y="38865"/>
                  </a:cubicBezTo>
                  <a:cubicBezTo>
                    <a:pt x="227593" y="41507"/>
                    <a:pt x="228200" y="43984"/>
                    <a:pt x="229111" y="47986"/>
                  </a:cubicBezTo>
                  <a:cubicBezTo>
                    <a:pt x="231783" y="59341"/>
                    <a:pt x="232390" y="63033"/>
                    <a:pt x="231479" y="66475"/>
                  </a:cubicBezTo>
                  <a:cubicBezTo>
                    <a:pt x="230629" y="70022"/>
                    <a:pt x="227472" y="71946"/>
                    <a:pt x="219140" y="72226"/>
                  </a:cubicBezTo>
                  <a:cubicBezTo>
                    <a:pt x="214647" y="72378"/>
                    <a:pt x="212497" y="69214"/>
                    <a:pt x="209765" y="58357"/>
                  </a:cubicBezTo>
                  <a:cubicBezTo>
                    <a:pt x="209577" y="57604"/>
                    <a:pt x="209583" y="57616"/>
                    <a:pt x="209388" y="56857"/>
                  </a:cubicBezTo>
                  <a:cubicBezTo>
                    <a:pt x="207536" y="49449"/>
                    <a:pt x="206504" y="46134"/>
                    <a:pt x="204270" y="42861"/>
                  </a:cubicBezTo>
                  <a:cubicBezTo>
                    <a:pt x="200778" y="37760"/>
                    <a:pt x="195508" y="35665"/>
                    <a:pt x="188901" y="37365"/>
                  </a:cubicBezTo>
                  <a:cubicBezTo>
                    <a:pt x="167496" y="42873"/>
                    <a:pt x="163106" y="55473"/>
                    <a:pt x="166908" y="78723"/>
                  </a:cubicBezTo>
                  <a:cubicBezTo>
                    <a:pt x="167071" y="79737"/>
                    <a:pt x="167254" y="80727"/>
                    <a:pt x="167533" y="82348"/>
                  </a:cubicBezTo>
                  <a:cubicBezTo>
                    <a:pt x="170053" y="96964"/>
                    <a:pt x="170010" y="102247"/>
                    <a:pt x="166531" y="105963"/>
                  </a:cubicBezTo>
                  <a:cubicBezTo>
                    <a:pt x="164515" y="108119"/>
                    <a:pt x="163950" y="108076"/>
                    <a:pt x="161285" y="105337"/>
                  </a:cubicBezTo>
                  <a:cubicBezTo>
                    <a:pt x="160192" y="104220"/>
                    <a:pt x="158917" y="102635"/>
                    <a:pt x="157410" y="100589"/>
                  </a:cubicBezTo>
                  <a:cubicBezTo>
                    <a:pt x="156506" y="99368"/>
                    <a:pt x="153227" y="94863"/>
                    <a:pt x="153039" y="94596"/>
                  </a:cubicBezTo>
                  <a:cubicBezTo>
                    <a:pt x="147507" y="86921"/>
                    <a:pt x="143596" y="82476"/>
                    <a:pt x="138417" y="79725"/>
                  </a:cubicBezTo>
                  <a:cubicBezTo>
                    <a:pt x="131136" y="75857"/>
                    <a:pt x="123145" y="76713"/>
                    <a:pt x="115051" y="82725"/>
                  </a:cubicBezTo>
                  <a:cubicBezTo>
                    <a:pt x="106125" y="89355"/>
                    <a:pt x="106932" y="97492"/>
                    <a:pt x="113302" y="114585"/>
                  </a:cubicBezTo>
                  <a:cubicBezTo>
                    <a:pt x="113442" y="114962"/>
                    <a:pt x="113412" y="114956"/>
                    <a:pt x="113551" y="115338"/>
                  </a:cubicBezTo>
                  <a:cubicBezTo>
                    <a:pt x="118767" y="129310"/>
                    <a:pt x="119217" y="133695"/>
                    <a:pt x="115051" y="135954"/>
                  </a:cubicBezTo>
                  <a:cubicBezTo>
                    <a:pt x="109276" y="139087"/>
                    <a:pt x="105597" y="136706"/>
                    <a:pt x="96306" y="125455"/>
                  </a:cubicBezTo>
                  <a:cubicBezTo>
                    <a:pt x="96191" y="125309"/>
                    <a:pt x="96179" y="125351"/>
                    <a:pt x="96057" y="125206"/>
                  </a:cubicBezTo>
                  <a:cubicBezTo>
                    <a:pt x="89979" y="117846"/>
                    <a:pt x="86998" y="114731"/>
                    <a:pt x="82565" y="112339"/>
                  </a:cubicBezTo>
                  <a:cubicBezTo>
                    <a:pt x="76031" y="108811"/>
                    <a:pt x="69072" y="109509"/>
                    <a:pt x="62071" y="114713"/>
                  </a:cubicBezTo>
                  <a:cubicBezTo>
                    <a:pt x="55708" y="119437"/>
                    <a:pt x="55143" y="124398"/>
                    <a:pt x="56448" y="138079"/>
                  </a:cubicBezTo>
                  <a:cubicBezTo>
                    <a:pt x="56813" y="141922"/>
                    <a:pt x="56934" y="143987"/>
                    <a:pt x="56946" y="146197"/>
                  </a:cubicBezTo>
                  <a:cubicBezTo>
                    <a:pt x="57007" y="153848"/>
                    <a:pt x="55119" y="158888"/>
                    <a:pt x="49824" y="162817"/>
                  </a:cubicBezTo>
                  <a:cubicBezTo>
                    <a:pt x="47935" y="164225"/>
                    <a:pt x="45300" y="162628"/>
                    <a:pt x="34206" y="153199"/>
                  </a:cubicBezTo>
                  <a:cubicBezTo>
                    <a:pt x="21758" y="142615"/>
                    <a:pt x="13688" y="138583"/>
                    <a:pt x="3590" y="141698"/>
                  </a:cubicBezTo>
                  <a:cubicBezTo>
                    <a:pt x="949" y="142518"/>
                    <a:pt x="-600" y="145426"/>
                    <a:pt x="220" y="148074"/>
                  </a:cubicBezTo>
                  <a:cubicBezTo>
                    <a:pt x="1040" y="150721"/>
                    <a:pt x="3942" y="152142"/>
                    <a:pt x="6590" y="151322"/>
                  </a:cubicBezTo>
                  <a:cubicBezTo>
                    <a:pt x="12152" y="149604"/>
                    <a:pt x="17811" y="152397"/>
                    <a:pt x="27709" y="160819"/>
                  </a:cubicBezTo>
                  <a:cubicBezTo>
                    <a:pt x="28365" y="161378"/>
                    <a:pt x="32912" y="165319"/>
                    <a:pt x="33829" y="166065"/>
                  </a:cubicBezTo>
                  <a:cubicBezTo>
                    <a:pt x="36234" y="168021"/>
                    <a:pt x="38256" y="169442"/>
                    <a:pt x="40205" y="170565"/>
                  </a:cubicBezTo>
                  <a:cubicBezTo>
                    <a:pt x="45792" y="173789"/>
                    <a:pt x="51129" y="174305"/>
                    <a:pt x="55823" y="170814"/>
                  </a:cubicBezTo>
                  <a:cubicBezTo>
                    <a:pt x="64020" y="164730"/>
                    <a:pt x="67026" y="156647"/>
                    <a:pt x="66947" y="146076"/>
                  </a:cubicBezTo>
                  <a:cubicBezTo>
                    <a:pt x="66923" y="143483"/>
                    <a:pt x="66838" y="141327"/>
                    <a:pt x="66443" y="137204"/>
                  </a:cubicBezTo>
                  <a:cubicBezTo>
                    <a:pt x="65502" y="127349"/>
                    <a:pt x="65842" y="124362"/>
                    <a:pt x="68071" y="122710"/>
                  </a:cubicBezTo>
                  <a:cubicBezTo>
                    <a:pt x="74853" y="117670"/>
                    <a:pt x="78466" y="119662"/>
                    <a:pt x="88309" y="131582"/>
                  </a:cubicBezTo>
                  <a:cubicBezTo>
                    <a:pt x="88430" y="131727"/>
                    <a:pt x="88443" y="131685"/>
                    <a:pt x="88564" y="131830"/>
                  </a:cubicBezTo>
                  <a:cubicBezTo>
                    <a:pt x="94284" y="138759"/>
                    <a:pt x="96950" y="141686"/>
                    <a:pt x="100933" y="144200"/>
                  </a:cubicBezTo>
                  <a:cubicBezTo>
                    <a:pt x="106853" y="147940"/>
                    <a:pt x="113229" y="148262"/>
                    <a:pt x="119800" y="144697"/>
                  </a:cubicBezTo>
                  <a:cubicBezTo>
                    <a:pt x="125920" y="141382"/>
                    <a:pt x="128398" y="135844"/>
                    <a:pt x="127797" y="128831"/>
                  </a:cubicBezTo>
                  <a:cubicBezTo>
                    <a:pt x="127408" y="124289"/>
                    <a:pt x="126327" y="120621"/>
                    <a:pt x="123048" y="111835"/>
                  </a:cubicBezTo>
                  <a:cubicBezTo>
                    <a:pt x="122908" y="111458"/>
                    <a:pt x="122811" y="111464"/>
                    <a:pt x="122672" y="111088"/>
                  </a:cubicBezTo>
                  <a:cubicBezTo>
                    <a:pt x="117935" y="98367"/>
                    <a:pt x="117474" y="93497"/>
                    <a:pt x="121050" y="90843"/>
                  </a:cubicBezTo>
                  <a:cubicBezTo>
                    <a:pt x="129934" y="84243"/>
                    <a:pt x="135326" y="87042"/>
                    <a:pt x="144914" y="100340"/>
                  </a:cubicBezTo>
                  <a:cubicBezTo>
                    <a:pt x="145060" y="100546"/>
                    <a:pt x="148448" y="105283"/>
                    <a:pt x="149414" y="106588"/>
                  </a:cubicBezTo>
                  <a:cubicBezTo>
                    <a:pt x="151169" y="108963"/>
                    <a:pt x="152571" y="110705"/>
                    <a:pt x="154035" y="112211"/>
                  </a:cubicBezTo>
                  <a:cubicBezTo>
                    <a:pt x="160337" y="118690"/>
                    <a:pt x="167515" y="119668"/>
                    <a:pt x="173903" y="112837"/>
                  </a:cubicBezTo>
                  <a:cubicBezTo>
                    <a:pt x="180521" y="105769"/>
                    <a:pt x="180521" y="98658"/>
                    <a:pt x="177406" y="80599"/>
                  </a:cubicBezTo>
                  <a:cubicBezTo>
                    <a:pt x="177127" y="79008"/>
                    <a:pt x="177066" y="78079"/>
                    <a:pt x="176902" y="77102"/>
                  </a:cubicBezTo>
                  <a:cubicBezTo>
                    <a:pt x="173830" y="58321"/>
                    <a:pt x="176337" y="50985"/>
                    <a:pt x="191397" y="47111"/>
                  </a:cubicBezTo>
                  <a:cubicBezTo>
                    <a:pt x="195568" y="46036"/>
                    <a:pt x="196989" y="48095"/>
                    <a:pt x="199770" y="59231"/>
                  </a:cubicBezTo>
                  <a:cubicBezTo>
                    <a:pt x="199958" y="59990"/>
                    <a:pt x="199952" y="59960"/>
                    <a:pt x="200147" y="60731"/>
                  </a:cubicBezTo>
                  <a:cubicBezTo>
                    <a:pt x="203978" y="75972"/>
                    <a:pt x="208101" y="82725"/>
                    <a:pt x="219389" y="82348"/>
                  </a:cubicBezTo>
                  <a:cubicBezTo>
                    <a:pt x="231783" y="81935"/>
                    <a:pt x="239130" y="77496"/>
                    <a:pt x="241255" y="68977"/>
                  </a:cubicBezTo>
                  <a:cubicBezTo>
                    <a:pt x="242652" y="63263"/>
                    <a:pt x="242045" y="59049"/>
                    <a:pt x="238887" y="45739"/>
                  </a:cubicBezTo>
                  <a:cubicBezTo>
                    <a:pt x="237976" y="41901"/>
                    <a:pt x="237430" y="39521"/>
                    <a:pt x="237005" y="37116"/>
                  </a:cubicBezTo>
                  <a:cubicBezTo>
                    <a:pt x="235244" y="27170"/>
                    <a:pt x="236033" y="20691"/>
                    <a:pt x="240284" y="15748"/>
                  </a:cubicBezTo>
                  <a:cubicBezTo>
                    <a:pt x="246538" y="8413"/>
                    <a:pt x="248906" y="8553"/>
                    <a:pt x="255647" y="14747"/>
                  </a:cubicBezTo>
                  <a:cubicBezTo>
                    <a:pt x="256193" y="15287"/>
                    <a:pt x="255707" y="14831"/>
                    <a:pt x="258014" y="16999"/>
                  </a:cubicBezTo>
                  <a:cubicBezTo>
                    <a:pt x="268884" y="27340"/>
                    <a:pt x="276474" y="30006"/>
                    <a:pt x="287586" y="22246"/>
                  </a:cubicBezTo>
                  <a:cubicBezTo>
                    <a:pt x="289893" y="20661"/>
                    <a:pt x="290440" y="17522"/>
                    <a:pt x="288861" y="15250"/>
                  </a:cubicBezTo>
                  <a:cubicBezTo>
                    <a:pt x="287282" y="12973"/>
                    <a:pt x="284246" y="12415"/>
                    <a:pt x="282000" y="14000"/>
                  </a:cubicBezTo>
                  <a:cubicBezTo>
                    <a:pt x="275927" y="18208"/>
                    <a:pt x="272709" y="17072"/>
                    <a:pt x="264876" y="9622"/>
                  </a:cubicBezTo>
                  <a:cubicBezTo>
                    <a:pt x="264269" y="9069"/>
                    <a:pt x="262872" y="7721"/>
                    <a:pt x="262508" y="7375"/>
                  </a:cubicBezTo>
                  <a:cubicBezTo>
                    <a:pt x="257286" y="2541"/>
                    <a:pt x="252489" y="-106"/>
                    <a:pt x="247631"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p42"/>
            <p:cNvSpPr/>
            <p:nvPr/>
          </p:nvSpPr>
          <p:spPr>
            <a:xfrm>
              <a:off x="4927832" y="1953274"/>
              <a:ext cx="375959" cy="280340"/>
            </a:xfrm>
            <a:custGeom>
              <a:rect b="b" l="l" r="r" t="t"/>
              <a:pathLst>
                <a:path extrusionOk="0" h="178845" w="239846">
                  <a:moveTo>
                    <a:pt x="3612" y="217"/>
                  </a:moveTo>
                  <a:cubicBezTo>
                    <a:pt x="2379" y="582"/>
                    <a:pt x="1274" y="1377"/>
                    <a:pt x="612" y="2592"/>
                  </a:cubicBezTo>
                  <a:cubicBezTo>
                    <a:pt x="-711" y="5021"/>
                    <a:pt x="181" y="8136"/>
                    <a:pt x="2610" y="9465"/>
                  </a:cubicBezTo>
                  <a:cubicBezTo>
                    <a:pt x="6217" y="11433"/>
                    <a:pt x="6496" y="16861"/>
                    <a:pt x="3612" y="29582"/>
                  </a:cubicBezTo>
                  <a:cubicBezTo>
                    <a:pt x="3479" y="30178"/>
                    <a:pt x="3314" y="30700"/>
                    <a:pt x="3114" y="31580"/>
                  </a:cubicBezTo>
                  <a:cubicBezTo>
                    <a:pt x="364" y="43482"/>
                    <a:pt x="-280" y="47738"/>
                    <a:pt x="861" y="52821"/>
                  </a:cubicBezTo>
                  <a:cubicBezTo>
                    <a:pt x="2720" y="61073"/>
                    <a:pt x="9812" y="64492"/>
                    <a:pt x="20857" y="62694"/>
                  </a:cubicBezTo>
                  <a:cubicBezTo>
                    <a:pt x="27257" y="61650"/>
                    <a:pt x="30518" y="58444"/>
                    <a:pt x="36226" y="50574"/>
                  </a:cubicBezTo>
                  <a:cubicBezTo>
                    <a:pt x="36353" y="50398"/>
                    <a:pt x="36347" y="50374"/>
                    <a:pt x="36475" y="50198"/>
                  </a:cubicBezTo>
                  <a:cubicBezTo>
                    <a:pt x="41411" y="43391"/>
                    <a:pt x="43567" y="41854"/>
                    <a:pt x="47599" y="42577"/>
                  </a:cubicBezTo>
                  <a:cubicBezTo>
                    <a:pt x="53939" y="43719"/>
                    <a:pt x="56300" y="45935"/>
                    <a:pt x="56841" y="49572"/>
                  </a:cubicBezTo>
                  <a:cubicBezTo>
                    <a:pt x="57375" y="53137"/>
                    <a:pt x="56392" y="57715"/>
                    <a:pt x="53592" y="65815"/>
                  </a:cubicBezTo>
                  <a:cubicBezTo>
                    <a:pt x="53368" y="66477"/>
                    <a:pt x="53185" y="67224"/>
                    <a:pt x="52846" y="68189"/>
                  </a:cubicBezTo>
                  <a:cubicBezTo>
                    <a:pt x="48911" y="79411"/>
                    <a:pt x="47787" y="83461"/>
                    <a:pt x="48097" y="88683"/>
                  </a:cubicBezTo>
                  <a:cubicBezTo>
                    <a:pt x="48583" y="96953"/>
                    <a:pt x="54230" y="101969"/>
                    <a:pt x="64340" y="102928"/>
                  </a:cubicBezTo>
                  <a:cubicBezTo>
                    <a:pt x="73636" y="103815"/>
                    <a:pt x="78616" y="99218"/>
                    <a:pt x="86959" y="86934"/>
                  </a:cubicBezTo>
                  <a:cubicBezTo>
                    <a:pt x="87481" y="86163"/>
                    <a:pt x="87840" y="85793"/>
                    <a:pt x="88082" y="85435"/>
                  </a:cubicBezTo>
                  <a:cubicBezTo>
                    <a:pt x="91962" y="79733"/>
                    <a:pt x="94155" y="77067"/>
                    <a:pt x="96456" y="75816"/>
                  </a:cubicBezTo>
                  <a:cubicBezTo>
                    <a:pt x="98739" y="74571"/>
                    <a:pt x="101186" y="75045"/>
                    <a:pt x="105200" y="78190"/>
                  </a:cubicBezTo>
                  <a:cubicBezTo>
                    <a:pt x="109633" y="81664"/>
                    <a:pt x="110464" y="84560"/>
                    <a:pt x="109195" y="88932"/>
                  </a:cubicBezTo>
                  <a:cubicBezTo>
                    <a:pt x="108600" y="91003"/>
                    <a:pt x="107750" y="92909"/>
                    <a:pt x="105698" y="96929"/>
                  </a:cubicBezTo>
                  <a:cubicBezTo>
                    <a:pt x="98678" y="110689"/>
                    <a:pt x="97834" y="117726"/>
                    <a:pt x="107325" y="125669"/>
                  </a:cubicBezTo>
                  <a:cubicBezTo>
                    <a:pt x="113646" y="130964"/>
                    <a:pt x="120441" y="131796"/>
                    <a:pt x="127066" y="128547"/>
                  </a:cubicBezTo>
                  <a:cubicBezTo>
                    <a:pt x="131480" y="126379"/>
                    <a:pt x="134510" y="123616"/>
                    <a:pt x="141184" y="116676"/>
                  </a:cubicBezTo>
                  <a:cubicBezTo>
                    <a:pt x="141293" y="116560"/>
                    <a:pt x="141329" y="116536"/>
                    <a:pt x="141439" y="116427"/>
                  </a:cubicBezTo>
                  <a:cubicBezTo>
                    <a:pt x="151755" y="105697"/>
                    <a:pt x="155508" y="103779"/>
                    <a:pt x="160803" y="107926"/>
                  </a:cubicBezTo>
                  <a:cubicBezTo>
                    <a:pt x="169091" y="114423"/>
                    <a:pt x="169705" y="118060"/>
                    <a:pt x="166177" y="124794"/>
                  </a:cubicBezTo>
                  <a:cubicBezTo>
                    <a:pt x="165606" y="125881"/>
                    <a:pt x="165387" y="126337"/>
                    <a:pt x="163802" y="129045"/>
                  </a:cubicBezTo>
                  <a:cubicBezTo>
                    <a:pt x="156631" y="141305"/>
                    <a:pt x="155350" y="149126"/>
                    <a:pt x="162928" y="160031"/>
                  </a:cubicBezTo>
                  <a:cubicBezTo>
                    <a:pt x="169632" y="169674"/>
                    <a:pt x="178783" y="168277"/>
                    <a:pt x="188170" y="159782"/>
                  </a:cubicBezTo>
                  <a:cubicBezTo>
                    <a:pt x="190963" y="157250"/>
                    <a:pt x="193787" y="154214"/>
                    <a:pt x="197418" y="149909"/>
                  </a:cubicBezTo>
                  <a:cubicBezTo>
                    <a:pt x="206860" y="138712"/>
                    <a:pt x="208469" y="136878"/>
                    <a:pt x="209162" y="136793"/>
                  </a:cubicBezTo>
                  <a:cubicBezTo>
                    <a:pt x="222338" y="135196"/>
                    <a:pt x="225326" y="139234"/>
                    <a:pt x="225405" y="153036"/>
                  </a:cubicBezTo>
                  <a:cubicBezTo>
                    <a:pt x="225411" y="154105"/>
                    <a:pt x="225429" y="154991"/>
                    <a:pt x="225405" y="156910"/>
                  </a:cubicBezTo>
                  <a:cubicBezTo>
                    <a:pt x="225247" y="170627"/>
                    <a:pt x="226030" y="175364"/>
                    <a:pt x="232776" y="178400"/>
                  </a:cubicBezTo>
                  <a:cubicBezTo>
                    <a:pt x="235303" y="179535"/>
                    <a:pt x="238266" y="178430"/>
                    <a:pt x="239401" y="175904"/>
                  </a:cubicBezTo>
                  <a:cubicBezTo>
                    <a:pt x="240537" y="173378"/>
                    <a:pt x="239426" y="170415"/>
                    <a:pt x="236899" y="169279"/>
                  </a:cubicBezTo>
                  <a:cubicBezTo>
                    <a:pt x="235782" y="168775"/>
                    <a:pt x="235297" y="165885"/>
                    <a:pt x="235400" y="157032"/>
                  </a:cubicBezTo>
                  <a:cubicBezTo>
                    <a:pt x="235424" y="155058"/>
                    <a:pt x="235406" y="154184"/>
                    <a:pt x="235400" y="153036"/>
                  </a:cubicBezTo>
                  <a:cubicBezTo>
                    <a:pt x="235290" y="134006"/>
                    <a:pt x="228447" y="124321"/>
                    <a:pt x="208038" y="126792"/>
                  </a:cubicBezTo>
                  <a:cubicBezTo>
                    <a:pt x="204796" y="127187"/>
                    <a:pt x="202100" y="129330"/>
                    <a:pt x="198414" y="133296"/>
                  </a:cubicBezTo>
                  <a:cubicBezTo>
                    <a:pt x="197193" y="134607"/>
                    <a:pt x="195894" y="136101"/>
                    <a:pt x="194170" y="138165"/>
                  </a:cubicBezTo>
                  <a:cubicBezTo>
                    <a:pt x="193744" y="138669"/>
                    <a:pt x="190593" y="142319"/>
                    <a:pt x="189670" y="143412"/>
                  </a:cubicBezTo>
                  <a:cubicBezTo>
                    <a:pt x="186312" y="147401"/>
                    <a:pt x="183804" y="150128"/>
                    <a:pt x="181424" y="152283"/>
                  </a:cubicBezTo>
                  <a:cubicBezTo>
                    <a:pt x="175898" y="157281"/>
                    <a:pt x="173518" y="157657"/>
                    <a:pt x="171174" y="154287"/>
                  </a:cubicBezTo>
                  <a:cubicBezTo>
                    <a:pt x="166377" y="147377"/>
                    <a:pt x="167009" y="143296"/>
                    <a:pt x="172425" y="134042"/>
                  </a:cubicBezTo>
                  <a:cubicBezTo>
                    <a:pt x="174113" y="131164"/>
                    <a:pt x="174374" y="130703"/>
                    <a:pt x="175048" y="129421"/>
                  </a:cubicBezTo>
                  <a:cubicBezTo>
                    <a:pt x="180762" y="118522"/>
                    <a:pt x="179141" y="109626"/>
                    <a:pt x="166930" y="100056"/>
                  </a:cubicBezTo>
                  <a:cubicBezTo>
                    <a:pt x="160773" y="95229"/>
                    <a:pt x="154330" y="94707"/>
                    <a:pt x="147936" y="97931"/>
                  </a:cubicBezTo>
                  <a:cubicBezTo>
                    <a:pt x="143655" y="100087"/>
                    <a:pt x="140558" y="102801"/>
                    <a:pt x="134189" y="109426"/>
                  </a:cubicBezTo>
                  <a:cubicBezTo>
                    <a:pt x="134079" y="109541"/>
                    <a:pt x="134049" y="109565"/>
                    <a:pt x="133940" y="109675"/>
                  </a:cubicBezTo>
                  <a:cubicBezTo>
                    <a:pt x="123173" y="120872"/>
                    <a:pt x="119463" y="122772"/>
                    <a:pt x="113822" y="118048"/>
                  </a:cubicBezTo>
                  <a:cubicBezTo>
                    <a:pt x="109292" y="114253"/>
                    <a:pt x="109626" y="111496"/>
                    <a:pt x="114697" y="101556"/>
                  </a:cubicBezTo>
                  <a:cubicBezTo>
                    <a:pt x="117040" y="96959"/>
                    <a:pt x="117988" y="94695"/>
                    <a:pt x="118820" y="91810"/>
                  </a:cubicBezTo>
                  <a:cubicBezTo>
                    <a:pt x="121194" y="83595"/>
                    <a:pt x="119057" y="76381"/>
                    <a:pt x="111320" y="70315"/>
                  </a:cubicBezTo>
                  <a:cubicBezTo>
                    <a:pt x="104356" y="64856"/>
                    <a:pt x="97664" y="63757"/>
                    <a:pt x="91580" y="67066"/>
                  </a:cubicBezTo>
                  <a:cubicBezTo>
                    <a:pt x="87366" y="69362"/>
                    <a:pt x="84512" y="72756"/>
                    <a:pt x="79709" y="79812"/>
                  </a:cubicBezTo>
                  <a:cubicBezTo>
                    <a:pt x="79460" y="80176"/>
                    <a:pt x="79229" y="80540"/>
                    <a:pt x="78707" y="81311"/>
                  </a:cubicBezTo>
                  <a:cubicBezTo>
                    <a:pt x="72465" y="90511"/>
                    <a:pt x="69289" y="93322"/>
                    <a:pt x="65215" y="92934"/>
                  </a:cubicBezTo>
                  <a:cubicBezTo>
                    <a:pt x="59762" y="92418"/>
                    <a:pt x="58268" y="91069"/>
                    <a:pt x="58092" y="88058"/>
                  </a:cubicBezTo>
                  <a:cubicBezTo>
                    <a:pt x="57897" y="84760"/>
                    <a:pt x="58942" y="81123"/>
                    <a:pt x="62342" y="71438"/>
                  </a:cubicBezTo>
                  <a:cubicBezTo>
                    <a:pt x="62688" y="70454"/>
                    <a:pt x="62859" y="69871"/>
                    <a:pt x="63089" y="69191"/>
                  </a:cubicBezTo>
                  <a:cubicBezTo>
                    <a:pt x="66411" y="59567"/>
                    <a:pt x="67692" y="53786"/>
                    <a:pt x="66842" y="48072"/>
                  </a:cubicBezTo>
                  <a:cubicBezTo>
                    <a:pt x="65621" y="39887"/>
                    <a:pt x="59683" y="34562"/>
                    <a:pt x="49348" y="32704"/>
                  </a:cubicBezTo>
                  <a:cubicBezTo>
                    <a:pt x="40191" y="31058"/>
                    <a:pt x="35394" y="34616"/>
                    <a:pt x="28350" y="44326"/>
                  </a:cubicBezTo>
                  <a:cubicBezTo>
                    <a:pt x="28229" y="44502"/>
                    <a:pt x="28229" y="44526"/>
                    <a:pt x="28101" y="44702"/>
                  </a:cubicBezTo>
                  <a:cubicBezTo>
                    <a:pt x="23942" y="50441"/>
                    <a:pt x="22053" y="52238"/>
                    <a:pt x="19230" y="52699"/>
                  </a:cubicBezTo>
                  <a:cubicBezTo>
                    <a:pt x="12909" y="53726"/>
                    <a:pt x="11136" y="53021"/>
                    <a:pt x="10607" y="50696"/>
                  </a:cubicBezTo>
                  <a:cubicBezTo>
                    <a:pt x="9951" y="47763"/>
                    <a:pt x="10540" y="43870"/>
                    <a:pt x="12860" y="33827"/>
                  </a:cubicBezTo>
                  <a:cubicBezTo>
                    <a:pt x="13067" y="32934"/>
                    <a:pt x="13218" y="32315"/>
                    <a:pt x="13358" y="31708"/>
                  </a:cubicBezTo>
                  <a:cubicBezTo>
                    <a:pt x="17269" y="14469"/>
                    <a:pt x="16819" y="5755"/>
                    <a:pt x="7359" y="594"/>
                  </a:cubicBezTo>
                  <a:cubicBezTo>
                    <a:pt x="6144" y="-74"/>
                    <a:pt x="4845" y="-147"/>
                    <a:pt x="3612" y="217"/>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p42"/>
            <p:cNvSpPr/>
            <p:nvPr/>
          </p:nvSpPr>
          <p:spPr>
            <a:xfrm>
              <a:off x="5396191" y="799368"/>
              <a:ext cx="259318" cy="83082"/>
            </a:xfrm>
            <a:custGeom>
              <a:rect b="b" l="l" r="r" t="t"/>
              <a:pathLst>
                <a:path extrusionOk="0" h="53003" w="165434">
                  <a:moveTo>
                    <a:pt x="156488" y="230"/>
                  </a:moveTo>
                  <a:cubicBezTo>
                    <a:pt x="154733" y="691"/>
                    <a:pt x="153227" y="1790"/>
                    <a:pt x="152244" y="3479"/>
                  </a:cubicBezTo>
                  <a:cubicBezTo>
                    <a:pt x="126188" y="48164"/>
                    <a:pt x="49010" y="51868"/>
                    <a:pt x="12668" y="6855"/>
                  </a:cubicBezTo>
                  <a:cubicBezTo>
                    <a:pt x="10209" y="3806"/>
                    <a:pt x="5722" y="3266"/>
                    <a:pt x="2674" y="5725"/>
                  </a:cubicBezTo>
                  <a:cubicBezTo>
                    <a:pt x="-375" y="8191"/>
                    <a:pt x="-909" y="12678"/>
                    <a:pt x="1550" y="15726"/>
                  </a:cubicBezTo>
                  <a:cubicBezTo>
                    <a:pt x="44001" y="68311"/>
                    <a:pt x="133329" y="64049"/>
                    <a:pt x="164485" y="10601"/>
                  </a:cubicBezTo>
                  <a:cubicBezTo>
                    <a:pt x="166459" y="7219"/>
                    <a:pt x="165244" y="2950"/>
                    <a:pt x="161862" y="983"/>
                  </a:cubicBezTo>
                  <a:cubicBezTo>
                    <a:pt x="160174" y="-7"/>
                    <a:pt x="158243" y="-232"/>
                    <a:pt x="156488"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p42"/>
            <p:cNvSpPr/>
            <p:nvPr/>
          </p:nvSpPr>
          <p:spPr>
            <a:xfrm>
              <a:off x="5386993" y="657081"/>
              <a:ext cx="74859" cy="74859"/>
            </a:xfrm>
            <a:custGeom>
              <a:rect b="b" l="l" r="r" t="t"/>
              <a:pathLst>
                <a:path extrusionOk="0" h="47757" w="47757">
                  <a:moveTo>
                    <a:pt x="0" y="23882"/>
                  </a:moveTo>
                  <a:cubicBezTo>
                    <a:pt x="0" y="10693"/>
                    <a:pt x="10693" y="0"/>
                    <a:pt x="23882" y="0"/>
                  </a:cubicBezTo>
                  <a:cubicBezTo>
                    <a:pt x="37065" y="0"/>
                    <a:pt x="47758" y="10693"/>
                    <a:pt x="47758" y="23882"/>
                  </a:cubicBezTo>
                  <a:cubicBezTo>
                    <a:pt x="47758" y="37071"/>
                    <a:pt x="37065" y="47758"/>
                    <a:pt x="23882" y="47758"/>
                  </a:cubicBezTo>
                  <a:cubicBezTo>
                    <a:pt x="10693"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p42"/>
            <p:cNvSpPr/>
            <p:nvPr/>
          </p:nvSpPr>
          <p:spPr>
            <a:xfrm>
              <a:off x="5581960" y="659462"/>
              <a:ext cx="74859" cy="74859"/>
            </a:xfrm>
            <a:custGeom>
              <a:rect b="b" l="l" r="r" t="t"/>
              <a:pathLst>
                <a:path extrusionOk="0" h="47757" w="47757">
                  <a:moveTo>
                    <a:pt x="0" y="23876"/>
                  </a:moveTo>
                  <a:cubicBezTo>
                    <a:pt x="0" y="10687"/>
                    <a:pt x="10693" y="0"/>
                    <a:pt x="23882" y="0"/>
                  </a:cubicBezTo>
                  <a:cubicBezTo>
                    <a:pt x="37071" y="0"/>
                    <a:pt x="47758" y="10687"/>
                    <a:pt x="47758" y="23876"/>
                  </a:cubicBezTo>
                  <a:cubicBezTo>
                    <a:pt x="47758" y="37065"/>
                    <a:pt x="37071" y="47758"/>
                    <a:pt x="23882" y="47758"/>
                  </a:cubicBezTo>
                  <a:cubicBezTo>
                    <a:pt x="10693"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4" name="Google Shape;4874;p42"/>
            <p:cNvSpPr/>
            <p:nvPr/>
          </p:nvSpPr>
          <p:spPr>
            <a:xfrm>
              <a:off x="5152034" y="667791"/>
              <a:ext cx="1117872" cy="553016"/>
            </a:xfrm>
            <a:custGeom>
              <a:rect b="b" l="l" r="r" t="t"/>
              <a:pathLst>
                <a:path extrusionOk="0" h="352801" w="713156">
                  <a:moveTo>
                    <a:pt x="58940" y="178551"/>
                  </a:moveTo>
                  <a:cubicBezTo>
                    <a:pt x="67812" y="176553"/>
                    <a:pt x="72590" y="200993"/>
                    <a:pt x="120907" y="214377"/>
                  </a:cubicBezTo>
                  <a:cubicBezTo>
                    <a:pt x="169223" y="227760"/>
                    <a:pt x="203616" y="238234"/>
                    <a:pt x="252206" y="232077"/>
                  </a:cubicBezTo>
                  <a:cubicBezTo>
                    <a:pt x="317220" y="223837"/>
                    <a:pt x="386152" y="181702"/>
                    <a:pt x="440413" y="144225"/>
                  </a:cubicBezTo>
                  <a:cubicBezTo>
                    <a:pt x="491055" y="109255"/>
                    <a:pt x="535680" y="60410"/>
                    <a:pt x="589704" y="28458"/>
                  </a:cubicBezTo>
                  <a:cubicBezTo>
                    <a:pt x="609560" y="16715"/>
                    <a:pt x="654008" y="-7034"/>
                    <a:pt x="662388" y="2008"/>
                  </a:cubicBezTo>
                  <a:cubicBezTo>
                    <a:pt x="665303" y="5153"/>
                    <a:pt x="716005" y="91044"/>
                    <a:pt x="713030" y="96479"/>
                  </a:cubicBezTo>
                  <a:cubicBezTo>
                    <a:pt x="707140" y="107111"/>
                    <a:pt x="617393" y="159599"/>
                    <a:pt x="600330" y="171392"/>
                  </a:cubicBezTo>
                  <a:cubicBezTo>
                    <a:pt x="539584" y="213344"/>
                    <a:pt x="480216" y="263507"/>
                    <a:pt x="417472" y="300978"/>
                  </a:cubicBezTo>
                  <a:cubicBezTo>
                    <a:pt x="330306" y="353041"/>
                    <a:pt x="234736" y="369776"/>
                    <a:pt x="118478" y="333136"/>
                  </a:cubicBezTo>
                  <a:cubicBezTo>
                    <a:pt x="69900" y="317822"/>
                    <a:pt x="-7259" y="288785"/>
                    <a:pt x="550" y="246249"/>
                  </a:cubicBezTo>
                  <a:cubicBezTo>
                    <a:pt x="2335" y="236510"/>
                    <a:pt x="8577" y="226059"/>
                    <a:pt x="20637" y="214911"/>
                  </a:cubicBezTo>
                  <a:cubicBezTo>
                    <a:pt x="33449" y="203058"/>
                    <a:pt x="51241" y="180287"/>
                    <a:pt x="58940" y="178551"/>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75" name="Google Shape;4875;p42"/>
            <p:cNvGrpSpPr/>
            <p:nvPr/>
          </p:nvGrpSpPr>
          <p:grpSpPr>
            <a:xfrm>
              <a:off x="5207414" y="657055"/>
              <a:ext cx="1067730" cy="567006"/>
              <a:chOff x="5202865" y="667680"/>
              <a:chExt cx="1067730" cy="551885"/>
            </a:xfrm>
          </p:grpSpPr>
          <p:sp>
            <p:nvSpPr>
              <p:cNvPr id="4876" name="Google Shape;4876;p42"/>
              <p:cNvSpPr/>
              <p:nvPr/>
            </p:nvSpPr>
            <p:spPr>
              <a:xfrm>
                <a:off x="5202865" y="987732"/>
                <a:ext cx="169071" cy="192133"/>
              </a:xfrm>
              <a:custGeom>
                <a:rect b="b" l="l" r="r" t="t"/>
                <a:pathLst>
                  <a:path extrusionOk="0" h="122573" w="107860">
                    <a:moveTo>
                      <a:pt x="62683" y="0"/>
                    </a:moveTo>
                    <a:lnTo>
                      <a:pt x="0" y="91514"/>
                    </a:lnTo>
                    <a:cubicBezTo>
                      <a:pt x="19279" y="104205"/>
                      <a:pt x="43149" y="113756"/>
                      <a:pt x="65725" y="121602"/>
                    </a:cubicBezTo>
                    <a:cubicBezTo>
                      <a:pt x="66472" y="121863"/>
                      <a:pt x="67158" y="122318"/>
                      <a:pt x="67899" y="122573"/>
                    </a:cubicBezTo>
                    <a:lnTo>
                      <a:pt x="107860" y="15144"/>
                    </a:lnTo>
                    <a:cubicBezTo>
                      <a:pt x="101223" y="13335"/>
                      <a:pt x="95564" y="12302"/>
                      <a:pt x="88411" y="10317"/>
                    </a:cubicBezTo>
                    <a:cubicBezTo>
                      <a:pt x="77548" y="7311"/>
                      <a:pt x="69684" y="3698"/>
                      <a:pt x="62683"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7" name="Google Shape;4877;p42"/>
              <p:cNvSpPr/>
              <p:nvPr/>
            </p:nvSpPr>
            <p:spPr>
              <a:xfrm>
                <a:off x="5406128" y="1026585"/>
                <a:ext cx="96342" cy="192980"/>
              </a:xfrm>
              <a:custGeom>
                <a:rect b="b" l="l" r="r" t="t"/>
                <a:pathLst>
                  <a:path extrusionOk="0" h="123113" w="61462">
                    <a:moveTo>
                      <a:pt x="17409" y="0"/>
                    </a:moveTo>
                    <a:lnTo>
                      <a:pt x="0" y="115936"/>
                    </a:lnTo>
                    <a:cubicBezTo>
                      <a:pt x="20524" y="120241"/>
                      <a:pt x="40283" y="122179"/>
                      <a:pt x="59580" y="123114"/>
                    </a:cubicBezTo>
                    <a:lnTo>
                      <a:pt x="61463" y="4797"/>
                    </a:lnTo>
                    <a:cubicBezTo>
                      <a:pt x="46343" y="4724"/>
                      <a:pt x="31703" y="2781"/>
                      <a:pt x="17409"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p42"/>
              <p:cNvSpPr/>
              <p:nvPr/>
            </p:nvSpPr>
            <p:spPr>
              <a:xfrm>
                <a:off x="5588484" y="998400"/>
                <a:ext cx="117663" cy="217498"/>
              </a:xfrm>
              <a:custGeom>
                <a:rect b="b" l="l" r="r" t="t"/>
                <a:pathLst>
                  <a:path extrusionOk="0" h="138755" w="75064">
                    <a:moveTo>
                      <a:pt x="45153" y="0"/>
                    </a:moveTo>
                    <a:cubicBezTo>
                      <a:pt x="30124" y="6370"/>
                      <a:pt x="15095" y="10997"/>
                      <a:pt x="0" y="14798"/>
                    </a:cubicBezTo>
                    <a:lnTo>
                      <a:pt x="18" y="15029"/>
                    </a:lnTo>
                    <a:lnTo>
                      <a:pt x="5337" y="138756"/>
                    </a:lnTo>
                    <a:cubicBezTo>
                      <a:pt x="17330" y="137086"/>
                      <a:pt x="29086" y="134760"/>
                      <a:pt x="40714" y="131760"/>
                    </a:cubicBezTo>
                    <a:cubicBezTo>
                      <a:pt x="52342" y="128761"/>
                      <a:pt x="63837" y="125081"/>
                      <a:pt x="75064" y="120909"/>
                    </a:cubicBezTo>
                    <a:lnTo>
                      <a:pt x="45153"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p42"/>
              <p:cNvSpPr/>
              <p:nvPr/>
            </p:nvSpPr>
            <p:spPr>
              <a:xfrm>
                <a:off x="5712900" y="935221"/>
                <a:ext cx="155830" cy="218478"/>
              </a:xfrm>
              <a:custGeom>
                <a:rect b="b" l="l" r="r" t="t"/>
                <a:pathLst>
                  <a:path extrusionOk="0" h="139380" w="99413">
                    <a:moveTo>
                      <a:pt x="42681" y="0"/>
                    </a:moveTo>
                    <a:cubicBezTo>
                      <a:pt x="28916" y="8604"/>
                      <a:pt x="14628" y="16869"/>
                      <a:pt x="0" y="24562"/>
                    </a:cubicBezTo>
                    <a:lnTo>
                      <a:pt x="41455" y="139381"/>
                    </a:lnTo>
                    <a:cubicBezTo>
                      <a:pt x="47545" y="136132"/>
                      <a:pt x="53957" y="134177"/>
                      <a:pt x="59963" y="130588"/>
                    </a:cubicBezTo>
                    <a:cubicBezTo>
                      <a:pt x="73407" y="122561"/>
                      <a:pt x="86237" y="112505"/>
                      <a:pt x="99414" y="103513"/>
                    </a:cubicBezTo>
                    <a:lnTo>
                      <a:pt x="42681"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p42"/>
              <p:cNvSpPr/>
              <p:nvPr/>
            </p:nvSpPr>
            <p:spPr>
              <a:xfrm>
                <a:off x="5850431" y="832122"/>
                <a:ext cx="181253" cy="204982"/>
              </a:xfrm>
              <a:custGeom>
                <a:rect b="b" l="l" r="r" t="t"/>
                <a:pathLst>
                  <a:path extrusionOk="0" h="130770" w="115632">
                    <a:moveTo>
                      <a:pt x="44285" y="0"/>
                    </a:moveTo>
                    <a:cubicBezTo>
                      <a:pt x="29699" y="12321"/>
                      <a:pt x="15168" y="24799"/>
                      <a:pt x="0" y="35619"/>
                    </a:cubicBezTo>
                    <a:lnTo>
                      <a:pt x="67620" y="130771"/>
                    </a:lnTo>
                    <a:cubicBezTo>
                      <a:pt x="77348" y="123533"/>
                      <a:pt x="87185" y="116695"/>
                      <a:pt x="96888" y="109445"/>
                    </a:cubicBezTo>
                    <a:cubicBezTo>
                      <a:pt x="103166" y="104861"/>
                      <a:pt x="109378" y="100149"/>
                      <a:pt x="115633" y="95528"/>
                    </a:cubicBezTo>
                    <a:lnTo>
                      <a:pt x="44285"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p42"/>
              <p:cNvSpPr/>
              <p:nvPr/>
            </p:nvSpPr>
            <p:spPr>
              <a:xfrm>
                <a:off x="5975389" y="734739"/>
                <a:ext cx="185355" cy="202507"/>
              </a:xfrm>
              <a:custGeom>
                <a:rect b="b" l="l" r="r" t="t"/>
                <a:pathLst>
                  <a:path extrusionOk="0" h="129191" w="118249">
                    <a:moveTo>
                      <a:pt x="43987" y="0"/>
                    </a:moveTo>
                    <a:cubicBezTo>
                      <a:pt x="28910" y="10468"/>
                      <a:pt x="14221" y="21629"/>
                      <a:pt x="0" y="33506"/>
                    </a:cubicBezTo>
                    <a:lnTo>
                      <a:pt x="74833" y="129192"/>
                    </a:lnTo>
                    <a:cubicBezTo>
                      <a:pt x="75077" y="129034"/>
                      <a:pt x="75259" y="128828"/>
                      <a:pt x="75502" y="128670"/>
                    </a:cubicBezTo>
                    <a:cubicBezTo>
                      <a:pt x="81513" y="124516"/>
                      <a:pt x="101005" y="112657"/>
                      <a:pt x="118250" y="102007"/>
                    </a:cubicBezTo>
                    <a:lnTo>
                      <a:pt x="43987"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p42"/>
              <p:cNvSpPr/>
              <p:nvPr/>
            </p:nvSpPr>
            <p:spPr>
              <a:xfrm>
                <a:off x="6110588" y="667680"/>
                <a:ext cx="160007" cy="187424"/>
              </a:xfrm>
              <a:custGeom>
                <a:rect b="b" l="l" r="r" t="t"/>
                <a:pathLst>
                  <a:path extrusionOk="0" h="119569" w="102078">
                    <a:moveTo>
                      <a:pt x="39166" y="694"/>
                    </a:moveTo>
                    <a:cubicBezTo>
                      <a:pt x="28114" y="2917"/>
                      <a:pt x="13906" y="10234"/>
                      <a:pt x="0" y="17532"/>
                    </a:cubicBezTo>
                    <a:lnTo>
                      <a:pt x="71227" y="119569"/>
                    </a:lnTo>
                    <a:cubicBezTo>
                      <a:pt x="86772" y="109338"/>
                      <a:pt x="99949" y="100157"/>
                      <a:pt x="101952" y="96495"/>
                    </a:cubicBezTo>
                    <a:cubicBezTo>
                      <a:pt x="104928" y="91061"/>
                      <a:pt x="54225" y="5109"/>
                      <a:pt x="51310" y="1969"/>
                    </a:cubicBezTo>
                    <a:cubicBezTo>
                      <a:pt x="49246" y="-296"/>
                      <a:pt x="44813" y="-441"/>
                      <a:pt x="39166" y="694"/>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83" name="Google Shape;4883;p42"/>
            <p:cNvSpPr/>
            <p:nvPr/>
          </p:nvSpPr>
          <p:spPr>
            <a:xfrm>
              <a:off x="5375735" y="1282744"/>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4884" name="Google Shape;4884;p42"/>
            <p:cNvSpPr/>
            <p:nvPr/>
          </p:nvSpPr>
          <p:spPr>
            <a:xfrm>
              <a:off x="5369319" y="1597139"/>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4885" name="Google Shape;4885;p42"/>
          <p:cNvGrpSpPr/>
          <p:nvPr/>
        </p:nvGrpSpPr>
        <p:grpSpPr>
          <a:xfrm>
            <a:off x="11519600" y="941273"/>
            <a:ext cx="575949" cy="694043"/>
            <a:chOff x="6764692" y="401440"/>
            <a:chExt cx="1579673" cy="1903573"/>
          </a:xfrm>
        </p:grpSpPr>
        <p:grpSp>
          <p:nvGrpSpPr>
            <p:cNvPr id="4886" name="Google Shape;4886;p42"/>
            <p:cNvGrpSpPr/>
            <p:nvPr/>
          </p:nvGrpSpPr>
          <p:grpSpPr>
            <a:xfrm>
              <a:off x="6764692" y="401440"/>
              <a:ext cx="1579673" cy="1903573"/>
              <a:chOff x="5460295" y="2037356"/>
              <a:chExt cx="1579673" cy="1903573"/>
            </a:xfrm>
          </p:grpSpPr>
          <p:grpSp>
            <p:nvGrpSpPr>
              <p:cNvPr id="4887" name="Google Shape;4887;p42"/>
              <p:cNvGrpSpPr/>
              <p:nvPr/>
            </p:nvGrpSpPr>
            <p:grpSpPr>
              <a:xfrm>
                <a:off x="5475026" y="2047322"/>
                <a:ext cx="1552144" cy="1884845"/>
                <a:chOff x="2609767" y="872536"/>
                <a:chExt cx="989509" cy="1201610"/>
              </a:xfrm>
            </p:grpSpPr>
            <p:sp>
              <p:nvSpPr>
                <p:cNvPr id="4888" name="Google Shape;4888;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889" name="Google Shape;4889;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4890" name="Google Shape;4890;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4891" name="Google Shape;4891;p42"/>
            <p:cNvGrpSpPr/>
            <p:nvPr/>
          </p:nvGrpSpPr>
          <p:grpSpPr>
            <a:xfrm>
              <a:off x="7371108" y="1329692"/>
              <a:ext cx="410410" cy="410409"/>
              <a:chOff x="6818398" y="1294347"/>
              <a:chExt cx="249020" cy="249050"/>
            </a:xfrm>
          </p:grpSpPr>
          <p:sp>
            <p:nvSpPr>
              <p:cNvPr id="4892" name="Google Shape;4892;p42"/>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93" name="Google Shape;4893;p42"/>
              <p:cNvGrpSpPr/>
              <p:nvPr/>
            </p:nvGrpSpPr>
            <p:grpSpPr>
              <a:xfrm>
                <a:off x="6818823" y="1295895"/>
                <a:ext cx="248352" cy="246154"/>
                <a:chOff x="6818823" y="1295895"/>
                <a:chExt cx="248352" cy="246154"/>
              </a:xfrm>
            </p:grpSpPr>
            <p:grpSp>
              <p:nvGrpSpPr>
                <p:cNvPr id="4894" name="Google Shape;4894;p42"/>
                <p:cNvGrpSpPr/>
                <p:nvPr/>
              </p:nvGrpSpPr>
              <p:grpSpPr>
                <a:xfrm>
                  <a:off x="6818823" y="1295895"/>
                  <a:ext cx="248352" cy="246154"/>
                  <a:chOff x="6818823" y="1295895"/>
                  <a:chExt cx="248352" cy="246154"/>
                </a:xfrm>
              </p:grpSpPr>
              <p:sp>
                <p:nvSpPr>
                  <p:cNvPr id="4895" name="Google Shape;4895;p42"/>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6" name="Google Shape;4896;p42"/>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7" name="Google Shape;4897;p42"/>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8" name="Google Shape;4898;p42"/>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9" name="Google Shape;4899;p42"/>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0" name="Google Shape;4900;p42"/>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p42"/>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2" name="Google Shape;4902;p42"/>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03" name="Google Shape;4903;p42"/>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904" name="Google Shape;4904;p42"/>
            <p:cNvSpPr/>
            <p:nvPr/>
          </p:nvSpPr>
          <p:spPr>
            <a:xfrm>
              <a:off x="7755290" y="1938570"/>
              <a:ext cx="400465" cy="321748"/>
            </a:xfrm>
            <a:custGeom>
              <a:rect b="b" l="l" r="r" t="t"/>
              <a:pathLst>
                <a:path extrusionOk="0" h="205262" w="255480">
                  <a:moveTo>
                    <a:pt x="189597" y="12"/>
                  </a:moveTo>
                  <a:cubicBezTo>
                    <a:pt x="187715" y="103"/>
                    <a:pt x="185893" y="698"/>
                    <a:pt x="184375" y="2131"/>
                  </a:cubicBezTo>
                  <a:cubicBezTo>
                    <a:pt x="175691" y="10043"/>
                    <a:pt x="179577" y="22200"/>
                    <a:pt x="190447" y="35498"/>
                  </a:cubicBezTo>
                  <a:cubicBezTo>
                    <a:pt x="197552" y="44096"/>
                    <a:pt x="206841" y="51783"/>
                    <a:pt x="213096" y="54989"/>
                  </a:cubicBezTo>
                  <a:cubicBezTo>
                    <a:pt x="210849" y="69848"/>
                    <a:pt x="201923" y="83425"/>
                    <a:pt x="186864" y="87603"/>
                  </a:cubicBezTo>
                  <a:cubicBezTo>
                    <a:pt x="183281" y="88599"/>
                    <a:pt x="179517" y="88872"/>
                    <a:pt x="175873" y="88478"/>
                  </a:cubicBezTo>
                  <a:cubicBezTo>
                    <a:pt x="175873" y="81640"/>
                    <a:pt x="175388" y="74572"/>
                    <a:pt x="173991" y="67608"/>
                  </a:cubicBezTo>
                  <a:cubicBezTo>
                    <a:pt x="168951" y="43045"/>
                    <a:pt x="156260" y="28211"/>
                    <a:pt x="138348" y="34374"/>
                  </a:cubicBezTo>
                  <a:cubicBezTo>
                    <a:pt x="123410" y="39524"/>
                    <a:pt x="125232" y="58517"/>
                    <a:pt x="137861" y="75483"/>
                  </a:cubicBezTo>
                  <a:cubicBezTo>
                    <a:pt x="145330" y="85472"/>
                    <a:pt x="155107" y="92437"/>
                    <a:pt x="165612" y="95977"/>
                  </a:cubicBezTo>
                  <a:cubicBezTo>
                    <a:pt x="164883" y="104362"/>
                    <a:pt x="162879" y="111157"/>
                    <a:pt x="159843" y="114218"/>
                  </a:cubicBezTo>
                  <a:cubicBezTo>
                    <a:pt x="143144" y="131292"/>
                    <a:pt x="126021" y="133867"/>
                    <a:pt x="110355" y="125840"/>
                  </a:cubicBezTo>
                  <a:cubicBezTo>
                    <a:pt x="111691" y="103111"/>
                    <a:pt x="103554" y="81276"/>
                    <a:pt x="86005" y="70109"/>
                  </a:cubicBezTo>
                  <a:cubicBezTo>
                    <a:pt x="73557" y="62185"/>
                    <a:pt x="64327" y="67255"/>
                    <a:pt x="65663" y="80231"/>
                  </a:cubicBezTo>
                  <a:cubicBezTo>
                    <a:pt x="66574" y="89577"/>
                    <a:pt x="72707" y="102662"/>
                    <a:pt x="81391" y="113841"/>
                  </a:cubicBezTo>
                  <a:cubicBezTo>
                    <a:pt x="86977" y="121037"/>
                    <a:pt x="93170" y="126805"/>
                    <a:pt x="99607" y="131214"/>
                  </a:cubicBezTo>
                  <a:cubicBezTo>
                    <a:pt x="99182" y="134183"/>
                    <a:pt x="99242" y="137128"/>
                    <a:pt x="98392" y="140085"/>
                  </a:cubicBezTo>
                  <a:cubicBezTo>
                    <a:pt x="91652" y="164009"/>
                    <a:pt x="74286" y="177380"/>
                    <a:pt x="52426" y="173318"/>
                  </a:cubicBezTo>
                  <a:cubicBezTo>
                    <a:pt x="55280" y="155320"/>
                    <a:pt x="52912" y="136909"/>
                    <a:pt x="42892" y="124461"/>
                  </a:cubicBezTo>
                  <a:cubicBezTo>
                    <a:pt x="23947" y="100859"/>
                    <a:pt x="2270" y="105789"/>
                    <a:pt x="145" y="129465"/>
                  </a:cubicBezTo>
                  <a:cubicBezTo>
                    <a:pt x="-1677" y="150396"/>
                    <a:pt x="13807" y="171108"/>
                    <a:pt x="41132" y="180319"/>
                  </a:cubicBezTo>
                  <a:cubicBezTo>
                    <a:pt x="39432" y="186428"/>
                    <a:pt x="37063" y="192458"/>
                    <a:pt x="33906" y="197813"/>
                  </a:cubicBezTo>
                  <a:cubicBezTo>
                    <a:pt x="32509" y="200200"/>
                    <a:pt x="33299" y="203151"/>
                    <a:pt x="35667" y="204560"/>
                  </a:cubicBezTo>
                  <a:cubicBezTo>
                    <a:pt x="38035" y="205968"/>
                    <a:pt x="41132" y="205197"/>
                    <a:pt x="42528" y="202811"/>
                  </a:cubicBezTo>
                  <a:cubicBezTo>
                    <a:pt x="46111" y="196793"/>
                    <a:pt x="48844" y="190175"/>
                    <a:pt x="50787" y="183319"/>
                  </a:cubicBezTo>
                  <a:cubicBezTo>
                    <a:pt x="78172" y="188341"/>
                    <a:pt x="100032" y="171199"/>
                    <a:pt x="107987" y="142708"/>
                  </a:cubicBezTo>
                  <a:cubicBezTo>
                    <a:pt x="108594" y="140595"/>
                    <a:pt x="108472" y="138464"/>
                    <a:pt x="108897" y="136332"/>
                  </a:cubicBezTo>
                  <a:cubicBezTo>
                    <a:pt x="127357" y="144487"/>
                    <a:pt x="147820" y="140868"/>
                    <a:pt x="167130" y="121213"/>
                  </a:cubicBezTo>
                  <a:cubicBezTo>
                    <a:pt x="171562" y="116646"/>
                    <a:pt x="174355" y="108437"/>
                    <a:pt x="175509" y="98600"/>
                  </a:cubicBezTo>
                  <a:cubicBezTo>
                    <a:pt x="180124" y="99007"/>
                    <a:pt x="184799" y="98636"/>
                    <a:pt x="189475" y="97349"/>
                  </a:cubicBezTo>
                  <a:cubicBezTo>
                    <a:pt x="208239" y="92157"/>
                    <a:pt x="219411" y="75829"/>
                    <a:pt x="222569" y="57989"/>
                  </a:cubicBezTo>
                  <a:cubicBezTo>
                    <a:pt x="232588" y="60260"/>
                    <a:pt x="241089" y="60266"/>
                    <a:pt x="246979" y="56866"/>
                  </a:cubicBezTo>
                  <a:cubicBezTo>
                    <a:pt x="252019" y="53921"/>
                    <a:pt x="255359" y="48863"/>
                    <a:pt x="255480" y="45620"/>
                  </a:cubicBezTo>
                  <a:cubicBezTo>
                    <a:pt x="255540" y="42851"/>
                    <a:pt x="253355" y="40562"/>
                    <a:pt x="250562" y="40495"/>
                  </a:cubicBezTo>
                  <a:cubicBezTo>
                    <a:pt x="247829" y="40428"/>
                    <a:pt x="245521" y="42596"/>
                    <a:pt x="245461" y="45365"/>
                  </a:cubicBezTo>
                  <a:cubicBezTo>
                    <a:pt x="245461" y="44673"/>
                    <a:pt x="245400" y="44642"/>
                    <a:pt x="245461" y="44491"/>
                  </a:cubicBezTo>
                  <a:cubicBezTo>
                    <a:pt x="245340" y="44758"/>
                    <a:pt x="245157" y="45013"/>
                    <a:pt x="244975" y="45365"/>
                  </a:cubicBezTo>
                  <a:cubicBezTo>
                    <a:pt x="244246" y="46422"/>
                    <a:pt x="243335" y="47442"/>
                    <a:pt x="241939" y="48243"/>
                  </a:cubicBezTo>
                  <a:cubicBezTo>
                    <a:pt x="238174" y="50435"/>
                    <a:pt x="231738" y="50296"/>
                    <a:pt x="223358" y="48116"/>
                  </a:cubicBezTo>
                  <a:cubicBezTo>
                    <a:pt x="223480" y="31678"/>
                    <a:pt x="217165" y="15271"/>
                    <a:pt x="202956" y="5884"/>
                  </a:cubicBezTo>
                  <a:cubicBezTo>
                    <a:pt x="202956" y="5859"/>
                    <a:pt x="200527" y="4202"/>
                    <a:pt x="199494" y="3509"/>
                  </a:cubicBezTo>
                  <a:cubicBezTo>
                    <a:pt x="198098" y="2586"/>
                    <a:pt x="196762" y="1846"/>
                    <a:pt x="195486" y="1257"/>
                  </a:cubicBezTo>
                  <a:cubicBezTo>
                    <a:pt x="193422" y="358"/>
                    <a:pt x="191479" y="-79"/>
                    <a:pt x="189597" y="12"/>
                  </a:cubicBezTo>
                  <a:close/>
                  <a:moveTo>
                    <a:pt x="190872" y="10256"/>
                  </a:moveTo>
                  <a:cubicBezTo>
                    <a:pt x="191054" y="10316"/>
                    <a:pt x="191115" y="10274"/>
                    <a:pt x="191358" y="10383"/>
                  </a:cubicBezTo>
                  <a:cubicBezTo>
                    <a:pt x="192086" y="10717"/>
                    <a:pt x="192997" y="11239"/>
                    <a:pt x="193968" y="11883"/>
                  </a:cubicBezTo>
                  <a:cubicBezTo>
                    <a:pt x="194819" y="12417"/>
                    <a:pt x="197065" y="14081"/>
                    <a:pt x="197369" y="14257"/>
                  </a:cubicBezTo>
                  <a:cubicBezTo>
                    <a:pt x="207206" y="20754"/>
                    <a:pt x="212428" y="31788"/>
                    <a:pt x="213461" y="43367"/>
                  </a:cubicBezTo>
                  <a:cubicBezTo>
                    <a:pt x="208785" y="39900"/>
                    <a:pt x="203016" y="34970"/>
                    <a:pt x="198219" y="29122"/>
                  </a:cubicBezTo>
                  <a:cubicBezTo>
                    <a:pt x="190932" y="20208"/>
                    <a:pt x="188686" y="13389"/>
                    <a:pt x="190872" y="10256"/>
                  </a:cubicBezTo>
                  <a:close/>
                  <a:moveTo>
                    <a:pt x="148852" y="43616"/>
                  </a:moveTo>
                  <a:cubicBezTo>
                    <a:pt x="155714" y="45820"/>
                    <a:pt x="161118" y="55014"/>
                    <a:pt x="164094" y="69611"/>
                  </a:cubicBezTo>
                  <a:cubicBezTo>
                    <a:pt x="165186" y="74973"/>
                    <a:pt x="165733" y="80432"/>
                    <a:pt x="165854" y="85727"/>
                  </a:cubicBezTo>
                  <a:cubicBezTo>
                    <a:pt x="158446" y="82545"/>
                    <a:pt x="151585" y="76959"/>
                    <a:pt x="145999" y="69484"/>
                  </a:cubicBezTo>
                  <a:cubicBezTo>
                    <a:pt x="136769" y="57121"/>
                    <a:pt x="135615" y="45930"/>
                    <a:pt x="141626" y="43871"/>
                  </a:cubicBezTo>
                  <a:cubicBezTo>
                    <a:pt x="144177" y="42997"/>
                    <a:pt x="146606" y="42888"/>
                    <a:pt x="148852" y="43616"/>
                  </a:cubicBezTo>
                  <a:close/>
                  <a:moveTo>
                    <a:pt x="75865" y="75981"/>
                  </a:moveTo>
                  <a:cubicBezTo>
                    <a:pt x="76472" y="75920"/>
                    <a:pt x="77807" y="76813"/>
                    <a:pt x="80662" y="78604"/>
                  </a:cubicBezTo>
                  <a:cubicBezTo>
                    <a:pt x="93109" y="86528"/>
                    <a:pt x="99729" y="101788"/>
                    <a:pt x="100518" y="118468"/>
                  </a:cubicBezTo>
                  <a:cubicBezTo>
                    <a:pt x="96693" y="115219"/>
                    <a:pt x="92806" y="112250"/>
                    <a:pt x="89284" y="107720"/>
                  </a:cubicBezTo>
                  <a:cubicBezTo>
                    <a:pt x="81633" y="97914"/>
                    <a:pt x="76411" y="86486"/>
                    <a:pt x="75622" y="79230"/>
                  </a:cubicBezTo>
                  <a:cubicBezTo>
                    <a:pt x="75440" y="77080"/>
                    <a:pt x="75318" y="76042"/>
                    <a:pt x="75865" y="75981"/>
                  </a:cubicBezTo>
                  <a:close/>
                  <a:moveTo>
                    <a:pt x="18057" y="118838"/>
                  </a:moveTo>
                  <a:cubicBezTo>
                    <a:pt x="22429" y="118620"/>
                    <a:pt x="28380" y="122379"/>
                    <a:pt x="35181" y="130837"/>
                  </a:cubicBezTo>
                  <a:cubicBezTo>
                    <a:pt x="42953" y="140534"/>
                    <a:pt x="44836" y="155375"/>
                    <a:pt x="42772" y="170325"/>
                  </a:cubicBezTo>
                  <a:cubicBezTo>
                    <a:pt x="20729" y="162340"/>
                    <a:pt x="8767" y="146151"/>
                    <a:pt x="10164" y="130339"/>
                  </a:cubicBezTo>
                  <a:cubicBezTo>
                    <a:pt x="10771" y="123259"/>
                    <a:pt x="13625" y="119063"/>
                    <a:pt x="18057" y="11883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5" name="Google Shape;4905;p42"/>
            <p:cNvSpPr/>
            <p:nvPr/>
          </p:nvSpPr>
          <p:spPr>
            <a:xfrm>
              <a:off x="6813927" y="628036"/>
              <a:ext cx="1096977" cy="542723"/>
            </a:xfrm>
            <a:custGeom>
              <a:rect b="b" l="l" r="r" t="t"/>
              <a:pathLst>
                <a:path extrusionOk="0" h="346235" w="699826">
                  <a:moveTo>
                    <a:pt x="642019" y="175228"/>
                  </a:moveTo>
                  <a:cubicBezTo>
                    <a:pt x="633275" y="173266"/>
                    <a:pt x="628600" y="197251"/>
                    <a:pt x="581175" y="210386"/>
                  </a:cubicBezTo>
                  <a:cubicBezTo>
                    <a:pt x="533752" y="223520"/>
                    <a:pt x="499990" y="233800"/>
                    <a:pt x="452324" y="227758"/>
                  </a:cubicBezTo>
                  <a:cubicBezTo>
                    <a:pt x="388505" y="219670"/>
                    <a:pt x="320861" y="178318"/>
                    <a:pt x="267608" y="141539"/>
                  </a:cubicBezTo>
                  <a:cubicBezTo>
                    <a:pt x="217937" y="107219"/>
                    <a:pt x="174157" y="59285"/>
                    <a:pt x="121086" y="27928"/>
                  </a:cubicBezTo>
                  <a:cubicBezTo>
                    <a:pt x="101594" y="16403"/>
                    <a:pt x="57996" y="-6902"/>
                    <a:pt x="49798" y="1970"/>
                  </a:cubicBezTo>
                  <a:cubicBezTo>
                    <a:pt x="46944" y="5055"/>
                    <a:pt x="-2847" y="89349"/>
                    <a:pt x="128" y="94680"/>
                  </a:cubicBezTo>
                  <a:cubicBezTo>
                    <a:pt x="5836" y="105118"/>
                    <a:pt x="93943" y="156628"/>
                    <a:pt x="110702" y="168202"/>
                  </a:cubicBezTo>
                  <a:cubicBezTo>
                    <a:pt x="170332" y="209378"/>
                    <a:pt x="228564" y="258605"/>
                    <a:pt x="290136" y="295378"/>
                  </a:cubicBezTo>
                  <a:cubicBezTo>
                    <a:pt x="375693" y="346469"/>
                    <a:pt x="469448" y="362895"/>
                    <a:pt x="583544" y="326935"/>
                  </a:cubicBezTo>
                  <a:cubicBezTo>
                    <a:pt x="631271" y="311906"/>
                    <a:pt x="706992" y="283410"/>
                    <a:pt x="699280" y="241663"/>
                  </a:cubicBezTo>
                  <a:cubicBezTo>
                    <a:pt x="697580" y="232106"/>
                    <a:pt x="691447" y="221856"/>
                    <a:pt x="679606" y="210908"/>
                  </a:cubicBezTo>
                  <a:cubicBezTo>
                    <a:pt x="667036" y="199280"/>
                    <a:pt x="649548" y="176928"/>
                    <a:pt x="642019" y="175228"/>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p42"/>
            <p:cNvSpPr/>
            <p:nvPr/>
          </p:nvSpPr>
          <p:spPr>
            <a:xfrm>
              <a:off x="7367815" y="952489"/>
              <a:ext cx="115454" cy="213453"/>
            </a:xfrm>
            <a:custGeom>
              <a:rect b="b" l="l" r="r" t="t"/>
              <a:pathLst>
                <a:path extrusionOk="0" h="136174" w="73655">
                  <a:moveTo>
                    <a:pt x="29389" y="0"/>
                  </a:moveTo>
                  <a:cubicBezTo>
                    <a:pt x="44145" y="6254"/>
                    <a:pt x="58839" y="10790"/>
                    <a:pt x="73656" y="14525"/>
                  </a:cubicBezTo>
                  <a:lnTo>
                    <a:pt x="73656" y="14749"/>
                  </a:lnTo>
                  <a:lnTo>
                    <a:pt x="68434" y="136175"/>
                  </a:lnTo>
                  <a:cubicBezTo>
                    <a:pt x="56653" y="134535"/>
                    <a:pt x="45116" y="132258"/>
                    <a:pt x="33700" y="129313"/>
                  </a:cubicBezTo>
                  <a:cubicBezTo>
                    <a:pt x="22284" y="126368"/>
                    <a:pt x="11051" y="122755"/>
                    <a:pt x="0" y="118663"/>
                  </a:cubicBezTo>
                  <a:lnTo>
                    <a:pt x="2938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p42"/>
            <p:cNvSpPr/>
            <p:nvPr/>
          </p:nvSpPr>
          <p:spPr>
            <a:xfrm>
              <a:off x="7036029" y="956509"/>
              <a:ext cx="490787" cy="632778"/>
            </a:xfrm>
            <a:custGeom>
              <a:rect b="b" l="l" r="r" t="t"/>
              <a:pathLst>
                <a:path extrusionOk="0" h="403686" w="313102">
                  <a:moveTo>
                    <a:pt x="196941" y="0"/>
                  </a:moveTo>
                  <a:cubicBezTo>
                    <a:pt x="182065" y="47229"/>
                    <a:pt x="155650" y="94471"/>
                    <a:pt x="131058" y="134031"/>
                  </a:cubicBezTo>
                  <a:cubicBezTo>
                    <a:pt x="99179" y="185329"/>
                    <a:pt x="53638" y="231417"/>
                    <a:pt x="24856" y="285891"/>
                  </a:cubicBezTo>
                  <a:cubicBezTo>
                    <a:pt x="14290" y="305911"/>
                    <a:pt x="-6963" y="350602"/>
                    <a:pt x="2266" y="358374"/>
                  </a:cubicBezTo>
                  <a:cubicBezTo>
                    <a:pt x="5485" y="361077"/>
                    <a:pt x="92135" y="406715"/>
                    <a:pt x="97357" y="403527"/>
                  </a:cubicBezTo>
                  <a:cubicBezTo>
                    <a:pt x="107498" y="397291"/>
                    <a:pt x="154557" y="306749"/>
                    <a:pt x="165305" y="289455"/>
                  </a:cubicBezTo>
                  <a:cubicBezTo>
                    <a:pt x="203560" y="227926"/>
                    <a:pt x="249890" y="167368"/>
                    <a:pt x="283652" y="104089"/>
                  </a:cubicBezTo>
                  <a:cubicBezTo>
                    <a:pt x="296282" y="80481"/>
                    <a:pt x="305937" y="56368"/>
                    <a:pt x="313102" y="31606"/>
                  </a:cubicBezTo>
                  <a:cubicBezTo>
                    <a:pt x="312981" y="31587"/>
                    <a:pt x="312798" y="31642"/>
                    <a:pt x="312677" y="31606"/>
                  </a:cubicBezTo>
                  <a:cubicBezTo>
                    <a:pt x="301808" y="28782"/>
                    <a:pt x="291728" y="25036"/>
                    <a:pt x="281769" y="20439"/>
                  </a:cubicBezTo>
                  <a:cubicBezTo>
                    <a:pt x="279037" y="19194"/>
                    <a:pt x="276123" y="17634"/>
                    <a:pt x="273694" y="16401"/>
                  </a:cubicBezTo>
                  <a:cubicBezTo>
                    <a:pt x="263735" y="12509"/>
                    <a:pt x="256206" y="9442"/>
                    <a:pt x="244425" y="5228"/>
                  </a:cubicBezTo>
                  <a:cubicBezTo>
                    <a:pt x="238961" y="4578"/>
                    <a:pt x="234042" y="3844"/>
                    <a:pt x="224023" y="2854"/>
                  </a:cubicBezTo>
                  <a:cubicBezTo>
                    <a:pt x="208842" y="1360"/>
                    <a:pt x="203864" y="771"/>
                    <a:pt x="196941" y="0"/>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p42"/>
            <p:cNvSpPr/>
            <p:nvPr/>
          </p:nvSpPr>
          <p:spPr>
            <a:xfrm>
              <a:off x="7279138" y="1035595"/>
              <a:ext cx="214063" cy="146912"/>
            </a:xfrm>
            <a:custGeom>
              <a:rect b="b" l="l" r="r" t="t"/>
              <a:pathLst>
                <a:path extrusionOk="0" h="93724" w="136563">
                  <a:moveTo>
                    <a:pt x="0" y="43003"/>
                  </a:moveTo>
                  <a:cubicBezTo>
                    <a:pt x="7833" y="29104"/>
                    <a:pt x="15241" y="14707"/>
                    <a:pt x="22103" y="0"/>
                  </a:cubicBezTo>
                  <a:lnTo>
                    <a:pt x="136563" y="35213"/>
                  </a:lnTo>
                  <a:cubicBezTo>
                    <a:pt x="133710" y="41333"/>
                    <a:pt x="132070" y="47715"/>
                    <a:pt x="128852" y="53769"/>
                  </a:cubicBezTo>
                  <a:cubicBezTo>
                    <a:pt x="121626" y="67328"/>
                    <a:pt x="112396" y="80378"/>
                    <a:pt x="104199" y="93724"/>
                  </a:cubicBezTo>
                  <a:lnTo>
                    <a:pt x="0" y="4300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p42"/>
            <p:cNvSpPr/>
            <p:nvPr/>
          </p:nvSpPr>
          <p:spPr>
            <a:xfrm>
              <a:off x="7269337" y="918080"/>
              <a:ext cx="270634" cy="290464"/>
            </a:xfrm>
            <a:custGeom>
              <a:rect b="b" l="l" r="r" t="t"/>
              <a:pathLst>
                <a:path extrusionOk="0" h="185304" w="172653">
                  <a:moveTo>
                    <a:pt x="51304" y="7757"/>
                  </a:moveTo>
                  <a:cubicBezTo>
                    <a:pt x="10984" y="89750"/>
                    <a:pt x="-45973" y="109266"/>
                    <a:pt x="63266" y="163873"/>
                  </a:cubicBezTo>
                  <a:cubicBezTo>
                    <a:pt x="80390" y="172441"/>
                    <a:pt x="119494" y="190475"/>
                    <a:pt x="139290" y="183887"/>
                  </a:cubicBezTo>
                  <a:cubicBezTo>
                    <a:pt x="154592" y="178780"/>
                    <a:pt x="161271" y="147770"/>
                    <a:pt x="164611" y="134891"/>
                  </a:cubicBezTo>
                  <a:cubicBezTo>
                    <a:pt x="169407" y="116273"/>
                    <a:pt x="179427" y="53602"/>
                    <a:pt x="165703" y="38993"/>
                  </a:cubicBezTo>
                  <a:cubicBezTo>
                    <a:pt x="147791" y="19914"/>
                    <a:pt x="62902" y="-15760"/>
                    <a:pt x="51304" y="775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10" name="Google Shape;4910;p42"/>
            <p:cNvGrpSpPr/>
            <p:nvPr/>
          </p:nvGrpSpPr>
          <p:grpSpPr>
            <a:xfrm>
              <a:off x="6813839" y="627929"/>
              <a:ext cx="1047918" cy="961723"/>
              <a:chOff x="6813839" y="627929"/>
              <a:chExt cx="1047918" cy="961723"/>
            </a:xfrm>
          </p:grpSpPr>
          <p:sp>
            <p:nvSpPr>
              <p:cNvPr id="4911" name="Google Shape;4911;p42"/>
              <p:cNvSpPr/>
              <p:nvPr/>
            </p:nvSpPr>
            <p:spPr>
              <a:xfrm>
                <a:off x="7695760" y="942021"/>
                <a:ext cx="165997" cy="188564"/>
              </a:xfrm>
              <a:custGeom>
                <a:rect b="b" l="l" r="r" t="t"/>
                <a:pathLst>
                  <a:path extrusionOk="0" h="120296" w="105899">
                    <a:moveTo>
                      <a:pt x="44327" y="0"/>
                    </a:moveTo>
                    <a:lnTo>
                      <a:pt x="105899" y="89814"/>
                    </a:lnTo>
                    <a:cubicBezTo>
                      <a:pt x="86954" y="102268"/>
                      <a:pt x="63516" y="111637"/>
                      <a:pt x="41352" y="119337"/>
                    </a:cubicBezTo>
                    <a:cubicBezTo>
                      <a:pt x="40623" y="119592"/>
                      <a:pt x="39955" y="120047"/>
                      <a:pt x="39227" y="120296"/>
                    </a:cubicBezTo>
                    <a:lnTo>
                      <a:pt x="0" y="14859"/>
                    </a:lnTo>
                    <a:cubicBezTo>
                      <a:pt x="6558" y="13086"/>
                      <a:pt x="12084" y="12071"/>
                      <a:pt x="19128" y="10128"/>
                    </a:cubicBezTo>
                    <a:cubicBezTo>
                      <a:pt x="29754" y="7171"/>
                      <a:pt x="37466" y="3631"/>
                      <a:pt x="44327"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p42"/>
              <p:cNvSpPr/>
              <p:nvPr/>
            </p:nvSpPr>
            <p:spPr>
              <a:xfrm>
                <a:off x="7567745" y="980159"/>
                <a:ext cx="94514" cy="189373"/>
              </a:xfrm>
              <a:custGeom>
                <a:rect b="b" l="l" r="r" t="t"/>
                <a:pathLst>
                  <a:path extrusionOk="0" h="120812" w="60296">
                    <a:moveTo>
                      <a:pt x="43234" y="0"/>
                    </a:moveTo>
                    <a:lnTo>
                      <a:pt x="60296" y="113775"/>
                    </a:lnTo>
                    <a:cubicBezTo>
                      <a:pt x="40198" y="117995"/>
                      <a:pt x="20767" y="119901"/>
                      <a:pt x="1821" y="120812"/>
                    </a:cubicBezTo>
                    <a:lnTo>
                      <a:pt x="0" y="4700"/>
                    </a:lnTo>
                    <a:cubicBezTo>
                      <a:pt x="14816" y="4633"/>
                      <a:pt x="29207" y="2726"/>
                      <a:pt x="43234"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p42"/>
              <p:cNvSpPr/>
              <p:nvPr/>
            </p:nvSpPr>
            <p:spPr>
              <a:xfrm>
                <a:off x="7208272" y="890481"/>
                <a:ext cx="152955" cy="214415"/>
              </a:xfrm>
              <a:custGeom>
                <a:rect b="b" l="l" r="r" t="t"/>
                <a:pathLst>
                  <a:path extrusionOk="0" h="136788" w="97579">
                    <a:moveTo>
                      <a:pt x="55681" y="0"/>
                    </a:moveTo>
                    <a:cubicBezTo>
                      <a:pt x="69162" y="8446"/>
                      <a:pt x="83189" y="16559"/>
                      <a:pt x="97580" y="24113"/>
                    </a:cubicBezTo>
                    <a:lnTo>
                      <a:pt x="56896" y="136788"/>
                    </a:lnTo>
                    <a:cubicBezTo>
                      <a:pt x="50885" y="133606"/>
                      <a:pt x="44570" y="131681"/>
                      <a:pt x="38680" y="128160"/>
                    </a:cubicBezTo>
                    <a:cubicBezTo>
                      <a:pt x="25503" y="120284"/>
                      <a:pt x="12934" y="110411"/>
                      <a:pt x="0" y="101594"/>
                    </a:cubicBezTo>
                    <a:lnTo>
                      <a:pt x="55681"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p42"/>
              <p:cNvSpPr/>
              <p:nvPr/>
            </p:nvSpPr>
            <p:spPr>
              <a:xfrm>
                <a:off x="7048252" y="789306"/>
                <a:ext cx="177990" cy="201165"/>
              </a:xfrm>
              <a:custGeom>
                <a:rect b="b" l="l" r="r" t="t"/>
                <a:pathLst>
                  <a:path extrusionOk="0" h="128335" w="113550">
                    <a:moveTo>
                      <a:pt x="70073" y="0"/>
                    </a:moveTo>
                    <a:cubicBezTo>
                      <a:pt x="84404" y="12090"/>
                      <a:pt x="98612" y="24337"/>
                      <a:pt x="113550" y="34958"/>
                    </a:cubicBezTo>
                    <a:lnTo>
                      <a:pt x="47181" y="128336"/>
                    </a:lnTo>
                    <a:cubicBezTo>
                      <a:pt x="37587" y="121231"/>
                      <a:pt x="27932" y="114521"/>
                      <a:pt x="18460" y="107411"/>
                    </a:cubicBezTo>
                    <a:cubicBezTo>
                      <a:pt x="12266" y="102911"/>
                      <a:pt x="6194" y="98284"/>
                      <a:pt x="0" y="93749"/>
                    </a:cubicBezTo>
                    <a:lnTo>
                      <a:pt x="70073"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p42"/>
              <p:cNvSpPr/>
              <p:nvPr/>
            </p:nvSpPr>
            <p:spPr>
              <a:xfrm>
                <a:off x="6921665" y="693742"/>
                <a:ext cx="181891" cy="198729"/>
              </a:xfrm>
              <a:custGeom>
                <a:rect b="b" l="l" r="r" t="t"/>
                <a:pathLst>
                  <a:path extrusionOk="0" h="126781" w="116039">
                    <a:moveTo>
                      <a:pt x="72866" y="0"/>
                    </a:moveTo>
                    <a:cubicBezTo>
                      <a:pt x="87682" y="10268"/>
                      <a:pt x="102073" y="21222"/>
                      <a:pt x="116039" y="32875"/>
                    </a:cubicBezTo>
                    <a:lnTo>
                      <a:pt x="42565" y="126781"/>
                    </a:lnTo>
                    <a:cubicBezTo>
                      <a:pt x="42323" y="126629"/>
                      <a:pt x="42141" y="126423"/>
                      <a:pt x="41958" y="126271"/>
                    </a:cubicBezTo>
                    <a:cubicBezTo>
                      <a:pt x="36008" y="122197"/>
                      <a:pt x="16880" y="110562"/>
                      <a:pt x="0" y="100106"/>
                    </a:cubicBezTo>
                    <a:lnTo>
                      <a:pt x="72866"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p42"/>
              <p:cNvSpPr/>
              <p:nvPr/>
            </p:nvSpPr>
            <p:spPr>
              <a:xfrm>
                <a:off x="6813839" y="627929"/>
                <a:ext cx="157051" cy="183932"/>
              </a:xfrm>
              <a:custGeom>
                <a:rect b="b" l="l" r="r" t="t"/>
                <a:pathLst>
                  <a:path extrusionOk="0" h="117341" w="100192">
                    <a:moveTo>
                      <a:pt x="61756" y="683"/>
                    </a:moveTo>
                    <a:cubicBezTo>
                      <a:pt x="72625" y="2863"/>
                      <a:pt x="86530" y="10040"/>
                      <a:pt x="100193" y="17205"/>
                    </a:cubicBezTo>
                    <a:lnTo>
                      <a:pt x="30302" y="117342"/>
                    </a:lnTo>
                    <a:cubicBezTo>
                      <a:pt x="15061" y="107298"/>
                      <a:pt x="2127" y="98293"/>
                      <a:pt x="123" y="94693"/>
                    </a:cubicBezTo>
                    <a:cubicBezTo>
                      <a:pt x="-2791" y="89361"/>
                      <a:pt x="46940" y="5013"/>
                      <a:pt x="49793" y="1928"/>
                    </a:cubicBezTo>
                    <a:cubicBezTo>
                      <a:pt x="51858" y="-288"/>
                      <a:pt x="56230" y="-434"/>
                      <a:pt x="61756" y="683"/>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p42"/>
              <p:cNvSpPr/>
              <p:nvPr/>
            </p:nvSpPr>
            <p:spPr>
              <a:xfrm>
                <a:off x="7184745" y="1174468"/>
                <a:ext cx="202640" cy="173259"/>
              </a:xfrm>
              <a:custGeom>
                <a:rect b="b" l="l" r="r" t="t"/>
                <a:pathLst>
                  <a:path extrusionOk="0" h="110532" w="129276">
                    <a:moveTo>
                      <a:pt x="0" y="45098"/>
                    </a:moveTo>
                    <a:cubicBezTo>
                      <a:pt x="11355" y="30215"/>
                      <a:pt x="22952" y="15381"/>
                      <a:pt x="32789" y="0"/>
                    </a:cubicBezTo>
                    <a:lnTo>
                      <a:pt x="129276" y="61785"/>
                    </a:lnTo>
                    <a:cubicBezTo>
                      <a:pt x="122658" y="71664"/>
                      <a:pt x="116403" y="81628"/>
                      <a:pt x="109785" y="91484"/>
                    </a:cubicBezTo>
                    <a:cubicBezTo>
                      <a:pt x="105595" y="97853"/>
                      <a:pt x="101223" y="104174"/>
                      <a:pt x="97033" y="110532"/>
                    </a:cubicBezTo>
                    <a:lnTo>
                      <a:pt x="0" y="45098"/>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8" name="Google Shape;4918;p42"/>
              <p:cNvSpPr/>
              <p:nvPr/>
            </p:nvSpPr>
            <p:spPr>
              <a:xfrm>
                <a:off x="7095210" y="1301723"/>
                <a:ext cx="200737" cy="176618"/>
              </a:xfrm>
              <a:custGeom>
                <a:rect b="b" l="l" r="r" t="t"/>
                <a:pathLst>
                  <a:path extrusionOk="0" h="112675" w="128062">
                    <a:moveTo>
                      <a:pt x="0" y="44722"/>
                    </a:moveTo>
                    <a:cubicBezTo>
                      <a:pt x="9533" y="29432"/>
                      <a:pt x="19795" y="14507"/>
                      <a:pt x="30725" y="0"/>
                    </a:cubicBezTo>
                    <a:lnTo>
                      <a:pt x="128062" y="68859"/>
                    </a:lnTo>
                    <a:cubicBezTo>
                      <a:pt x="127941" y="69083"/>
                      <a:pt x="127758" y="69296"/>
                      <a:pt x="127577" y="69521"/>
                    </a:cubicBezTo>
                    <a:cubicBezTo>
                      <a:pt x="123812" y="75617"/>
                      <a:pt x="113125" y="95297"/>
                      <a:pt x="103470" y="112676"/>
                    </a:cubicBezTo>
                    <a:lnTo>
                      <a:pt x="0" y="44722"/>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9" name="Google Shape;4919;p42"/>
              <p:cNvSpPr/>
              <p:nvPr/>
            </p:nvSpPr>
            <p:spPr>
              <a:xfrm>
                <a:off x="7035878" y="1438578"/>
                <a:ext cx="185689" cy="151074"/>
              </a:xfrm>
              <a:custGeom>
                <a:rect b="b" l="l" r="r" t="t"/>
                <a:pathLst>
                  <a:path extrusionOk="0" h="96379" w="118462">
                    <a:moveTo>
                      <a:pt x="419" y="39196"/>
                    </a:moveTo>
                    <a:cubicBezTo>
                      <a:pt x="2059" y="28272"/>
                      <a:pt x="8556" y="14015"/>
                      <a:pt x="15053" y="0"/>
                    </a:cubicBezTo>
                    <a:lnTo>
                      <a:pt x="118463" y="64997"/>
                    </a:lnTo>
                    <a:cubicBezTo>
                      <a:pt x="109172" y="80718"/>
                      <a:pt x="100793" y="94070"/>
                      <a:pt x="97270" y="96220"/>
                    </a:cubicBezTo>
                    <a:cubicBezTo>
                      <a:pt x="92109" y="99408"/>
                      <a:pt x="5459" y="53775"/>
                      <a:pt x="2241" y="51073"/>
                    </a:cubicBezTo>
                    <a:cubicBezTo>
                      <a:pt x="-66" y="49130"/>
                      <a:pt x="-431" y="44788"/>
                      <a:pt x="419" y="39196"/>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0" name="Google Shape;4920;p42"/>
              <p:cNvSpPr/>
              <p:nvPr/>
            </p:nvSpPr>
            <p:spPr>
              <a:xfrm>
                <a:off x="7284134" y="965952"/>
                <a:ext cx="157960" cy="238981"/>
              </a:xfrm>
              <a:custGeom>
                <a:rect b="b" l="l" r="r" t="t"/>
                <a:pathLst>
                  <a:path extrusionOk="0" h="152460" w="100772">
                    <a:moveTo>
                      <a:pt x="39625" y="0"/>
                    </a:moveTo>
                    <a:cubicBezTo>
                      <a:pt x="1795" y="64122"/>
                      <a:pt x="-35670" y="87093"/>
                      <a:pt x="63063" y="136472"/>
                    </a:cubicBezTo>
                    <a:cubicBezTo>
                      <a:pt x="71747" y="140814"/>
                      <a:pt x="86138" y="147694"/>
                      <a:pt x="100772" y="152461"/>
                    </a:cubicBezTo>
                    <a:cubicBezTo>
                      <a:pt x="87110" y="130297"/>
                      <a:pt x="72536" y="105529"/>
                      <a:pt x="60210" y="73662"/>
                    </a:cubicBezTo>
                    <a:cubicBezTo>
                      <a:pt x="50858" y="49488"/>
                      <a:pt x="44604" y="24289"/>
                      <a:pt x="39625"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p42"/>
              <p:cNvSpPr/>
              <p:nvPr/>
            </p:nvSpPr>
            <p:spPr>
              <a:xfrm>
                <a:off x="7444048" y="935949"/>
                <a:ext cx="100809" cy="212578"/>
              </a:xfrm>
              <a:custGeom>
                <a:rect b="b" l="l" r="r" t="t"/>
                <a:pathLst>
                  <a:path extrusionOk="0" h="135616" w="64312">
                    <a:moveTo>
                      <a:pt x="0" y="0"/>
                    </a:moveTo>
                    <a:cubicBezTo>
                      <a:pt x="2854" y="25060"/>
                      <a:pt x="7347" y="50818"/>
                      <a:pt x="16820" y="75089"/>
                    </a:cubicBezTo>
                    <a:cubicBezTo>
                      <a:pt x="25564" y="97519"/>
                      <a:pt x="39105" y="117497"/>
                      <a:pt x="53678" y="135616"/>
                    </a:cubicBezTo>
                    <a:cubicBezTo>
                      <a:pt x="54407" y="132708"/>
                      <a:pt x="55682" y="128597"/>
                      <a:pt x="56229" y="126478"/>
                    </a:cubicBezTo>
                    <a:cubicBezTo>
                      <a:pt x="61025" y="107860"/>
                      <a:pt x="71105" y="45444"/>
                      <a:pt x="57382" y="30835"/>
                    </a:cubicBezTo>
                    <a:cubicBezTo>
                      <a:pt x="48638" y="21562"/>
                      <a:pt x="24228" y="8410"/>
                      <a:pt x="0"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22" name="Google Shape;4922;p42"/>
            <p:cNvSpPr/>
            <p:nvPr/>
          </p:nvSpPr>
          <p:spPr>
            <a:xfrm>
              <a:off x="6959129" y="1900219"/>
              <a:ext cx="398352" cy="360072"/>
            </a:xfrm>
            <a:custGeom>
              <a:rect b="b" l="l" r="r" t="t"/>
              <a:pathLst>
                <a:path extrusionOk="0" h="229711" w="254132">
                  <a:moveTo>
                    <a:pt x="87182" y="323"/>
                  </a:moveTo>
                  <a:cubicBezTo>
                    <a:pt x="84085" y="-151"/>
                    <a:pt x="80624" y="-132"/>
                    <a:pt x="76920" y="572"/>
                  </a:cubicBezTo>
                  <a:cubicBezTo>
                    <a:pt x="64775" y="2910"/>
                    <a:pt x="50628" y="11757"/>
                    <a:pt x="39212" y="23816"/>
                  </a:cubicBezTo>
                  <a:cubicBezTo>
                    <a:pt x="27189" y="36495"/>
                    <a:pt x="20145" y="50328"/>
                    <a:pt x="18445" y="63802"/>
                  </a:cubicBezTo>
                  <a:cubicBezTo>
                    <a:pt x="14255" y="62836"/>
                    <a:pt x="10369" y="61683"/>
                    <a:pt x="7090" y="60177"/>
                  </a:cubicBezTo>
                  <a:cubicBezTo>
                    <a:pt x="4600" y="59011"/>
                    <a:pt x="1625" y="60164"/>
                    <a:pt x="471" y="62672"/>
                  </a:cubicBezTo>
                  <a:cubicBezTo>
                    <a:pt x="-683" y="65186"/>
                    <a:pt x="350" y="68131"/>
                    <a:pt x="2839" y="69297"/>
                  </a:cubicBezTo>
                  <a:cubicBezTo>
                    <a:pt x="7272" y="71349"/>
                    <a:pt x="12676" y="72880"/>
                    <a:pt x="18323" y="74045"/>
                  </a:cubicBezTo>
                  <a:cubicBezTo>
                    <a:pt x="19780" y="88576"/>
                    <a:pt x="28039" y="102196"/>
                    <a:pt x="44980" y="112780"/>
                  </a:cubicBezTo>
                  <a:cubicBezTo>
                    <a:pt x="52753" y="117638"/>
                    <a:pt x="68055" y="118026"/>
                    <a:pt x="84449" y="115531"/>
                  </a:cubicBezTo>
                  <a:cubicBezTo>
                    <a:pt x="78984" y="148727"/>
                    <a:pt x="95136" y="174176"/>
                    <a:pt x="135577" y="178754"/>
                  </a:cubicBezTo>
                  <a:cubicBezTo>
                    <a:pt x="138067" y="179046"/>
                    <a:pt x="140495" y="178548"/>
                    <a:pt x="142925" y="178384"/>
                  </a:cubicBezTo>
                  <a:cubicBezTo>
                    <a:pt x="143896" y="183934"/>
                    <a:pt x="145778" y="189587"/>
                    <a:pt x="149179" y="195374"/>
                  </a:cubicBezTo>
                  <a:cubicBezTo>
                    <a:pt x="158044" y="210451"/>
                    <a:pt x="175654" y="215594"/>
                    <a:pt x="194903" y="213870"/>
                  </a:cubicBezTo>
                  <a:cubicBezTo>
                    <a:pt x="197210" y="219134"/>
                    <a:pt x="200307" y="224138"/>
                    <a:pt x="204800" y="228364"/>
                  </a:cubicBezTo>
                  <a:cubicBezTo>
                    <a:pt x="206804" y="230265"/>
                    <a:pt x="210022" y="230131"/>
                    <a:pt x="211904" y="228115"/>
                  </a:cubicBezTo>
                  <a:cubicBezTo>
                    <a:pt x="213787" y="226099"/>
                    <a:pt x="213666" y="222893"/>
                    <a:pt x="211662" y="220992"/>
                  </a:cubicBezTo>
                  <a:cubicBezTo>
                    <a:pt x="208990" y="218503"/>
                    <a:pt x="207108" y="215594"/>
                    <a:pt x="205529" y="212619"/>
                  </a:cubicBezTo>
                  <a:cubicBezTo>
                    <a:pt x="212452" y="211034"/>
                    <a:pt x="219434" y="208842"/>
                    <a:pt x="226296" y="205496"/>
                  </a:cubicBezTo>
                  <a:cubicBezTo>
                    <a:pt x="239472" y="198993"/>
                    <a:pt x="249309" y="190219"/>
                    <a:pt x="252770" y="181007"/>
                  </a:cubicBezTo>
                  <a:cubicBezTo>
                    <a:pt x="257021" y="169567"/>
                    <a:pt x="251252" y="159171"/>
                    <a:pt x="236497" y="152516"/>
                  </a:cubicBezTo>
                  <a:cubicBezTo>
                    <a:pt x="220588" y="145345"/>
                    <a:pt x="203829" y="155443"/>
                    <a:pt x="195510" y="173884"/>
                  </a:cubicBezTo>
                  <a:cubicBezTo>
                    <a:pt x="191138" y="183703"/>
                    <a:pt x="189923" y="194202"/>
                    <a:pt x="191806" y="204124"/>
                  </a:cubicBezTo>
                  <a:cubicBezTo>
                    <a:pt x="176989" y="204877"/>
                    <a:pt x="164116" y="200960"/>
                    <a:pt x="157923" y="190376"/>
                  </a:cubicBezTo>
                  <a:cubicBezTo>
                    <a:pt x="155190" y="185749"/>
                    <a:pt x="153794" y="181153"/>
                    <a:pt x="153065" y="176756"/>
                  </a:cubicBezTo>
                  <a:cubicBezTo>
                    <a:pt x="156526" y="175821"/>
                    <a:pt x="159745" y="174971"/>
                    <a:pt x="164420" y="173259"/>
                  </a:cubicBezTo>
                  <a:cubicBezTo>
                    <a:pt x="165756" y="172767"/>
                    <a:pt x="166363" y="172494"/>
                    <a:pt x="167031" y="172257"/>
                  </a:cubicBezTo>
                  <a:cubicBezTo>
                    <a:pt x="183973" y="166063"/>
                    <a:pt x="195449" y="157665"/>
                    <a:pt x="203646" y="144143"/>
                  </a:cubicBezTo>
                  <a:cubicBezTo>
                    <a:pt x="210083" y="133504"/>
                    <a:pt x="207533" y="124584"/>
                    <a:pt x="197271" y="122775"/>
                  </a:cubicBezTo>
                  <a:cubicBezTo>
                    <a:pt x="190045" y="121500"/>
                    <a:pt x="179540" y="124202"/>
                    <a:pt x="169764" y="129776"/>
                  </a:cubicBezTo>
                  <a:cubicBezTo>
                    <a:pt x="153551" y="139024"/>
                    <a:pt x="143350" y="152790"/>
                    <a:pt x="142317" y="168510"/>
                  </a:cubicBezTo>
                  <a:cubicBezTo>
                    <a:pt x="140435" y="168638"/>
                    <a:pt x="138492" y="168972"/>
                    <a:pt x="136670" y="168760"/>
                  </a:cubicBezTo>
                  <a:cubicBezTo>
                    <a:pt x="101269" y="164746"/>
                    <a:pt x="89186" y="143141"/>
                    <a:pt x="95440" y="113533"/>
                  </a:cubicBezTo>
                  <a:cubicBezTo>
                    <a:pt x="101026" y="112203"/>
                    <a:pt x="106735" y="110782"/>
                    <a:pt x="112078" y="108784"/>
                  </a:cubicBezTo>
                  <a:cubicBezTo>
                    <a:pt x="124951" y="103951"/>
                    <a:pt x="134910" y="97648"/>
                    <a:pt x="140314" y="90416"/>
                  </a:cubicBezTo>
                  <a:cubicBezTo>
                    <a:pt x="147115" y="81290"/>
                    <a:pt x="146325" y="70979"/>
                    <a:pt x="137399" y="61549"/>
                  </a:cubicBezTo>
                  <a:cubicBezTo>
                    <a:pt x="129566" y="53218"/>
                    <a:pt x="118333" y="56400"/>
                    <a:pt x="107949" y="66923"/>
                  </a:cubicBezTo>
                  <a:cubicBezTo>
                    <a:pt x="98901" y="76074"/>
                    <a:pt x="90825" y="90276"/>
                    <a:pt x="86574" y="105032"/>
                  </a:cubicBezTo>
                  <a:cubicBezTo>
                    <a:pt x="86574" y="105074"/>
                    <a:pt x="86574" y="105117"/>
                    <a:pt x="86574" y="105159"/>
                  </a:cubicBezTo>
                  <a:cubicBezTo>
                    <a:pt x="70908" y="108007"/>
                    <a:pt x="56274" y="108013"/>
                    <a:pt x="50324" y="104285"/>
                  </a:cubicBezTo>
                  <a:cubicBezTo>
                    <a:pt x="37451" y="96227"/>
                    <a:pt x="30771" y="86208"/>
                    <a:pt x="28828" y="75418"/>
                  </a:cubicBezTo>
                  <a:cubicBezTo>
                    <a:pt x="41398" y="76675"/>
                    <a:pt x="54939" y="76134"/>
                    <a:pt x="66719" y="72922"/>
                  </a:cubicBezTo>
                  <a:cubicBezTo>
                    <a:pt x="93254" y="65672"/>
                    <a:pt x="108131" y="47522"/>
                    <a:pt x="104427" y="19815"/>
                  </a:cubicBezTo>
                  <a:cubicBezTo>
                    <a:pt x="102909" y="8332"/>
                    <a:pt x="96533" y="1750"/>
                    <a:pt x="87182" y="323"/>
                  </a:cubicBezTo>
                  <a:close/>
                  <a:moveTo>
                    <a:pt x="85056" y="10069"/>
                  </a:moveTo>
                  <a:cubicBezTo>
                    <a:pt x="90522" y="10658"/>
                    <a:pt x="93618" y="14240"/>
                    <a:pt x="94590" y="21193"/>
                  </a:cubicBezTo>
                  <a:cubicBezTo>
                    <a:pt x="97505" y="43436"/>
                    <a:pt x="86150" y="57274"/>
                    <a:pt x="64108" y="63298"/>
                  </a:cubicBezTo>
                  <a:cubicBezTo>
                    <a:pt x="53057" y="66310"/>
                    <a:pt x="40184" y="66631"/>
                    <a:pt x="28464" y="65301"/>
                  </a:cubicBezTo>
                  <a:cubicBezTo>
                    <a:pt x="29678" y="53904"/>
                    <a:pt x="35750" y="41990"/>
                    <a:pt x="46437" y="30684"/>
                  </a:cubicBezTo>
                  <a:cubicBezTo>
                    <a:pt x="56517" y="20046"/>
                    <a:pt x="68905" y="12346"/>
                    <a:pt x="78803" y="10445"/>
                  </a:cubicBezTo>
                  <a:cubicBezTo>
                    <a:pt x="81171" y="10002"/>
                    <a:pt x="83235" y="9875"/>
                    <a:pt x="85056" y="10069"/>
                  </a:cubicBezTo>
                  <a:close/>
                  <a:moveTo>
                    <a:pt x="124162" y="67421"/>
                  </a:moveTo>
                  <a:cubicBezTo>
                    <a:pt x="126712" y="66552"/>
                    <a:pt x="128777" y="66917"/>
                    <a:pt x="130173" y="68423"/>
                  </a:cubicBezTo>
                  <a:cubicBezTo>
                    <a:pt x="135760" y="74367"/>
                    <a:pt x="136124" y="79261"/>
                    <a:pt x="132298" y="84417"/>
                  </a:cubicBezTo>
                  <a:cubicBezTo>
                    <a:pt x="128290" y="89809"/>
                    <a:pt x="119851" y="95067"/>
                    <a:pt x="108556" y="99288"/>
                  </a:cubicBezTo>
                  <a:cubicBezTo>
                    <a:pt x="105338" y="100502"/>
                    <a:pt x="101816" y="101340"/>
                    <a:pt x="98416" y="102287"/>
                  </a:cubicBezTo>
                  <a:cubicBezTo>
                    <a:pt x="102484" y="91193"/>
                    <a:pt x="108374" y="80689"/>
                    <a:pt x="115053" y="73918"/>
                  </a:cubicBezTo>
                  <a:cubicBezTo>
                    <a:pt x="118514" y="70402"/>
                    <a:pt x="121611" y="68295"/>
                    <a:pt x="124162" y="67421"/>
                  </a:cubicBezTo>
                  <a:close/>
                  <a:moveTo>
                    <a:pt x="195510" y="132648"/>
                  </a:moveTo>
                  <a:cubicBezTo>
                    <a:pt x="198000" y="133079"/>
                    <a:pt x="198181" y="133844"/>
                    <a:pt x="195024" y="139024"/>
                  </a:cubicBezTo>
                  <a:cubicBezTo>
                    <a:pt x="188102" y="150391"/>
                    <a:pt x="178507" y="157417"/>
                    <a:pt x="163570" y="162888"/>
                  </a:cubicBezTo>
                  <a:cubicBezTo>
                    <a:pt x="162902" y="163131"/>
                    <a:pt x="162234" y="163270"/>
                    <a:pt x="160898" y="163762"/>
                  </a:cubicBezTo>
                  <a:cubicBezTo>
                    <a:pt x="157802" y="164922"/>
                    <a:pt x="155858" y="165383"/>
                    <a:pt x="153429" y="166136"/>
                  </a:cubicBezTo>
                  <a:cubicBezTo>
                    <a:pt x="155312" y="155176"/>
                    <a:pt x="162477" y="145479"/>
                    <a:pt x="174682" y="138520"/>
                  </a:cubicBezTo>
                  <a:cubicBezTo>
                    <a:pt x="182576" y="134002"/>
                    <a:pt x="190956" y="131841"/>
                    <a:pt x="195510" y="132648"/>
                  </a:cubicBezTo>
                  <a:close/>
                  <a:moveTo>
                    <a:pt x="223746" y="160264"/>
                  </a:moveTo>
                  <a:cubicBezTo>
                    <a:pt x="226539" y="159937"/>
                    <a:pt x="229453" y="160319"/>
                    <a:pt x="232368" y="161637"/>
                  </a:cubicBezTo>
                  <a:cubicBezTo>
                    <a:pt x="242752" y="166300"/>
                    <a:pt x="245605" y="171559"/>
                    <a:pt x="243359" y="177509"/>
                  </a:cubicBezTo>
                  <a:cubicBezTo>
                    <a:pt x="240990" y="183879"/>
                    <a:pt x="232915" y="191020"/>
                    <a:pt x="221741" y="196497"/>
                  </a:cubicBezTo>
                  <a:cubicBezTo>
                    <a:pt x="215305" y="199691"/>
                    <a:pt x="208747" y="201999"/>
                    <a:pt x="202250" y="203371"/>
                  </a:cubicBezTo>
                  <a:cubicBezTo>
                    <a:pt x="198181" y="184043"/>
                    <a:pt x="209233" y="161965"/>
                    <a:pt x="223746" y="160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3" name="Google Shape;4923;p42"/>
            <p:cNvSpPr/>
            <p:nvPr/>
          </p:nvSpPr>
          <p:spPr>
            <a:xfrm>
              <a:off x="8043429" y="874760"/>
              <a:ext cx="236699" cy="323121"/>
            </a:xfrm>
            <a:custGeom>
              <a:rect b="b" l="l" r="r" t="t"/>
              <a:pathLst>
                <a:path extrusionOk="0" h="206138" w="151004">
                  <a:moveTo>
                    <a:pt x="44144" y="224"/>
                  </a:moveTo>
                  <a:cubicBezTo>
                    <a:pt x="42929" y="625"/>
                    <a:pt x="41897" y="1487"/>
                    <a:pt x="41289" y="2719"/>
                  </a:cubicBezTo>
                  <a:cubicBezTo>
                    <a:pt x="40075" y="5191"/>
                    <a:pt x="40925" y="8215"/>
                    <a:pt x="43415" y="9466"/>
                  </a:cubicBezTo>
                  <a:cubicBezTo>
                    <a:pt x="68250" y="22035"/>
                    <a:pt x="76023" y="34987"/>
                    <a:pt x="70679" y="47332"/>
                  </a:cubicBezTo>
                  <a:cubicBezTo>
                    <a:pt x="62664" y="45164"/>
                    <a:pt x="54162" y="43840"/>
                    <a:pt x="44690" y="44332"/>
                  </a:cubicBezTo>
                  <a:cubicBezTo>
                    <a:pt x="17790" y="45723"/>
                    <a:pt x="-3280" y="57685"/>
                    <a:pt x="424" y="74693"/>
                  </a:cubicBezTo>
                  <a:cubicBezTo>
                    <a:pt x="4553" y="93395"/>
                    <a:pt x="39832" y="87967"/>
                    <a:pt x="63696" y="70321"/>
                  </a:cubicBezTo>
                  <a:cubicBezTo>
                    <a:pt x="68493" y="66763"/>
                    <a:pt x="72015" y="62962"/>
                    <a:pt x="75051" y="59075"/>
                  </a:cubicBezTo>
                  <a:cubicBezTo>
                    <a:pt x="83916" y="62895"/>
                    <a:pt x="90292" y="68888"/>
                    <a:pt x="92539" y="76818"/>
                  </a:cubicBezTo>
                  <a:cubicBezTo>
                    <a:pt x="93814" y="81336"/>
                    <a:pt x="92600" y="87159"/>
                    <a:pt x="90414" y="93310"/>
                  </a:cubicBezTo>
                  <a:cubicBezTo>
                    <a:pt x="85192" y="92776"/>
                    <a:pt x="80151" y="91720"/>
                    <a:pt x="74566" y="92060"/>
                  </a:cubicBezTo>
                  <a:cubicBezTo>
                    <a:pt x="59506" y="92983"/>
                    <a:pt x="45236" y="97342"/>
                    <a:pt x="35946" y="103682"/>
                  </a:cubicBezTo>
                  <a:cubicBezTo>
                    <a:pt x="24834" y="111242"/>
                    <a:pt x="21312" y="121637"/>
                    <a:pt x="28781" y="131298"/>
                  </a:cubicBezTo>
                  <a:cubicBezTo>
                    <a:pt x="41350" y="147438"/>
                    <a:pt x="61693" y="143710"/>
                    <a:pt x="79788" y="126799"/>
                  </a:cubicBezTo>
                  <a:cubicBezTo>
                    <a:pt x="87074" y="119998"/>
                    <a:pt x="92903" y="111928"/>
                    <a:pt x="97032" y="103682"/>
                  </a:cubicBezTo>
                  <a:cubicBezTo>
                    <a:pt x="118285" y="107999"/>
                    <a:pt x="133101" y="121261"/>
                    <a:pt x="135773" y="143291"/>
                  </a:cubicBezTo>
                  <a:cubicBezTo>
                    <a:pt x="136926" y="152727"/>
                    <a:pt x="133709" y="161938"/>
                    <a:pt x="127515" y="170160"/>
                  </a:cubicBezTo>
                  <a:cubicBezTo>
                    <a:pt x="114945" y="164276"/>
                    <a:pt x="101343" y="159728"/>
                    <a:pt x="89138" y="158289"/>
                  </a:cubicBezTo>
                  <a:cubicBezTo>
                    <a:pt x="65214" y="155459"/>
                    <a:pt x="49366" y="163790"/>
                    <a:pt x="50519" y="183780"/>
                  </a:cubicBezTo>
                  <a:cubicBezTo>
                    <a:pt x="51856" y="206460"/>
                    <a:pt x="76448" y="211585"/>
                    <a:pt x="103165" y="200521"/>
                  </a:cubicBezTo>
                  <a:cubicBezTo>
                    <a:pt x="113427" y="196252"/>
                    <a:pt x="121867" y="189913"/>
                    <a:pt x="129033" y="182778"/>
                  </a:cubicBezTo>
                  <a:cubicBezTo>
                    <a:pt x="133769" y="185334"/>
                    <a:pt x="138991" y="187599"/>
                    <a:pt x="142878" y="190526"/>
                  </a:cubicBezTo>
                  <a:cubicBezTo>
                    <a:pt x="145124" y="192190"/>
                    <a:pt x="148342" y="191741"/>
                    <a:pt x="149982" y="189524"/>
                  </a:cubicBezTo>
                  <a:cubicBezTo>
                    <a:pt x="151682" y="187314"/>
                    <a:pt x="151196" y="184065"/>
                    <a:pt x="149011" y="182402"/>
                  </a:cubicBezTo>
                  <a:cubicBezTo>
                    <a:pt x="145306" y="179608"/>
                    <a:pt x="141056" y="177009"/>
                    <a:pt x="136623" y="174532"/>
                  </a:cubicBezTo>
                  <a:cubicBezTo>
                    <a:pt x="143485" y="164780"/>
                    <a:pt x="147128" y="153656"/>
                    <a:pt x="145731" y="142046"/>
                  </a:cubicBezTo>
                  <a:cubicBezTo>
                    <a:pt x="142574" y="115620"/>
                    <a:pt x="124964" y="99516"/>
                    <a:pt x="100675" y="94063"/>
                  </a:cubicBezTo>
                  <a:cubicBezTo>
                    <a:pt x="102801" y="86953"/>
                    <a:pt x="103772" y="79964"/>
                    <a:pt x="102133" y="74068"/>
                  </a:cubicBezTo>
                  <a:cubicBezTo>
                    <a:pt x="99097" y="63186"/>
                    <a:pt x="91021" y="55286"/>
                    <a:pt x="80151" y="50325"/>
                  </a:cubicBezTo>
                  <a:cubicBezTo>
                    <a:pt x="86831" y="33584"/>
                    <a:pt x="77480" y="15495"/>
                    <a:pt x="48030" y="594"/>
                  </a:cubicBezTo>
                  <a:cubicBezTo>
                    <a:pt x="46815" y="-31"/>
                    <a:pt x="45419" y="-177"/>
                    <a:pt x="44144" y="224"/>
                  </a:cubicBezTo>
                  <a:close/>
                  <a:moveTo>
                    <a:pt x="45176" y="54448"/>
                  </a:moveTo>
                  <a:cubicBezTo>
                    <a:pt x="51976" y="54102"/>
                    <a:pt x="58109" y="54679"/>
                    <a:pt x="63939" y="55827"/>
                  </a:cubicBezTo>
                  <a:cubicBezTo>
                    <a:pt x="61874" y="58001"/>
                    <a:pt x="60538" y="60211"/>
                    <a:pt x="57685" y="62324"/>
                  </a:cubicBezTo>
                  <a:cubicBezTo>
                    <a:pt x="38861" y="76248"/>
                    <a:pt x="11900" y="80365"/>
                    <a:pt x="10200" y="72568"/>
                  </a:cubicBezTo>
                  <a:cubicBezTo>
                    <a:pt x="8318" y="64194"/>
                    <a:pt x="23681" y="55560"/>
                    <a:pt x="45176" y="54448"/>
                  </a:cubicBezTo>
                  <a:close/>
                  <a:moveTo>
                    <a:pt x="75173" y="102182"/>
                  </a:moveTo>
                  <a:cubicBezTo>
                    <a:pt x="78998" y="101951"/>
                    <a:pt x="82277" y="102722"/>
                    <a:pt x="85920" y="102935"/>
                  </a:cubicBezTo>
                  <a:cubicBezTo>
                    <a:pt x="82520" y="108752"/>
                    <a:pt x="78330" y="114600"/>
                    <a:pt x="73047" y="119554"/>
                  </a:cubicBezTo>
                  <a:cubicBezTo>
                    <a:pt x="58656" y="132980"/>
                    <a:pt x="44812" y="135464"/>
                    <a:pt x="36796" y="125177"/>
                  </a:cubicBezTo>
                  <a:cubicBezTo>
                    <a:pt x="33396" y="120775"/>
                    <a:pt x="34732" y="116573"/>
                    <a:pt x="41532" y="111928"/>
                  </a:cubicBezTo>
                  <a:cubicBezTo>
                    <a:pt x="49183" y="106700"/>
                    <a:pt x="61813" y="102996"/>
                    <a:pt x="75173" y="102182"/>
                  </a:cubicBezTo>
                  <a:close/>
                  <a:moveTo>
                    <a:pt x="75780" y="168035"/>
                  </a:moveTo>
                  <a:cubicBezTo>
                    <a:pt x="79301" y="167689"/>
                    <a:pt x="83370" y="167731"/>
                    <a:pt x="88046" y="168284"/>
                  </a:cubicBezTo>
                  <a:cubicBezTo>
                    <a:pt x="98126" y="169474"/>
                    <a:pt x="109237" y="173123"/>
                    <a:pt x="119925" y="177781"/>
                  </a:cubicBezTo>
                  <a:cubicBezTo>
                    <a:pt x="114096" y="183057"/>
                    <a:pt x="107355" y="187921"/>
                    <a:pt x="99279" y="191273"/>
                  </a:cubicBezTo>
                  <a:cubicBezTo>
                    <a:pt x="77905" y="200120"/>
                    <a:pt x="61328" y="196598"/>
                    <a:pt x="60538" y="183155"/>
                  </a:cubicBezTo>
                  <a:cubicBezTo>
                    <a:pt x="59992" y="174058"/>
                    <a:pt x="65275" y="169073"/>
                    <a:pt x="75780" y="1680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4" name="Google Shape;4924;p42"/>
            <p:cNvSpPr/>
            <p:nvPr/>
          </p:nvSpPr>
          <p:spPr>
            <a:xfrm>
              <a:off x="6838771" y="899567"/>
              <a:ext cx="242630" cy="344079"/>
            </a:xfrm>
            <a:custGeom>
              <a:rect b="b" l="l" r="r" t="t"/>
              <a:pathLst>
                <a:path extrusionOk="0" h="219508" w="154788">
                  <a:moveTo>
                    <a:pt x="103527" y="43"/>
                  </a:moveTo>
                  <a:cubicBezTo>
                    <a:pt x="102252" y="-127"/>
                    <a:pt x="100916" y="201"/>
                    <a:pt x="99762" y="1045"/>
                  </a:cubicBezTo>
                  <a:cubicBezTo>
                    <a:pt x="92658" y="6456"/>
                    <a:pt x="88711" y="12850"/>
                    <a:pt x="86403" y="19535"/>
                  </a:cubicBezTo>
                  <a:cubicBezTo>
                    <a:pt x="75231" y="22328"/>
                    <a:pt x="64483" y="28862"/>
                    <a:pt x="55192" y="40029"/>
                  </a:cubicBezTo>
                  <a:cubicBezTo>
                    <a:pt x="39587" y="58719"/>
                    <a:pt x="40437" y="78508"/>
                    <a:pt x="52703" y="95255"/>
                  </a:cubicBezTo>
                  <a:cubicBezTo>
                    <a:pt x="38554" y="100987"/>
                    <a:pt x="27078" y="110496"/>
                    <a:pt x="22342" y="123995"/>
                  </a:cubicBezTo>
                  <a:cubicBezTo>
                    <a:pt x="17727" y="137038"/>
                    <a:pt x="19184" y="149280"/>
                    <a:pt x="24831" y="159232"/>
                  </a:cubicBezTo>
                  <a:cubicBezTo>
                    <a:pt x="5825" y="171813"/>
                    <a:pt x="-4558" y="192125"/>
                    <a:pt x="1939" y="215715"/>
                  </a:cubicBezTo>
                  <a:cubicBezTo>
                    <a:pt x="2668" y="218381"/>
                    <a:pt x="5400" y="220075"/>
                    <a:pt x="8072" y="219334"/>
                  </a:cubicBezTo>
                  <a:cubicBezTo>
                    <a:pt x="10744" y="218600"/>
                    <a:pt x="12323" y="215758"/>
                    <a:pt x="11594" y="213092"/>
                  </a:cubicBezTo>
                  <a:cubicBezTo>
                    <a:pt x="6311" y="193959"/>
                    <a:pt x="14813" y="177436"/>
                    <a:pt x="30843" y="167108"/>
                  </a:cubicBezTo>
                  <a:cubicBezTo>
                    <a:pt x="41590" y="178857"/>
                    <a:pt x="59018" y="185877"/>
                    <a:pt x="78267" y="184474"/>
                  </a:cubicBezTo>
                  <a:cubicBezTo>
                    <a:pt x="80209" y="184334"/>
                    <a:pt x="82760" y="183867"/>
                    <a:pt x="84946" y="183223"/>
                  </a:cubicBezTo>
                  <a:cubicBezTo>
                    <a:pt x="89500" y="181881"/>
                    <a:pt x="92658" y="179786"/>
                    <a:pt x="92779" y="175354"/>
                  </a:cubicBezTo>
                  <a:cubicBezTo>
                    <a:pt x="93569" y="150203"/>
                    <a:pt x="67640" y="141240"/>
                    <a:pt x="39951" y="151113"/>
                  </a:cubicBezTo>
                  <a:cubicBezTo>
                    <a:pt x="37643" y="151927"/>
                    <a:pt x="35944" y="153360"/>
                    <a:pt x="33818" y="154362"/>
                  </a:cubicBezTo>
                  <a:cubicBezTo>
                    <a:pt x="29385" y="146644"/>
                    <a:pt x="28293" y="137336"/>
                    <a:pt x="31814" y="127371"/>
                  </a:cubicBezTo>
                  <a:cubicBezTo>
                    <a:pt x="35883" y="115797"/>
                    <a:pt x="46448" y="107224"/>
                    <a:pt x="59929" y="102754"/>
                  </a:cubicBezTo>
                  <a:cubicBezTo>
                    <a:pt x="62054" y="104843"/>
                    <a:pt x="63450" y="107187"/>
                    <a:pt x="65940" y="109130"/>
                  </a:cubicBezTo>
                  <a:cubicBezTo>
                    <a:pt x="75291" y="116447"/>
                    <a:pt x="86403" y="121663"/>
                    <a:pt x="95815" y="123370"/>
                  </a:cubicBezTo>
                  <a:cubicBezTo>
                    <a:pt x="107049" y="125422"/>
                    <a:pt x="115792" y="122161"/>
                    <a:pt x="116764" y="112749"/>
                  </a:cubicBezTo>
                  <a:cubicBezTo>
                    <a:pt x="118525" y="96439"/>
                    <a:pt x="99034" y="87659"/>
                    <a:pt x="75291" y="89511"/>
                  </a:cubicBezTo>
                  <a:cubicBezTo>
                    <a:pt x="70980" y="89845"/>
                    <a:pt x="67094" y="90920"/>
                    <a:pt x="63025" y="91885"/>
                  </a:cubicBezTo>
                  <a:cubicBezTo>
                    <a:pt x="51427" y="77986"/>
                    <a:pt x="49788" y="62004"/>
                    <a:pt x="62782" y="46398"/>
                  </a:cubicBezTo>
                  <a:cubicBezTo>
                    <a:pt x="69462" y="38407"/>
                    <a:pt x="77053" y="34096"/>
                    <a:pt x="84824" y="31279"/>
                  </a:cubicBezTo>
                  <a:cubicBezTo>
                    <a:pt x="85128" y="37679"/>
                    <a:pt x="86646" y="44158"/>
                    <a:pt x="90654" y="50400"/>
                  </a:cubicBezTo>
                  <a:cubicBezTo>
                    <a:pt x="100430" y="65392"/>
                    <a:pt x="119011" y="75812"/>
                    <a:pt x="136256" y="75515"/>
                  </a:cubicBezTo>
                  <a:cubicBezTo>
                    <a:pt x="149554" y="75290"/>
                    <a:pt x="156537" y="67876"/>
                    <a:pt x="154412" y="56897"/>
                  </a:cubicBezTo>
                  <a:cubicBezTo>
                    <a:pt x="152712" y="48293"/>
                    <a:pt x="145304" y="38486"/>
                    <a:pt x="135163" y="30908"/>
                  </a:cubicBezTo>
                  <a:cubicBezTo>
                    <a:pt x="123443" y="22195"/>
                    <a:pt x="110570" y="17780"/>
                    <a:pt x="97637" y="18035"/>
                  </a:cubicBezTo>
                  <a:cubicBezTo>
                    <a:pt x="99580" y="14872"/>
                    <a:pt x="102252" y="11836"/>
                    <a:pt x="105895" y="9042"/>
                  </a:cubicBezTo>
                  <a:cubicBezTo>
                    <a:pt x="108142" y="7360"/>
                    <a:pt x="108445" y="4124"/>
                    <a:pt x="106806" y="1920"/>
                  </a:cubicBezTo>
                  <a:cubicBezTo>
                    <a:pt x="105955" y="815"/>
                    <a:pt x="104802" y="213"/>
                    <a:pt x="103527" y="43"/>
                  </a:cubicBezTo>
                  <a:close/>
                  <a:moveTo>
                    <a:pt x="95148" y="28030"/>
                  </a:moveTo>
                  <a:cubicBezTo>
                    <a:pt x="106684" y="27046"/>
                    <a:pt x="118525" y="30908"/>
                    <a:pt x="129273" y="38905"/>
                  </a:cubicBezTo>
                  <a:cubicBezTo>
                    <a:pt x="137653" y="45117"/>
                    <a:pt x="143360" y="52944"/>
                    <a:pt x="144514" y="58774"/>
                  </a:cubicBezTo>
                  <a:cubicBezTo>
                    <a:pt x="145425" y="63249"/>
                    <a:pt x="143482" y="65392"/>
                    <a:pt x="136135" y="65520"/>
                  </a:cubicBezTo>
                  <a:cubicBezTo>
                    <a:pt x="122412" y="65757"/>
                    <a:pt x="107049" y="57073"/>
                    <a:pt x="99155" y="44899"/>
                  </a:cubicBezTo>
                  <a:cubicBezTo>
                    <a:pt x="95511" y="39306"/>
                    <a:pt x="94176" y="33732"/>
                    <a:pt x="94540" y="28285"/>
                  </a:cubicBezTo>
                  <a:cubicBezTo>
                    <a:pt x="94783" y="28261"/>
                    <a:pt x="94965" y="28054"/>
                    <a:pt x="95148" y="28030"/>
                  </a:cubicBezTo>
                  <a:close/>
                  <a:moveTo>
                    <a:pt x="76202" y="99506"/>
                  </a:moveTo>
                  <a:cubicBezTo>
                    <a:pt x="94540" y="98073"/>
                    <a:pt x="107595" y="103945"/>
                    <a:pt x="106806" y="111626"/>
                  </a:cubicBezTo>
                  <a:cubicBezTo>
                    <a:pt x="106563" y="113605"/>
                    <a:pt x="103830" y="114650"/>
                    <a:pt x="97516" y="113502"/>
                  </a:cubicBezTo>
                  <a:cubicBezTo>
                    <a:pt x="89804" y="112093"/>
                    <a:pt x="80270" y="107491"/>
                    <a:pt x="72195" y="101133"/>
                  </a:cubicBezTo>
                  <a:cubicBezTo>
                    <a:pt x="71891" y="100890"/>
                    <a:pt x="71709" y="100623"/>
                    <a:pt x="71405" y="100380"/>
                  </a:cubicBezTo>
                  <a:cubicBezTo>
                    <a:pt x="73045" y="100143"/>
                    <a:pt x="74502" y="99633"/>
                    <a:pt x="76202" y="99506"/>
                  </a:cubicBezTo>
                  <a:close/>
                  <a:moveTo>
                    <a:pt x="58775" y="157234"/>
                  </a:moveTo>
                  <a:cubicBezTo>
                    <a:pt x="72377" y="156445"/>
                    <a:pt x="81667" y="162480"/>
                    <a:pt x="82275" y="173477"/>
                  </a:cubicBezTo>
                  <a:cubicBezTo>
                    <a:pt x="82153" y="173514"/>
                    <a:pt x="82153" y="173568"/>
                    <a:pt x="82031" y="173605"/>
                  </a:cubicBezTo>
                  <a:cubicBezTo>
                    <a:pt x="80635" y="174012"/>
                    <a:pt x="78935" y="174261"/>
                    <a:pt x="77660" y="174352"/>
                  </a:cubicBezTo>
                  <a:cubicBezTo>
                    <a:pt x="62540" y="175457"/>
                    <a:pt x="48998" y="170587"/>
                    <a:pt x="40194" y="162232"/>
                  </a:cubicBezTo>
                  <a:cubicBezTo>
                    <a:pt x="41348" y="161758"/>
                    <a:pt x="42137" y="160908"/>
                    <a:pt x="43291" y="160483"/>
                  </a:cubicBezTo>
                  <a:cubicBezTo>
                    <a:pt x="48817" y="158515"/>
                    <a:pt x="54039" y="157513"/>
                    <a:pt x="58775" y="15723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5" name="Google Shape;4925;p42"/>
            <p:cNvSpPr/>
            <p:nvPr/>
          </p:nvSpPr>
          <p:spPr>
            <a:xfrm>
              <a:off x="7449301" y="802986"/>
              <a:ext cx="259241" cy="83079"/>
            </a:xfrm>
            <a:custGeom>
              <a:rect b="b" l="l" r="r" t="t"/>
              <a:pathLst>
                <a:path extrusionOk="0" h="53001" w="165385">
                  <a:moveTo>
                    <a:pt x="156551" y="230"/>
                  </a:moveTo>
                  <a:cubicBezTo>
                    <a:pt x="154790" y="692"/>
                    <a:pt x="153151" y="1785"/>
                    <a:pt x="152180" y="3479"/>
                  </a:cubicBezTo>
                  <a:cubicBezTo>
                    <a:pt x="126130" y="48164"/>
                    <a:pt x="48952" y="51868"/>
                    <a:pt x="12580" y="6855"/>
                  </a:cubicBezTo>
                  <a:cubicBezTo>
                    <a:pt x="10151" y="3807"/>
                    <a:pt x="5658" y="3394"/>
                    <a:pt x="2622" y="5853"/>
                  </a:cubicBezTo>
                  <a:cubicBezTo>
                    <a:pt x="-475" y="8312"/>
                    <a:pt x="-840" y="12678"/>
                    <a:pt x="1589" y="15726"/>
                  </a:cubicBezTo>
                  <a:cubicBezTo>
                    <a:pt x="44034" y="68311"/>
                    <a:pt x="133234" y="64043"/>
                    <a:pt x="164385" y="10601"/>
                  </a:cubicBezTo>
                  <a:cubicBezTo>
                    <a:pt x="166388" y="7219"/>
                    <a:pt x="165295" y="2950"/>
                    <a:pt x="161895" y="977"/>
                  </a:cubicBezTo>
                  <a:cubicBezTo>
                    <a:pt x="160195" y="-7"/>
                    <a:pt x="158313" y="-231"/>
                    <a:pt x="156551"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6" name="Google Shape;4926;p42"/>
            <p:cNvSpPr/>
            <p:nvPr/>
          </p:nvSpPr>
          <p:spPr>
            <a:xfrm>
              <a:off x="7440079" y="660748"/>
              <a:ext cx="74812" cy="74859"/>
            </a:xfrm>
            <a:custGeom>
              <a:rect b="b" l="l" r="r" t="t"/>
              <a:pathLst>
                <a:path extrusionOk="0" h="47757" w="47727">
                  <a:moveTo>
                    <a:pt x="0" y="23876"/>
                  </a:moveTo>
                  <a:cubicBezTo>
                    <a:pt x="0" y="10687"/>
                    <a:pt x="10687" y="0"/>
                    <a:pt x="23864" y="0"/>
                  </a:cubicBezTo>
                  <a:cubicBezTo>
                    <a:pt x="37040" y="0"/>
                    <a:pt x="47727" y="10687"/>
                    <a:pt x="47727" y="23876"/>
                  </a:cubicBezTo>
                  <a:cubicBezTo>
                    <a:pt x="47727" y="37065"/>
                    <a:pt x="37040" y="47758"/>
                    <a:pt x="23864"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p42"/>
            <p:cNvSpPr/>
            <p:nvPr/>
          </p:nvSpPr>
          <p:spPr>
            <a:xfrm>
              <a:off x="7635055" y="663120"/>
              <a:ext cx="74812" cy="74859"/>
            </a:xfrm>
            <a:custGeom>
              <a:rect b="b" l="l" r="r" t="t"/>
              <a:pathLst>
                <a:path extrusionOk="0" h="47757" w="47727">
                  <a:moveTo>
                    <a:pt x="0" y="23882"/>
                  </a:moveTo>
                  <a:cubicBezTo>
                    <a:pt x="0" y="10693"/>
                    <a:pt x="10687" y="0"/>
                    <a:pt x="23864" y="0"/>
                  </a:cubicBezTo>
                  <a:cubicBezTo>
                    <a:pt x="37040" y="0"/>
                    <a:pt x="47727" y="10693"/>
                    <a:pt x="47727" y="23882"/>
                  </a:cubicBezTo>
                  <a:cubicBezTo>
                    <a:pt x="47727" y="37065"/>
                    <a:pt x="37040" y="47758"/>
                    <a:pt x="23864" y="47758"/>
                  </a:cubicBezTo>
                  <a:cubicBezTo>
                    <a:pt x="10687"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8" name="Google Shape;4928;p42"/>
            <p:cNvSpPr/>
            <p:nvPr/>
          </p:nvSpPr>
          <p:spPr>
            <a:xfrm>
              <a:off x="7370417" y="1329215"/>
              <a:ext cx="411300" cy="4113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4929" name="Google Shape;4929;p42"/>
          <p:cNvGrpSpPr/>
          <p:nvPr/>
        </p:nvGrpSpPr>
        <p:grpSpPr>
          <a:xfrm>
            <a:off x="11514200" y="3478429"/>
            <a:ext cx="586707" cy="694043"/>
            <a:chOff x="700405" y="421498"/>
            <a:chExt cx="1609180" cy="1903573"/>
          </a:xfrm>
        </p:grpSpPr>
        <p:grpSp>
          <p:nvGrpSpPr>
            <p:cNvPr id="4930" name="Google Shape;4930;p42"/>
            <p:cNvGrpSpPr/>
            <p:nvPr/>
          </p:nvGrpSpPr>
          <p:grpSpPr>
            <a:xfrm>
              <a:off x="700405" y="421498"/>
              <a:ext cx="1579673" cy="1903573"/>
              <a:chOff x="5460295" y="2037356"/>
              <a:chExt cx="1579673" cy="1903573"/>
            </a:xfrm>
          </p:grpSpPr>
          <p:grpSp>
            <p:nvGrpSpPr>
              <p:cNvPr id="4931" name="Google Shape;4931;p42"/>
              <p:cNvGrpSpPr/>
              <p:nvPr/>
            </p:nvGrpSpPr>
            <p:grpSpPr>
              <a:xfrm>
                <a:off x="5475026" y="2047322"/>
                <a:ext cx="1552144" cy="1884845"/>
                <a:chOff x="2609767" y="872536"/>
                <a:chExt cx="989509" cy="1201610"/>
              </a:xfrm>
            </p:grpSpPr>
            <p:sp>
              <p:nvSpPr>
                <p:cNvPr id="4932" name="Google Shape;4932;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3" name="Google Shape;4933;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934" name="Google Shape;4934;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4935" name="Google Shape;4935;p42"/>
            <p:cNvGrpSpPr/>
            <p:nvPr/>
          </p:nvGrpSpPr>
          <p:grpSpPr>
            <a:xfrm>
              <a:off x="1366463" y="1254007"/>
              <a:ext cx="256951" cy="256951"/>
              <a:chOff x="3025916" y="1405541"/>
              <a:chExt cx="163809" cy="163809"/>
            </a:xfrm>
          </p:grpSpPr>
          <p:sp>
            <p:nvSpPr>
              <p:cNvPr id="4936" name="Google Shape;4936;p4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37" name="Google Shape;4937;p42"/>
              <p:cNvGrpSpPr/>
              <p:nvPr/>
            </p:nvGrpSpPr>
            <p:grpSpPr>
              <a:xfrm>
                <a:off x="3026226" y="1406561"/>
                <a:ext cx="163311" cy="161896"/>
                <a:chOff x="3026226" y="1406561"/>
                <a:chExt cx="163311" cy="161896"/>
              </a:xfrm>
            </p:grpSpPr>
            <p:sp>
              <p:nvSpPr>
                <p:cNvPr id="4938" name="Google Shape;4938;p4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9" name="Google Shape;4939;p4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0" name="Google Shape;4940;p4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1" name="Google Shape;4941;p4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2" name="Google Shape;4942;p4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3" name="Google Shape;4943;p4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4" name="Google Shape;4944;p4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5" name="Google Shape;4945;p4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46" name="Google Shape;4946;p4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47" name="Google Shape;4947;p42"/>
            <p:cNvSpPr/>
            <p:nvPr/>
          </p:nvSpPr>
          <p:spPr>
            <a:xfrm>
              <a:off x="944411" y="1907234"/>
              <a:ext cx="386346" cy="300482"/>
            </a:xfrm>
            <a:custGeom>
              <a:rect b="b" l="l" r="r" t="t"/>
              <a:pathLst>
                <a:path extrusionOk="0" h="191695" w="246473">
                  <a:moveTo>
                    <a:pt x="7415" y="3"/>
                  </a:moveTo>
                  <a:cubicBezTo>
                    <a:pt x="5472" y="70"/>
                    <a:pt x="3474" y="975"/>
                    <a:pt x="2041" y="2505"/>
                  </a:cubicBezTo>
                  <a:cubicBezTo>
                    <a:pt x="-831" y="5566"/>
                    <a:pt x="-642" y="10253"/>
                    <a:pt x="2418" y="13125"/>
                  </a:cubicBezTo>
                  <a:cubicBezTo>
                    <a:pt x="8812" y="19131"/>
                    <a:pt x="10870" y="27304"/>
                    <a:pt x="11660" y="45114"/>
                  </a:cubicBezTo>
                  <a:cubicBezTo>
                    <a:pt x="11690" y="45782"/>
                    <a:pt x="11733" y="46274"/>
                    <a:pt x="11787" y="47488"/>
                  </a:cubicBezTo>
                  <a:cubicBezTo>
                    <a:pt x="12382" y="61509"/>
                    <a:pt x="12965" y="67684"/>
                    <a:pt x="15412" y="74855"/>
                  </a:cubicBezTo>
                  <a:cubicBezTo>
                    <a:pt x="18904" y="85081"/>
                    <a:pt x="25589" y="92416"/>
                    <a:pt x="36155" y="96594"/>
                  </a:cubicBezTo>
                  <a:cubicBezTo>
                    <a:pt x="48469" y="101464"/>
                    <a:pt x="58786" y="100814"/>
                    <a:pt x="76766" y="96345"/>
                  </a:cubicBezTo>
                  <a:cubicBezTo>
                    <a:pt x="77397" y="96187"/>
                    <a:pt x="77883" y="96005"/>
                    <a:pt x="79012" y="95719"/>
                  </a:cubicBezTo>
                  <a:cubicBezTo>
                    <a:pt x="93993" y="91961"/>
                    <a:pt x="100484" y="91226"/>
                    <a:pt x="108250" y="92969"/>
                  </a:cubicBezTo>
                  <a:cubicBezTo>
                    <a:pt x="121390" y="95920"/>
                    <a:pt x="125562" y="105180"/>
                    <a:pt x="129242" y="132456"/>
                  </a:cubicBezTo>
                  <a:cubicBezTo>
                    <a:pt x="129345" y="133209"/>
                    <a:pt x="129393" y="133324"/>
                    <a:pt x="129491" y="134084"/>
                  </a:cubicBezTo>
                  <a:cubicBezTo>
                    <a:pt x="132921" y="159538"/>
                    <a:pt x="135873" y="169715"/>
                    <a:pt x="146110" y="178313"/>
                  </a:cubicBezTo>
                  <a:cubicBezTo>
                    <a:pt x="148363" y="180208"/>
                    <a:pt x="150761" y="181835"/>
                    <a:pt x="153111" y="183311"/>
                  </a:cubicBezTo>
                  <a:cubicBezTo>
                    <a:pt x="171626" y="194957"/>
                    <a:pt x="188537" y="193688"/>
                    <a:pt x="213584" y="184312"/>
                  </a:cubicBezTo>
                  <a:cubicBezTo>
                    <a:pt x="230192" y="178095"/>
                    <a:pt x="233325" y="177336"/>
                    <a:pt x="235578" y="178441"/>
                  </a:cubicBezTo>
                  <a:cubicBezTo>
                    <a:pt x="239349" y="180287"/>
                    <a:pt x="243854" y="178708"/>
                    <a:pt x="245700" y="174943"/>
                  </a:cubicBezTo>
                  <a:cubicBezTo>
                    <a:pt x="247546" y="171172"/>
                    <a:pt x="245973" y="166539"/>
                    <a:pt x="242203" y="164693"/>
                  </a:cubicBezTo>
                  <a:cubicBezTo>
                    <a:pt x="237223" y="162258"/>
                    <a:pt x="231758" y="162386"/>
                    <a:pt x="224958" y="164195"/>
                  </a:cubicBezTo>
                  <a:cubicBezTo>
                    <a:pt x="222547" y="164839"/>
                    <a:pt x="219960" y="165750"/>
                    <a:pt x="216711" y="166946"/>
                  </a:cubicBezTo>
                  <a:cubicBezTo>
                    <a:pt x="215005" y="167572"/>
                    <a:pt x="208976" y="169782"/>
                    <a:pt x="208217" y="170067"/>
                  </a:cubicBezTo>
                  <a:cubicBezTo>
                    <a:pt x="187201" y="177937"/>
                    <a:pt x="174528" y="178884"/>
                    <a:pt x="161109" y="170444"/>
                  </a:cubicBezTo>
                  <a:cubicBezTo>
                    <a:pt x="159354" y="169339"/>
                    <a:pt x="157708" y="168142"/>
                    <a:pt x="155983" y="166697"/>
                  </a:cubicBezTo>
                  <a:cubicBezTo>
                    <a:pt x="149887" y="161578"/>
                    <a:pt x="147482" y="153296"/>
                    <a:pt x="144610" y="131958"/>
                  </a:cubicBezTo>
                  <a:cubicBezTo>
                    <a:pt x="144513" y="131199"/>
                    <a:pt x="144465" y="131217"/>
                    <a:pt x="144361" y="130458"/>
                  </a:cubicBezTo>
                  <a:cubicBezTo>
                    <a:pt x="142273" y="114962"/>
                    <a:pt x="140700" y="107263"/>
                    <a:pt x="137117" y="99344"/>
                  </a:cubicBezTo>
                  <a:cubicBezTo>
                    <a:pt x="132041" y="88123"/>
                    <a:pt x="123680" y="80836"/>
                    <a:pt x="111499" y="78104"/>
                  </a:cubicBezTo>
                  <a:cubicBezTo>
                    <a:pt x="100636" y="75663"/>
                    <a:pt x="92644" y="76647"/>
                    <a:pt x="75387" y="80976"/>
                  </a:cubicBezTo>
                  <a:cubicBezTo>
                    <a:pt x="74264" y="81262"/>
                    <a:pt x="73754" y="81450"/>
                    <a:pt x="73141" y="81602"/>
                  </a:cubicBezTo>
                  <a:cubicBezTo>
                    <a:pt x="58027" y="85360"/>
                    <a:pt x="50309" y="85852"/>
                    <a:pt x="41778" y="82476"/>
                  </a:cubicBezTo>
                  <a:cubicBezTo>
                    <a:pt x="30532" y="78031"/>
                    <a:pt x="27909" y="70459"/>
                    <a:pt x="26907" y="46863"/>
                  </a:cubicBezTo>
                  <a:cubicBezTo>
                    <a:pt x="26852" y="45642"/>
                    <a:pt x="26810" y="45168"/>
                    <a:pt x="26780" y="44488"/>
                  </a:cubicBezTo>
                  <a:cubicBezTo>
                    <a:pt x="25820" y="22865"/>
                    <a:pt x="23063" y="11778"/>
                    <a:pt x="12789" y="2129"/>
                  </a:cubicBezTo>
                  <a:cubicBezTo>
                    <a:pt x="11259" y="696"/>
                    <a:pt x="9359" y="-57"/>
                    <a:pt x="7415"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8" name="Google Shape;4948;p42"/>
            <p:cNvSpPr/>
            <p:nvPr/>
          </p:nvSpPr>
          <p:spPr>
            <a:xfrm>
              <a:off x="1673374" y="1921156"/>
              <a:ext cx="393112" cy="242337"/>
            </a:xfrm>
            <a:custGeom>
              <a:rect b="b" l="l" r="r" t="t"/>
              <a:pathLst>
                <a:path extrusionOk="0" h="154601" w="250789">
                  <a:moveTo>
                    <a:pt x="243188" y="0"/>
                  </a:moveTo>
                  <a:cubicBezTo>
                    <a:pt x="241245" y="12"/>
                    <a:pt x="239296" y="759"/>
                    <a:pt x="237814" y="2253"/>
                  </a:cubicBezTo>
                  <a:cubicBezTo>
                    <a:pt x="231250" y="8878"/>
                    <a:pt x="228542" y="15587"/>
                    <a:pt x="224571" y="31369"/>
                  </a:cubicBezTo>
                  <a:cubicBezTo>
                    <a:pt x="224437" y="31897"/>
                    <a:pt x="224455" y="31964"/>
                    <a:pt x="224322" y="32492"/>
                  </a:cubicBezTo>
                  <a:cubicBezTo>
                    <a:pt x="219768" y="50569"/>
                    <a:pt x="216209" y="56787"/>
                    <a:pt x="206700" y="59605"/>
                  </a:cubicBezTo>
                  <a:cubicBezTo>
                    <a:pt x="198503" y="62034"/>
                    <a:pt x="190919" y="60218"/>
                    <a:pt x="172593" y="52859"/>
                  </a:cubicBezTo>
                  <a:cubicBezTo>
                    <a:pt x="172095" y="52658"/>
                    <a:pt x="172083" y="52682"/>
                    <a:pt x="171591" y="52482"/>
                  </a:cubicBezTo>
                  <a:cubicBezTo>
                    <a:pt x="145681" y="42092"/>
                    <a:pt x="132486" y="40368"/>
                    <a:pt x="117111" y="51110"/>
                  </a:cubicBezTo>
                  <a:cubicBezTo>
                    <a:pt x="101949" y="61700"/>
                    <a:pt x="98955" y="72939"/>
                    <a:pt x="98992" y="97841"/>
                  </a:cubicBezTo>
                  <a:cubicBezTo>
                    <a:pt x="98992" y="98011"/>
                    <a:pt x="98992" y="98048"/>
                    <a:pt x="98992" y="98218"/>
                  </a:cubicBezTo>
                  <a:cubicBezTo>
                    <a:pt x="99016" y="115353"/>
                    <a:pt x="97644" y="122112"/>
                    <a:pt x="91620" y="128579"/>
                  </a:cubicBezTo>
                  <a:cubicBezTo>
                    <a:pt x="85858" y="134766"/>
                    <a:pt x="73312" y="137025"/>
                    <a:pt x="48884" y="137080"/>
                  </a:cubicBezTo>
                  <a:cubicBezTo>
                    <a:pt x="47044" y="137080"/>
                    <a:pt x="45563" y="136964"/>
                    <a:pt x="42265" y="136952"/>
                  </a:cubicBezTo>
                  <a:cubicBezTo>
                    <a:pt x="21912" y="136885"/>
                    <a:pt x="13878" y="137383"/>
                    <a:pt x="5529" y="139703"/>
                  </a:cubicBezTo>
                  <a:cubicBezTo>
                    <a:pt x="1485" y="140820"/>
                    <a:pt x="-841" y="145028"/>
                    <a:pt x="282" y="149072"/>
                  </a:cubicBezTo>
                  <a:cubicBezTo>
                    <a:pt x="1400" y="153116"/>
                    <a:pt x="5480" y="155442"/>
                    <a:pt x="9524" y="154319"/>
                  </a:cubicBezTo>
                  <a:cubicBezTo>
                    <a:pt x="15961" y="152534"/>
                    <a:pt x="23563" y="152139"/>
                    <a:pt x="42265" y="152199"/>
                  </a:cubicBezTo>
                  <a:cubicBezTo>
                    <a:pt x="45587" y="152206"/>
                    <a:pt x="47008" y="152199"/>
                    <a:pt x="48884" y="152199"/>
                  </a:cubicBezTo>
                  <a:cubicBezTo>
                    <a:pt x="77867" y="152133"/>
                    <a:pt x="92871" y="149546"/>
                    <a:pt x="102738" y="138950"/>
                  </a:cubicBezTo>
                  <a:cubicBezTo>
                    <a:pt x="112284" y="128706"/>
                    <a:pt x="114269" y="119070"/>
                    <a:pt x="114239" y="98218"/>
                  </a:cubicBezTo>
                  <a:cubicBezTo>
                    <a:pt x="114239" y="98048"/>
                    <a:pt x="114239" y="98011"/>
                    <a:pt x="114239" y="97841"/>
                  </a:cubicBezTo>
                  <a:cubicBezTo>
                    <a:pt x="114209" y="77572"/>
                    <a:pt x="116109" y="70292"/>
                    <a:pt x="125855" y="63479"/>
                  </a:cubicBezTo>
                  <a:cubicBezTo>
                    <a:pt x="135486" y="56751"/>
                    <a:pt x="144491" y="58038"/>
                    <a:pt x="165841" y="66606"/>
                  </a:cubicBezTo>
                  <a:cubicBezTo>
                    <a:pt x="166332" y="66800"/>
                    <a:pt x="166351" y="66782"/>
                    <a:pt x="166842" y="66976"/>
                  </a:cubicBezTo>
                  <a:cubicBezTo>
                    <a:pt x="188466" y="75660"/>
                    <a:pt x="198309" y="77882"/>
                    <a:pt x="211079" y="74099"/>
                  </a:cubicBezTo>
                  <a:cubicBezTo>
                    <a:pt x="227534" y="69223"/>
                    <a:pt x="233278" y="59076"/>
                    <a:pt x="239065" y="36117"/>
                  </a:cubicBezTo>
                  <a:cubicBezTo>
                    <a:pt x="239199" y="35583"/>
                    <a:pt x="239181" y="35644"/>
                    <a:pt x="239314" y="35116"/>
                  </a:cubicBezTo>
                  <a:cubicBezTo>
                    <a:pt x="242593" y="22079"/>
                    <a:pt x="244639" y="16826"/>
                    <a:pt x="248562" y="12873"/>
                  </a:cubicBezTo>
                  <a:cubicBezTo>
                    <a:pt x="251519" y="9892"/>
                    <a:pt x="251544" y="5082"/>
                    <a:pt x="248562" y="2125"/>
                  </a:cubicBezTo>
                  <a:cubicBezTo>
                    <a:pt x="247074" y="650"/>
                    <a:pt x="245137" y="-6"/>
                    <a:pt x="243188" y="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9" name="Google Shape;4949;p42"/>
            <p:cNvSpPr/>
            <p:nvPr/>
          </p:nvSpPr>
          <p:spPr>
            <a:xfrm>
              <a:off x="2000648" y="897838"/>
              <a:ext cx="190664" cy="317064"/>
            </a:xfrm>
            <a:custGeom>
              <a:rect b="b" l="l" r="r" t="t"/>
              <a:pathLst>
                <a:path extrusionOk="0" h="202274" w="121636">
                  <a:moveTo>
                    <a:pt x="10063" y="358"/>
                  </a:moveTo>
                  <a:cubicBezTo>
                    <a:pt x="8217" y="-249"/>
                    <a:pt x="6061" y="-85"/>
                    <a:pt x="4191" y="862"/>
                  </a:cubicBezTo>
                  <a:cubicBezTo>
                    <a:pt x="444" y="2750"/>
                    <a:pt x="-1080" y="7359"/>
                    <a:pt x="815" y="11106"/>
                  </a:cubicBezTo>
                  <a:cubicBezTo>
                    <a:pt x="8970" y="27239"/>
                    <a:pt x="19056" y="33816"/>
                    <a:pt x="41923" y="42845"/>
                  </a:cubicBezTo>
                  <a:cubicBezTo>
                    <a:pt x="42142" y="42930"/>
                    <a:pt x="42209" y="43009"/>
                    <a:pt x="42427" y="43094"/>
                  </a:cubicBezTo>
                  <a:cubicBezTo>
                    <a:pt x="63565" y="51437"/>
                    <a:pt x="71125" y="56611"/>
                    <a:pt x="76790" y="70334"/>
                  </a:cubicBezTo>
                  <a:cubicBezTo>
                    <a:pt x="79559" y="77056"/>
                    <a:pt x="78132" y="83164"/>
                    <a:pt x="72163" y="93074"/>
                  </a:cubicBezTo>
                  <a:cubicBezTo>
                    <a:pt x="71082" y="94871"/>
                    <a:pt x="70724" y="95369"/>
                    <a:pt x="67791" y="99948"/>
                  </a:cubicBezTo>
                  <a:cubicBezTo>
                    <a:pt x="60571" y="111206"/>
                    <a:pt x="57396" y="117436"/>
                    <a:pt x="55792" y="125688"/>
                  </a:cubicBezTo>
                  <a:cubicBezTo>
                    <a:pt x="53612" y="136946"/>
                    <a:pt x="56193" y="148210"/>
                    <a:pt x="64294" y="159801"/>
                  </a:cubicBezTo>
                  <a:cubicBezTo>
                    <a:pt x="70852" y="169183"/>
                    <a:pt x="78636" y="176567"/>
                    <a:pt x="90155" y="185541"/>
                  </a:cubicBezTo>
                  <a:cubicBezTo>
                    <a:pt x="92456" y="187333"/>
                    <a:pt x="100041" y="193180"/>
                    <a:pt x="101152" y="194036"/>
                  </a:cubicBezTo>
                  <a:cubicBezTo>
                    <a:pt x="104339" y="196496"/>
                    <a:pt x="106793" y="198469"/>
                    <a:pt x="109027" y="200412"/>
                  </a:cubicBezTo>
                  <a:cubicBezTo>
                    <a:pt x="112197" y="203163"/>
                    <a:pt x="117018" y="202829"/>
                    <a:pt x="119769" y="199659"/>
                  </a:cubicBezTo>
                  <a:cubicBezTo>
                    <a:pt x="122526" y="196490"/>
                    <a:pt x="122192" y="191668"/>
                    <a:pt x="119022" y="188918"/>
                  </a:cubicBezTo>
                  <a:cubicBezTo>
                    <a:pt x="116526" y="186750"/>
                    <a:pt x="113928" y="184667"/>
                    <a:pt x="110527" y="182044"/>
                  </a:cubicBezTo>
                  <a:cubicBezTo>
                    <a:pt x="109331" y="181127"/>
                    <a:pt x="101607" y="175261"/>
                    <a:pt x="99403" y="173543"/>
                  </a:cubicBezTo>
                  <a:cubicBezTo>
                    <a:pt x="88977" y="165424"/>
                    <a:pt x="82310" y="158951"/>
                    <a:pt x="76790" y="151051"/>
                  </a:cubicBezTo>
                  <a:cubicBezTo>
                    <a:pt x="66504" y="136338"/>
                    <a:pt x="68180" y="127473"/>
                    <a:pt x="80537" y="108194"/>
                  </a:cubicBezTo>
                  <a:cubicBezTo>
                    <a:pt x="83573" y="103458"/>
                    <a:pt x="83973" y="102923"/>
                    <a:pt x="85157" y="100950"/>
                  </a:cubicBezTo>
                  <a:cubicBezTo>
                    <a:pt x="93361" y="87330"/>
                    <a:pt x="95802" y="76758"/>
                    <a:pt x="90780" y="64583"/>
                  </a:cubicBezTo>
                  <a:cubicBezTo>
                    <a:pt x="83087" y="45936"/>
                    <a:pt x="72612" y="38588"/>
                    <a:pt x="47923" y="28849"/>
                  </a:cubicBezTo>
                  <a:cubicBezTo>
                    <a:pt x="47704" y="28764"/>
                    <a:pt x="47765" y="28812"/>
                    <a:pt x="47546" y="28721"/>
                  </a:cubicBezTo>
                  <a:cubicBezTo>
                    <a:pt x="27903" y="20973"/>
                    <a:pt x="20416" y="16067"/>
                    <a:pt x="14435" y="4232"/>
                  </a:cubicBezTo>
                  <a:cubicBezTo>
                    <a:pt x="13488" y="2362"/>
                    <a:pt x="11909" y="965"/>
                    <a:pt x="10063" y="35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p42"/>
            <p:cNvSpPr/>
            <p:nvPr/>
          </p:nvSpPr>
          <p:spPr>
            <a:xfrm>
              <a:off x="806982" y="895824"/>
              <a:ext cx="159161" cy="366359"/>
            </a:xfrm>
            <a:custGeom>
              <a:rect b="b" l="l" r="r" t="t"/>
              <a:pathLst>
                <a:path extrusionOk="0" h="233722" w="101538">
                  <a:moveTo>
                    <a:pt x="89524" y="519"/>
                  </a:moveTo>
                  <a:cubicBezTo>
                    <a:pt x="87727" y="-210"/>
                    <a:pt x="85711" y="-174"/>
                    <a:pt x="83780" y="646"/>
                  </a:cubicBezTo>
                  <a:cubicBezTo>
                    <a:pt x="79912" y="2279"/>
                    <a:pt x="78024" y="6651"/>
                    <a:pt x="79657" y="10513"/>
                  </a:cubicBezTo>
                  <a:cubicBezTo>
                    <a:pt x="81521" y="14934"/>
                    <a:pt x="81734" y="15444"/>
                    <a:pt x="82402" y="17138"/>
                  </a:cubicBezTo>
                  <a:cubicBezTo>
                    <a:pt x="88073" y="31438"/>
                    <a:pt x="88006" y="40607"/>
                    <a:pt x="79530" y="55126"/>
                  </a:cubicBezTo>
                  <a:cubicBezTo>
                    <a:pt x="74903" y="63050"/>
                    <a:pt x="66699" y="68928"/>
                    <a:pt x="49290" y="78243"/>
                  </a:cubicBezTo>
                  <a:cubicBezTo>
                    <a:pt x="48397" y="78716"/>
                    <a:pt x="44171" y="81011"/>
                    <a:pt x="43042" y="81613"/>
                  </a:cubicBezTo>
                  <a:cubicBezTo>
                    <a:pt x="21103" y="93362"/>
                    <a:pt x="11734" y="100910"/>
                    <a:pt x="8558" y="114226"/>
                  </a:cubicBezTo>
                  <a:cubicBezTo>
                    <a:pt x="5491" y="127069"/>
                    <a:pt x="9062" y="136772"/>
                    <a:pt x="19051" y="150714"/>
                  </a:cubicBezTo>
                  <a:cubicBezTo>
                    <a:pt x="19464" y="151291"/>
                    <a:pt x="21127" y="153538"/>
                    <a:pt x="21801" y="154461"/>
                  </a:cubicBezTo>
                  <a:cubicBezTo>
                    <a:pt x="30053" y="165803"/>
                    <a:pt x="32980" y="171511"/>
                    <a:pt x="33175" y="178956"/>
                  </a:cubicBezTo>
                  <a:cubicBezTo>
                    <a:pt x="33618" y="196007"/>
                    <a:pt x="23125" y="210738"/>
                    <a:pt x="4435" y="219190"/>
                  </a:cubicBezTo>
                  <a:cubicBezTo>
                    <a:pt x="609" y="220915"/>
                    <a:pt x="-1042" y="225359"/>
                    <a:pt x="682" y="229185"/>
                  </a:cubicBezTo>
                  <a:cubicBezTo>
                    <a:pt x="2413" y="233010"/>
                    <a:pt x="6858" y="234790"/>
                    <a:pt x="10683" y="233059"/>
                  </a:cubicBezTo>
                  <a:cubicBezTo>
                    <a:pt x="34656" y="222220"/>
                    <a:pt x="49035" y="202133"/>
                    <a:pt x="48416" y="178579"/>
                  </a:cubicBezTo>
                  <a:cubicBezTo>
                    <a:pt x="48118" y="167079"/>
                    <a:pt x="44159" y="159191"/>
                    <a:pt x="34170" y="145468"/>
                  </a:cubicBezTo>
                  <a:cubicBezTo>
                    <a:pt x="33490" y="144527"/>
                    <a:pt x="31814" y="142389"/>
                    <a:pt x="31426" y="141843"/>
                  </a:cubicBezTo>
                  <a:cubicBezTo>
                    <a:pt x="23775" y="131168"/>
                    <a:pt x="21540" y="125235"/>
                    <a:pt x="23301" y="117851"/>
                  </a:cubicBezTo>
                  <a:cubicBezTo>
                    <a:pt x="25056" y="110486"/>
                    <a:pt x="32318" y="104608"/>
                    <a:pt x="50292" y="94984"/>
                  </a:cubicBezTo>
                  <a:cubicBezTo>
                    <a:pt x="51397" y="94395"/>
                    <a:pt x="55496" y="92227"/>
                    <a:pt x="56413" y="91735"/>
                  </a:cubicBezTo>
                  <a:cubicBezTo>
                    <a:pt x="76293" y="81102"/>
                    <a:pt x="86106" y="73956"/>
                    <a:pt x="92651" y="62746"/>
                  </a:cubicBezTo>
                  <a:cubicBezTo>
                    <a:pt x="103691" y="43844"/>
                    <a:pt x="103800" y="29865"/>
                    <a:pt x="96526" y="11515"/>
                  </a:cubicBezTo>
                  <a:cubicBezTo>
                    <a:pt x="95791" y="9669"/>
                    <a:pt x="95578" y="9202"/>
                    <a:pt x="93647" y="4642"/>
                  </a:cubicBezTo>
                  <a:cubicBezTo>
                    <a:pt x="92834" y="2711"/>
                    <a:pt x="91328" y="1253"/>
                    <a:pt x="89524" y="51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1" name="Google Shape;4951;p42"/>
            <p:cNvSpPr/>
            <p:nvPr/>
          </p:nvSpPr>
          <p:spPr>
            <a:xfrm>
              <a:off x="1371101" y="806448"/>
              <a:ext cx="259178" cy="83140"/>
            </a:xfrm>
            <a:custGeom>
              <a:rect b="b" l="l" r="r" t="t"/>
              <a:pathLst>
                <a:path extrusionOk="0" h="53040" w="165345">
                  <a:moveTo>
                    <a:pt x="156494" y="264"/>
                  </a:moveTo>
                  <a:cubicBezTo>
                    <a:pt x="154739" y="726"/>
                    <a:pt x="153106" y="1825"/>
                    <a:pt x="152116" y="3513"/>
                  </a:cubicBezTo>
                  <a:cubicBezTo>
                    <a:pt x="126066" y="48198"/>
                    <a:pt x="48889" y="51908"/>
                    <a:pt x="12547" y="6889"/>
                  </a:cubicBezTo>
                  <a:cubicBezTo>
                    <a:pt x="10088" y="3841"/>
                    <a:pt x="5722" y="3306"/>
                    <a:pt x="2674" y="5766"/>
                  </a:cubicBezTo>
                  <a:cubicBezTo>
                    <a:pt x="-375" y="8225"/>
                    <a:pt x="-909" y="12712"/>
                    <a:pt x="1550" y="15761"/>
                  </a:cubicBezTo>
                  <a:cubicBezTo>
                    <a:pt x="44007" y="68352"/>
                    <a:pt x="133201" y="64083"/>
                    <a:pt x="164364" y="10636"/>
                  </a:cubicBezTo>
                  <a:cubicBezTo>
                    <a:pt x="166337" y="7253"/>
                    <a:pt x="165250" y="2863"/>
                    <a:pt x="161868" y="890"/>
                  </a:cubicBezTo>
                  <a:cubicBezTo>
                    <a:pt x="160174" y="-94"/>
                    <a:pt x="158249" y="-197"/>
                    <a:pt x="156494" y="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2" name="Google Shape;4952;p42"/>
            <p:cNvSpPr/>
            <p:nvPr/>
          </p:nvSpPr>
          <p:spPr>
            <a:xfrm>
              <a:off x="1361845" y="664169"/>
              <a:ext cx="74859" cy="74859"/>
            </a:xfrm>
            <a:custGeom>
              <a:rect b="b" l="l" r="r" t="t"/>
              <a:pathLst>
                <a:path extrusionOk="0" h="47757" w="47757">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3" name="Google Shape;4953;p42"/>
            <p:cNvSpPr/>
            <p:nvPr/>
          </p:nvSpPr>
          <p:spPr>
            <a:xfrm>
              <a:off x="1556812" y="666550"/>
              <a:ext cx="74859" cy="74859"/>
            </a:xfrm>
            <a:custGeom>
              <a:rect b="b" l="l" r="r" t="t"/>
              <a:pathLst>
                <a:path extrusionOk="0" h="47757" w="47757">
                  <a:moveTo>
                    <a:pt x="0" y="23876"/>
                  </a:moveTo>
                  <a:cubicBezTo>
                    <a:pt x="0" y="10687"/>
                    <a:pt x="10687" y="0"/>
                    <a:pt x="23876" y="0"/>
                  </a:cubicBezTo>
                  <a:cubicBezTo>
                    <a:pt x="37065" y="0"/>
                    <a:pt x="47758" y="10687"/>
                    <a:pt x="47758" y="23876"/>
                  </a:cubicBezTo>
                  <a:cubicBezTo>
                    <a:pt x="47758" y="37065"/>
                    <a:pt x="37065" y="47758"/>
                    <a:pt x="23876"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54" name="Google Shape;4954;p42"/>
            <p:cNvGrpSpPr/>
            <p:nvPr/>
          </p:nvGrpSpPr>
          <p:grpSpPr>
            <a:xfrm>
              <a:off x="1358588" y="1589871"/>
              <a:ext cx="256951" cy="256951"/>
              <a:chOff x="3025916" y="1405541"/>
              <a:chExt cx="163809" cy="163809"/>
            </a:xfrm>
          </p:grpSpPr>
          <p:sp>
            <p:nvSpPr>
              <p:cNvPr id="4955" name="Google Shape;4955;p4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56" name="Google Shape;4956;p42"/>
              <p:cNvGrpSpPr/>
              <p:nvPr/>
            </p:nvGrpSpPr>
            <p:grpSpPr>
              <a:xfrm>
                <a:off x="3026226" y="1406561"/>
                <a:ext cx="163311" cy="161896"/>
                <a:chOff x="3026226" y="1406561"/>
                <a:chExt cx="163311" cy="161896"/>
              </a:xfrm>
            </p:grpSpPr>
            <p:sp>
              <p:nvSpPr>
                <p:cNvPr id="4957" name="Google Shape;4957;p4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8" name="Google Shape;4958;p4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p4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0" name="Google Shape;4960;p4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1" name="Google Shape;4961;p4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2" name="Google Shape;4962;p4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3" name="Google Shape;4963;p4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4" name="Google Shape;4964;p4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65" name="Google Shape;4965;p4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66" name="Google Shape;4966;p42"/>
            <p:cNvSpPr/>
            <p:nvPr/>
          </p:nvSpPr>
          <p:spPr>
            <a:xfrm>
              <a:off x="1367222" y="1254722"/>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4967" name="Google Shape;4967;p42"/>
            <p:cNvSpPr/>
            <p:nvPr/>
          </p:nvSpPr>
          <p:spPr>
            <a:xfrm>
              <a:off x="1359347" y="1590586"/>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4968" name="Google Shape;4968;p42"/>
            <p:cNvSpPr/>
            <p:nvPr/>
          </p:nvSpPr>
          <p:spPr>
            <a:xfrm>
              <a:off x="1233958" y="977395"/>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p42"/>
            <p:cNvSpPr/>
            <p:nvPr/>
          </p:nvSpPr>
          <p:spPr>
            <a:xfrm>
              <a:off x="1685187" y="837173"/>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70" name="Google Shape;4970;p42"/>
            <p:cNvGrpSpPr/>
            <p:nvPr/>
          </p:nvGrpSpPr>
          <p:grpSpPr>
            <a:xfrm>
              <a:off x="1684991" y="837141"/>
              <a:ext cx="622678" cy="971853"/>
              <a:chOff x="3230151" y="1140520"/>
              <a:chExt cx="396964" cy="619567"/>
            </a:xfrm>
          </p:grpSpPr>
          <p:sp>
            <p:nvSpPr>
              <p:cNvPr id="4971" name="Google Shape;4971;p42"/>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p42"/>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3" name="Google Shape;4973;p42"/>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4" name="Google Shape;4974;p42"/>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5" name="Google Shape;4975;p42"/>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6" name="Google Shape;4976;p42"/>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7" name="Google Shape;4977;p42"/>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8" name="Google Shape;4978;p42"/>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9" name="Google Shape;4979;p42"/>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0" name="Google Shape;4980;p42"/>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p42"/>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p42"/>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p42"/>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4" name="Google Shape;4984;p42"/>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5" name="Google Shape;4985;p42"/>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6" name="Google Shape;4986;p42"/>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7" name="Google Shape;4987;p42"/>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88" name="Google Shape;4988;p42"/>
            <p:cNvSpPr/>
            <p:nvPr/>
          </p:nvSpPr>
          <p:spPr>
            <a:xfrm>
              <a:off x="1684248" y="835747"/>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89" name="Google Shape;4989;p42"/>
            <p:cNvGrpSpPr/>
            <p:nvPr/>
          </p:nvGrpSpPr>
          <p:grpSpPr>
            <a:xfrm>
              <a:off x="1238755" y="976300"/>
              <a:ext cx="524187" cy="237459"/>
              <a:chOff x="2945069" y="1228326"/>
              <a:chExt cx="334175" cy="151383"/>
            </a:xfrm>
          </p:grpSpPr>
          <p:sp>
            <p:nvSpPr>
              <p:cNvPr id="4990" name="Google Shape;4990;p42"/>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p42"/>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p42"/>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p42"/>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p42"/>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5" name="Google Shape;4995;p42"/>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996" name="Google Shape;4996;p42"/>
          <p:cNvGrpSpPr/>
          <p:nvPr/>
        </p:nvGrpSpPr>
        <p:grpSpPr>
          <a:xfrm>
            <a:off x="11519587" y="6015593"/>
            <a:ext cx="575949" cy="746850"/>
            <a:chOff x="2600815" y="1553775"/>
            <a:chExt cx="1579673" cy="2048410"/>
          </a:xfrm>
        </p:grpSpPr>
        <p:grpSp>
          <p:nvGrpSpPr>
            <p:cNvPr id="4997" name="Google Shape;4997;p42"/>
            <p:cNvGrpSpPr/>
            <p:nvPr/>
          </p:nvGrpSpPr>
          <p:grpSpPr>
            <a:xfrm>
              <a:off x="2600815" y="1698612"/>
              <a:ext cx="1579673" cy="1903573"/>
              <a:chOff x="5460295" y="2037356"/>
              <a:chExt cx="1579673" cy="1903573"/>
            </a:xfrm>
          </p:grpSpPr>
          <p:grpSp>
            <p:nvGrpSpPr>
              <p:cNvPr id="4998" name="Google Shape;4998;p42"/>
              <p:cNvGrpSpPr/>
              <p:nvPr/>
            </p:nvGrpSpPr>
            <p:grpSpPr>
              <a:xfrm>
                <a:off x="5475026" y="2047322"/>
                <a:ext cx="1552144" cy="1884845"/>
                <a:chOff x="2609767" y="872536"/>
                <a:chExt cx="989509" cy="1201610"/>
              </a:xfrm>
            </p:grpSpPr>
            <p:sp>
              <p:nvSpPr>
                <p:cNvPr id="4999" name="Google Shape;4999;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000" name="Google Shape;5000;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5001" name="Google Shape;5001;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sp>
          <p:nvSpPr>
            <p:cNvPr id="5002" name="Google Shape;5002;p42"/>
            <p:cNvSpPr/>
            <p:nvPr/>
          </p:nvSpPr>
          <p:spPr>
            <a:xfrm>
              <a:off x="2809513" y="3226408"/>
              <a:ext cx="290497" cy="334345"/>
            </a:xfrm>
            <a:custGeom>
              <a:rect b="b" l="l" r="r" t="t"/>
              <a:pathLst>
                <a:path extrusionOk="0" h="213298" w="185325">
                  <a:moveTo>
                    <a:pt x="140047" y="589"/>
                  </a:moveTo>
                  <a:cubicBezTo>
                    <a:pt x="131880" y="2453"/>
                    <a:pt x="124854" y="8574"/>
                    <a:pt x="119553" y="18460"/>
                  </a:cubicBezTo>
                  <a:cubicBezTo>
                    <a:pt x="111860" y="32796"/>
                    <a:pt x="107997" y="54954"/>
                    <a:pt x="108805" y="72563"/>
                  </a:cubicBezTo>
                  <a:cubicBezTo>
                    <a:pt x="108854" y="73662"/>
                    <a:pt x="109346" y="75065"/>
                    <a:pt x="109431" y="76188"/>
                  </a:cubicBezTo>
                  <a:cubicBezTo>
                    <a:pt x="77989" y="76121"/>
                    <a:pt x="36273" y="64372"/>
                    <a:pt x="7721" y="45323"/>
                  </a:cubicBezTo>
                  <a:cubicBezTo>
                    <a:pt x="5414" y="43787"/>
                    <a:pt x="2384" y="44394"/>
                    <a:pt x="848" y="46695"/>
                  </a:cubicBezTo>
                  <a:cubicBezTo>
                    <a:pt x="-689" y="49003"/>
                    <a:pt x="-81" y="52160"/>
                    <a:pt x="2220" y="53697"/>
                  </a:cubicBezTo>
                  <a:cubicBezTo>
                    <a:pt x="32885" y="74148"/>
                    <a:pt x="77284" y="86572"/>
                    <a:pt x="111180" y="86183"/>
                  </a:cubicBezTo>
                  <a:cubicBezTo>
                    <a:pt x="117161" y="126253"/>
                    <a:pt x="140435" y="178213"/>
                    <a:pt x="170407" y="211634"/>
                  </a:cubicBezTo>
                  <a:cubicBezTo>
                    <a:pt x="172259" y="213699"/>
                    <a:pt x="175466" y="213863"/>
                    <a:pt x="177530" y="212011"/>
                  </a:cubicBezTo>
                  <a:cubicBezTo>
                    <a:pt x="179595" y="210165"/>
                    <a:pt x="179753" y="206953"/>
                    <a:pt x="177907" y="204888"/>
                  </a:cubicBezTo>
                  <a:cubicBezTo>
                    <a:pt x="149465" y="173173"/>
                    <a:pt x="127101" y="123685"/>
                    <a:pt x="121174" y="85806"/>
                  </a:cubicBezTo>
                  <a:cubicBezTo>
                    <a:pt x="125619" y="85369"/>
                    <a:pt x="129949" y="84804"/>
                    <a:pt x="133798" y="83809"/>
                  </a:cubicBezTo>
                  <a:cubicBezTo>
                    <a:pt x="151389" y="79254"/>
                    <a:pt x="169248" y="68616"/>
                    <a:pt x="178405" y="56192"/>
                  </a:cubicBezTo>
                  <a:cubicBezTo>
                    <a:pt x="190124" y="40289"/>
                    <a:pt x="187203" y="22965"/>
                    <a:pt x="167784" y="8714"/>
                  </a:cubicBezTo>
                  <a:cubicBezTo>
                    <a:pt x="157577" y="1221"/>
                    <a:pt x="148214" y="-1269"/>
                    <a:pt x="140047" y="589"/>
                  </a:cubicBezTo>
                  <a:close/>
                  <a:moveTo>
                    <a:pt x="142421" y="10335"/>
                  </a:moveTo>
                  <a:cubicBezTo>
                    <a:pt x="147880" y="9145"/>
                    <a:pt x="154170" y="11118"/>
                    <a:pt x="161785" y="16711"/>
                  </a:cubicBezTo>
                  <a:cubicBezTo>
                    <a:pt x="176777" y="27714"/>
                    <a:pt x="178678" y="38808"/>
                    <a:pt x="170286" y="50199"/>
                  </a:cubicBezTo>
                  <a:cubicBezTo>
                    <a:pt x="162629" y="60583"/>
                    <a:pt x="146817" y="70049"/>
                    <a:pt x="131297" y="74063"/>
                  </a:cubicBezTo>
                  <a:cubicBezTo>
                    <a:pt x="127702" y="74992"/>
                    <a:pt x="123652" y="75556"/>
                    <a:pt x="119425" y="75939"/>
                  </a:cubicBezTo>
                  <a:cubicBezTo>
                    <a:pt x="119334" y="74773"/>
                    <a:pt x="118855" y="73322"/>
                    <a:pt x="118800" y="72186"/>
                  </a:cubicBezTo>
                  <a:cubicBezTo>
                    <a:pt x="118071" y="56259"/>
                    <a:pt x="121672" y="35784"/>
                    <a:pt x="128424" y="23208"/>
                  </a:cubicBezTo>
                  <a:cubicBezTo>
                    <a:pt x="132353" y="15891"/>
                    <a:pt x="136956" y="11525"/>
                    <a:pt x="142421" y="103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3" name="Google Shape;5003;p42"/>
            <p:cNvSpPr/>
            <p:nvPr/>
          </p:nvSpPr>
          <p:spPr>
            <a:xfrm>
              <a:off x="3585288" y="3233783"/>
              <a:ext cx="412016" cy="293746"/>
            </a:xfrm>
            <a:custGeom>
              <a:rect b="b" l="l" r="r" t="t"/>
              <a:pathLst>
                <a:path extrusionOk="0" h="187398" w="262849">
                  <a:moveTo>
                    <a:pt x="65267" y="208"/>
                  </a:moveTo>
                  <a:cubicBezTo>
                    <a:pt x="61484" y="-241"/>
                    <a:pt x="57531" y="50"/>
                    <a:pt x="53524" y="961"/>
                  </a:cubicBezTo>
                  <a:cubicBezTo>
                    <a:pt x="39023" y="4252"/>
                    <a:pt x="27261" y="15935"/>
                    <a:pt x="26660" y="29196"/>
                  </a:cubicBezTo>
                  <a:cubicBezTo>
                    <a:pt x="25367" y="57724"/>
                    <a:pt x="46553" y="75861"/>
                    <a:pt x="83514" y="85431"/>
                  </a:cubicBezTo>
                  <a:cubicBezTo>
                    <a:pt x="74819" y="111432"/>
                    <a:pt x="55546" y="136996"/>
                    <a:pt x="28785" y="158528"/>
                  </a:cubicBezTo>
                  <a:cubicBezTo>
                    <a:pt x="16502" y="168408"/>
                    <a:pt x="10041" y="173259"/>
                    <a:pt x="2293" y="178141"/>
                  </a:cubicBezTo>
                  <a:cubicBezTo>
                    <a:pt x="-51" y="179623"/>
                    <a:pt x="-683" y="182671"/>
                    <a:pt x="793" y="185015"/>
                  </a:cubicBezTo>
                  <a:cubicBezTo>
                    <a:pt x="2269" y="187359"/>
                    <a:pt x="5323" y="188118"/>
                    <a:pt x="7667" y="186642"/>
                  </a:cubicBezTo>
                  <a:cubicBezTo>
                    <a:pt x="15846" y="181487"/>
                    <a:pt x="22580" y="176386"/>
                    <a:pt x="35155" y="166276"/>
                  </a:cubicBezTo>
                  <a:cubicBezTo>
                    <a:pt x="63737" y="143281"/>
                    <a:pt x="84346" y="115719"/>
                    <a:pt x="93509" y="87301"/>
                  </a:cubicBezTo>
                  <a:cubicBezTo>
                    <a:pt x="104591" y="89584"/>
                    <a:pt x="116122" y="91716"/>
                    <a:pt x="129493" y="92675"/>
                  </a:cubicBezTo>
                  <a:cubicBezTo>
                    <a:pt x="176315" y="96033"/>
                    <a:pt x="236479" y="90125"/>
                    <a:pt x="259450" y="82055"/>
                  </a:cubicBezTo>
                  <a:cubicBezTo>
                    <a:pt x="262061" y="81138"/>
                    <a:pt x="263488" y="78296"/>
                    <a:pt x="262571" y="75685"/>
                  </a:cubicBezTo>
                  <a:cubicBezTo>
                    <a:pt x="261654" y="73068"/>
                    <a:pt x="258685" y="71763"/>
                    <a:pt x="256074" y="72686"/>
                  </a:cubicBezTo>
                  <a:cubicBezTo>
                    <a:pt x="234542" y="80245"/>
                    <a:pt x="175672" y="85820"/>
                    <a:pt x="130118" y="82553"/>
                  </a:cubicBezTo>
                  <a:cubicBezTo>
                    <a:pt x="117524" y="81654"/>
                    <a:pt x="106777" y="79875"/>
                    <a:pt x="96509" y="77804"/>
                  </a:cubicBezTo>
                  <a:cubicBezTo>
                    <a:pt x="100735" y="59096"/>
                    <a:pt x="99642" y="40205"/>
                    <a:pt x="92009" y="22201"/>
                  </a:cubicBezTo>
                  <a:cubicBezTo>
                    <a:pt x="86429" y="9031"/>
                    <a:pt x="76616" y="1556"/>
                    <a:pt x="65267" y="208"/>
                  </a:cubicBezTo>
                  <a:close/>
                  <a:moveTo>
                    <a:pt x="64023" y="10209"/>
                  </a:moveTo>
                  <a:cubicBezTo>
                    <a:pt x="71941" y="11120"/>
                    <a:pt x="78626" y="16323"/>
                    <a:pt x="82761" y="26076"/>
                  </a:cubicBezTo>
                  <a:cubicBezTo>
                    <a:pt x="89520" y="42015"/>
                    <a:pt x="90279" y="58993"/>
                    <a:pt x="86386" y="75934"/>
                  </a:cubicBezTo>
                  <a:cubicBezTo>
                    <a:pt x="53742" y="67494"/>
                    <a:pt x="35635" y="52192"/>
                    <a:pt x="36655" y="29701"/>
                  </a:cubicBezTo>
                  <a:cubicBezTo>
                    <a:pt x="37032" y="21351"/>
                    <a:pt x="45241" y="13069"/>
                    <a:pt x="55649" y="10707"/>
                  </a:cubicBezTo>
                  <a:cubicBezTo>
                    <a:pt x="58491" y="10063"/>
                    <a:pt x="61381" y="9905"/>
                    <a:pt x="64023" y="1020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4" name="Google Shape;5004;p42"/>
            <p:cNvSpPr/>
            <p:nvPr/>
          </p:nvSpPr>
          <p:spPr>
            <a:xfrm>
              <a:off x="3792188" y="2176653"/>
              <a:ext cx="326792" cy="306355"/>
            </a:xfrm>
            <a:custGeom>
              <a:rect b="b" l="l" r="r" t="t"/>
              <a:pathLst>
                <a:path extrusionOk="0" h="195442" w="208480">
                  <a:moveTo>
                    <a:pt x="94239" y="107"/>
                  </a:moveTo>
                  <a:cubicBezTo>
                    <a:pt x="91525" y="666"/>
                    <a:pt x="89800" y="3265"/>
                    <a:pt x="90365" y="5979"/>
                  </a:cubicBezTo>
                  <a:cubicBezTo>
                    <a:pt x="93729" y="22228"/>
                    <a:pt x="94713" y="37676"/>
                    <a:pt x="93614" y="51836"/>
                  </a:cubicBezTo>
                  <a:cubicBezTo>
                    <a:pt x="75500" y="47913"/>
                    <a:pt x="50817" y="50294"/>
                    <a:pt x="31137" y="58831"/>
                  </a:cubicBezTo>
                  <a:cubicBezTo>
                    <a:pt x="1365" y="71753"/>
                    <a:pt x="-9535" y="94760"/>
                    <a:pt x="9392" y="120433"/>
                  </a:cubicBezTo>
                  <a:cubicBezTo>
                    <a:pt x="22338" y="137994"/>
                    <a:pt x="40609" y="139767"/>
                    <a:pt x="59373" y="128686"/>
                  </a:cubicBezTo>
                  <a:cubicBezTo>
                    <a:pt x="74146" y="119954"/>
                    <a:pt x="88428" y="103413"/>
                    <a:pt x="95363" y="88075"/>
                  </a:cubicBezTo>
                  <a:cubicBezTo>
                    <a:pt x="98514" y="81092"/>
                    <a:pt x="100512" y="73174"/>
                    <a:pt x="101981" y="64958"/>
                  </a:cubicBezTo>
                  <a:cubicBezTo>
                    <a:pt x="140861" y="86800"/>
                    <a:pt x="172467" y="130920"/>
                    <a:pt x="198948" y="192407"/>
                  </a:cubicBezTo>
                  <a:cubicBezTo>
                    <a:pt x="200041" y="194951"/>
                    <a:pt x="202901" y="196129"/>
                    <a:pt x="205445" y="195030"/>
                  </a:cubicBezTo>
                  <a:cubicBezTo>
                    <a:pt x="207989" y="193937"/>
                    <a:pt x="209168" y="190956"/>
                    <a:pt x="208068" y="188412"/>
                  </a:cubicBezTo>
                  <a:cubicBezTo>
                    <a:pt x="180798" y="125085"/>
                    <a:pt x="148075" y="79373"/>
                    <a:pt x="106857" y="56208"/>
                  </a:cubicBezTo>
                  <a:cubicBezTo>
                    <a:pt x="105886" y="55668"/>
                    <a:pt x="104428" y="55558"/>
                    <a:pt x="103360" y="55085"/>
                  </a:cubicBezTo>
                  <a:cubicBezTo>
                    <a:pt x="104890" y="39254"/>
                    <a:pt x="103973" y="22034"/>
                    <a:pt x="100232" y="3981"/>
                  </a:cubicBezTo>
                  <a:cubicBezTo>
                    <a:pt x="99674" y="1267"/>
                    <a:pt x="96947" y="-458"/>
                    <a:pt x="94239" y="107"/>
                  </a:cubicBezTo>
                  <a:close/>
                  <a:moveTo>
                    <a:pt x="71620" y="59961"/>
                  </a:moveTo>
                  <a:cubicBezTo>
                    <a:pt x="79344" y="59602"/>
                    <a:pt x="86254" y="60374"/>
                    <a:pt x="92363" y="61831"/>
                  </a:cubicBezTo>
                  <a:cubicBezTo>
                    <a:pt x="91045" y="69767"/>
                    <a:pt x="89206" y="77382"/>
                    <a:pt x="86242" y="83952"/>
                  </a:cubicBezTo>
                  <a:cubicBezTo>
                    <a:pt x="80134" y="97462"/>
                    <a:pt x="67188" y="112297"/>
                    <a:pt x="54254" y="119936"/>
                  </a:cubicBezTo>
                  <a:cubicBezTo>
                    <a:pt x="39583" y="128601"/>
                    <a:pt x="27105" y="127447"/>
                    <a:pt x="17517" y="114440"/>
                  </a:cubicBezTo>
                  <a:cubicBezTo>
                    <a:pt x="3023" y="94779"/>
                    <a:pt x="10619" y="78718"/>
                    <a:pt x="35133" y="68079"/>
                  </a:cubicBezTo>
                  <a:cubicBezTo>
                    <a:pt x="46330" y="63221"/>
                    <a:pt x="59482" y="60513"/>
                    <a:pt x="71620" y="5996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5" name="Google Shape;5005;p42"/>
            <p:cNvSpPr/>
            <p:nvPr/>
          </p:nvSpPr>
          <p:spPr>
            <a:xfrm>
              <a:off x="2627023" y="2196655"/>
              <a:ext cx="364718" cy="282463"/>
            </a:xfrm>
            <a:custGeom>
              <a:rect b="b" l="l" r="r" t="t"/>
              <a:pathLst>
                <a:path extrusionOk="0" h="180200" w="232675">
                  <a:moveTo>
                    <a:pt x="98253" y="0"/>
                  </a:moveTo>
                  <a:cubicBezTo>
                    <a:pt x="95484" y="0"/>
                    <a:pt x="93256" y="2229"/>
                    <a:pt x="93256" y="4997"/>
                  </a:cubicBezTo>
                  <a:cubicBezTo>
                    <a:pt x="93256" y="38965"/>
                    <a:pt x="100664" y="73674"/>
                    <a:pt x="114247" y="102584"/>
                  </a:cubicBezTo>
                  <a:cubicBezTo>
                    <a:pt x="112140" y="102887"/>
                    <a:pt x="109317" y="102893"/>
                    <a:pt x="107623" y="103337"/>
                  </a:cubicBezTo>
                  <a:cubicBezTo>
                    <a:pt x="69149" y="113459"/>
                    <a:pt x="40330" y="132313"/>
                    <a:pt x="1663" y="167690"/>
                  </a:cubicBezTo>
                  <a:cubicBezTo>
                    <a:pt x="-377" y="169560"/>
                    <a:pt x="-584" y="172638"/>
                    <a:pt x="1286" y="174685"/>
                  </a:cubicBezTo>
                  <a:cubicBezTo>
                    <a:pt x="3156" y="176731"/>
                    <a:pt x="6369" y="176931"/>
                    <a:pt x="8409" y="175061"/>
                  </a:cubicBezTo>
                  <a:cubicBezTo>
                    <a:pt x="45984" y="140680"/>
                    <a:pt x="73667" y="122707"/>
                    <a:pt x="110245" y="113082"/>
                  </a:cubicBezTo>
                  <a:cubicBezTo>
                    <a:pt x="112486" y="112493"/>
                    <a:pt x="116099" y="112372"/>
                    <a:pt x="119245" y="112080"/>
                  </a:cubicBezTo>
                  <a:cubicBezTo>
                    <a:pt x="127005" y="126295"/>
                    <a:pt x="136186" y="138986"/>
                    <a:pt x="147110" y="148696"/>
                  </a:cubicBezTo>
                  <a:cubicBezTo>
                    <a:pt x="147608" y="149133"/>
                    <a:pt x="151694" y="153025"/>
                    <a:pt x="153231" y="154440"/>
                  </a:cubicBezTo>
                  <a:cubicBezTo>
                    <a:pt x="156856" y="157774"/>
                    <a:pt x="160347" y="160701"/>
                    <a:pt x="163979" y="163560"/>
                  </a:cubicBezTo>
                  <a:cubicBezTo>
                    <a:pt x="171884" y="169803"/>
                    <a:pt x="179523" y="174630"/>
                    <a:pt x="186846" y="177435"/>
                  </a:cubicBezTo>
                  <a:cubicBezTo>
                    <a:pt x="198821" y="182020"/>
                    <a:pt x="209520" y="181103"/>
                    <a:pt x="217711" y="173185"/>
                  </a:cubicBezTo>
                  <a:cubicBezTo>
                    <a:pt x="232187" y="159188"/>
                    <a:pt x="236201" y="145745"/>
                    <a:pt x="229576" y="133946"/>
                  </a:cubicBezTo>
                  <a:cubicBezTo>
                    <a:pt x="224160" y="124298"/>
                    <a:pt x="211967" y="116817"/>
                    <a:pt x="194843" y="111206"/>
                  </a:cubicBezTo>
                  <a:cubicBezTo>
                    <a:pt x="174058" y="104399"/>
                    <a:pt x="145974" y="100865"/>
                    <a:pt x="125620" y="101339"/>
                  </a:cubicBezTo>
                  <a:cubicBezTo>
                    <a:pt x="111600" y="73200"/>
                    <a:pt x="103250" y="39014"/>
                    <a:pt x="103250" y="4997"/>
                  </a:cubicBezTo>
                  <a:cubicBezTo>
                    <a:pt x="103250" y="2229"/>
                    <a:pt x="101022" y="0"/>
                    <a:pt x="98253" y="0"/>
                  </a:cubicBezTo>
                  <a:close/>
                  <a:moveTo>
                    <a:pt x="130490" y="111455"/>
                  </a:moveTo>
                  <a:cubicBezTo>
                    <a:pt x="149077" y="111589"/>
                    <a:pt x="173421" y="114710"/>
                    <a:pt x="191716" y="120703"/>
                  </a:cubicBezTo>
                  <a:cubicBezTo>
                    <a:pt x="206672" y="125603"/>
                    <a:pt x="216940" y="131894"/>
                    <a:pt x="220832" y="138822"/>
                  </a:cubicBezTo>
                  <a:cubicBezTo>
                    <a:pt x="224882" y="146042"/>
                    <a:pt x="222235" y="154792"/>
                    <a:pt x="210710" y="165935"/>
                  </a:cubicBezTo>
                  <a:cubicBezTo>
                    <a:pt x="205719" y="170768"/>
                    <a:pt x="199142" y="171381"/>
                    <a:pt x="190471" y="168060"/>
                  </a:cubicBezTo>
                  <a:cubicBezTo>
                    <a:pt x="184247" y="165680"/>
                    <a:pt x="177404" y="161356"/>
                    <a:pt x="170227" y="155691"/>
                  </a:cubicBezTo>
                  <a:cubicBezTo>
                    <a:pt x="166814" y="153001"/>
                    <a:pt x="163553" y="150244"/>
                    <a:pt x="160105" y="147068"/>
                  </a:cubicBezTo>
                  <a:cubicBezTo>
                    <a:pt x="158665" y="145745"/>
                    <a:pt x="154366" y="141755"/>
                    <a:pt x="153735" y="141197"/>
                  </a:cubicBezTo>
                  <a:cubicBezTo>
                    <a:pt x="144796" y="133254"/>
                    <a:pt x="137212" y="122913"/>
                    <a:pt x="130490" y="11145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6" name="Google Shape;5006;p42"/>
            <p:cNvSpPr/>
            <p:nvPr/>
          </p:nvSpPr>
          <p:spPr>
            <a:xfrm>
              <a:off x="3286488" y="2122595"/>
              <a:ext cx="259255" cy="83081"/>
            </a:xfrm>
            <a:custGeom>
              <a:rect b="b" l="l" r="r" t="t"/>
              <a:pathLst>
                <a:path extrusionOk="0" h="53002" w="165394">
                  <a:moveTo>
                    <a:pt x="156539" y="233"/>
                  </a:moveTo>
                  <a:cubicBezTo>
                    <a:pt x="154784" y="694"/>
                    <a:pt x="153156" y="1787"/>
                    <a:pt x="152167" y="3481"/>
                  </a:cubicBezTo>
                  <a:cubicBezTo>
                    <a:pt x="126117" y="48161"/>
                    <a:pt x="48933" y="51871"/>
                    <a:pt x="12598" y="6852"/>
                  </a:cubicBezTo>
                  <a:cubicBezTo>
                    <a:pt x="10132" y="3803"/>
                    <a:pt x="5645" y="3269"/>
                    <a:pt x="2597" y="5728"/>
                  </a:cubicBezTo>
                  <a:cubicBezTo>
                    <a:pt x="-452" y="8187"/>
                    <a:pt x="-858" y="12675"/>
                    <a:pt x="1601" y="15723"/>
                  </a:cubicBezTo>
                  <a:cubicBezTo>
                    <a:pt x="44052" y="68314"/>
                    <a:pt x="133252" y="64045"/>
                    <a:pt x="164414" y="10598"/>
                  </a:cubicBezTo>
                  <a:cubicBezTo>
                    <a:pt x="166388" y="7216"/>
                    <a:pt x="165295" y="2953"/>
                    <a:pt x="161913" y="980"/>
                  </a:cubicBezTo>
                  <a:cubicBezTo>
                    <a:pt x="160224" y="-4"/>
                    <a:pt x="158294" y="-235"/>
                    <a:pt x="156539" y="23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7" name="Google Shape;5007;p42"/>
            <p:cNvSpPr/>
            <p:nvPr/>
          </p:nvSpPr>
          <p:spPr>
            <a:xfrm>
              <a:off x="3277283" y="1980305"/>
              <a:ext cx="74859" cy="74859"/>
            </a:xfrm>
            <a:custGeom>
              <a:rect b="b" l="l" r="r" t="t"/>
              <a:pathLst>
                <a:path extrusionOk="0" h="47757" w="47757">
                  <a:moveTo>
                    <a:pt x="0" y="23882"/>
                  </a:moveTo>
                  <a:cubicBezTo>
                    <a:pt x="0" y="10693"/>
                    <a:pt x="10693" y="0"/>
                    <a:pt x="23882" y="0"/>
                  </a:cubicBezTo>
                  <a:cubicBezTo>
                    <a:pt x="37071" y="0"/>
                    <a:pt x="47758" y="10693"/>
                    <a:pt x="47758" y="23882"/>
                  </a:cubicBezTo>
                  <a:cubicBezTo>
                    <a:pt x="47758" y="37065"/>
                    <a:pt x="37071" y="47758"/>
                    <a:pt x="23882" y="47758"/>
                  </a:cubicBezTo>
                  <a:cubicBezTo>
                    <a:pt x="10693"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8" name="Google Shape;5008;p42"/>
            <p:cNvSpPr/>
            <p:nvPr/>
          </p:nvSpPr>
          <p:spPr>
            <a:xfrm>
              <a:off x="3472261" y="1982677"/>
              <a:ext cx="74861" cy="74859"/>
            </a:xfrm>
            <a:custGeom>
              <a:rect b="b" l="l" r="r" t="t"/>
              <a:pathLst>
                <a:path extrusionOk="0" h="47757" w="47758">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09" name="Google Shape;5009;p42"/>
            <p:cNvGrpSpPr/>
            <p:nvPr/>
          </p:nvGrpSpPr>
          <p:grpSpPr>
            <a:xfrm rot="-1651711">
              <a:off x="2948853" y="1662518"/>
              <a:ext cx="528995" cy="238566"/>
              <a:chOff x="5312399" y="1064683"/>
              <a:chExt cx="528984" cy="238561"/>
            </a:xfrm>
          </p:grpSpPr>
          <p:sp>
            <p:nvSpPr>
              <p:cNvPr id="5010" name="Google Shape;5010;p42"/>
              <p:cNvSpPr/>
              <p:nvPr/>
            </p:nvSpPr>
            <p:spPr>
              <a:xfrm>
                <a:off x="5312399" y="1065778"/>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11" name="Google Shape;5011;p42"/>
              <p:cNvGrpSpPr/>
              <p:nvPr/>
            </p:nvGrpSpPr>
            <p:grpSpPr>
              <a:xfrm>
                <a:off x="5317196" y="1064683"/>
                <a:ext cx="524187" cy="237459"/>
                <a:chOff x="2945069" y="1228326"/>
                <a:chExt cx="334175" cy="151383"/>
              </a:xfrm>
            </p:grpSpPr>
            <p:sp>
              <p:nvSpPr>
                <p:cNvPr id="5012" name="Google Shape;5012;p42"/>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3" name="Google Shape;5013;p42"/>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4" name="Google Shape;5014;p42"/>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5" name="Google Shape;5015;p42"/>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6" name="Google Shape;5016;p42"/>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7" name="Google Shape;5017;p42"/>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018" name="Google Shape;5018;p42"/>
            <p:cNvGrpSpPr/>
            <p:nvPr/>
          </p:nvGrpSpPr>
          <p:grpSpPr>
            <a:xfrm>
              <a:off x="3195756" y="2549482"/>
              <a:ext cx="413434" cy="413434"/>
              <a:chOff x="4416568" y="1642225"/>
              <a:chExt cx="256951" cy="256951"/>
            </a:xfrm>
          </p:grpSpPr>
          <p:grpSp>
            <p:nvGrpSpPr>
              <p:cNvPr id="5019" name="Google Shape;5019;p42"/>
              <p:cNvGrpSpPr/>
              <p:nvPr/>
            </p:nvGrpSpPr>
            <p:grpSpPr>
              <a:xfrm>
                <a:off x="4416568" y="1642225"/>
                <a:ext cx="256951" cy="256951"/>
                <a:chOff x="3025916" y="1405541"/>
                <a:chExt cx="163809" cy="163809"/>
              </a:xfrm>
            </p:grpSpPr>
            <p:sp>
              <p:nvSpPr>
                <p:cNvPr id="5020" name="Google Shape;5020;p42"/>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21" name="Google Shape;5021;p42"/>
                <p:cNvGrpSpPr/>
                <p:nvPr/>
              </p:nvGrpSpPr>
              <p:grpSpPr>
                <a:xfrm>
                  <a:off x="3026226" y="1406561"/>
                  <a:ext cx="163311" cy="161896"/>
                  <a:chOff x="3026226" y="1406561"/>
                  <a:chExt cx="163311" cy="161896"/>
                </a:xfrm>
              </p:grpSpPr>
              <p:sp>
                <p:nvSpPr>
                  <p:cNvPr id="5022" name="Google Shape;5022;p42"/>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3" name="Google Shape;5023;p42"/>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4" name="Google Shape;5024;p42"/>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5" name="Google Shape;5025;p42"/>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6" name="Google Shape;5026;p42"/>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7" name="Google Shape;5027;p42"/>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8" name="Google Shape;5028;p42"/>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9" name="Google Shape;5029;p42"/>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30" name="Google Shape;5030;p42"/>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31" name="Google Shape;5031;p42"/>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grpSp>
        <p:nvGrpSpPr>
          <p:cNvPr id="5032" name="Google Shape;5032;p42"/>
          <p:cNvGrpSpPr/>
          <p:nvPr/>
        </p:nvGrpSpPr>
        <p:grpSpPr>
          <a:xfrm>
            <a:off x="11519600" y="5169867"/>
            <a:ext cx="575949" cy="694043"/>
            <a:chOff x="4723285" y="410038"/>
            <a:chExt cx="1579673" cy="1903573"/>
          </a:xfrm>
        </p:grpSpPr>
        <p:grpSp>
          <p:nvGrpSpPr>
            <p:cNvPr id="5033" name="Google Shape;5033;p42"/>
            <p:cNvGrpSpPr/>
            <p:nvPr/>
          </p:nvGrpSpPr>
          <p:grpSpPr>
            <a:xfrm>
              <a:off x="4723285" y="410038"/>
              <a:ext cx="1579673" cy="1903573"/>
              <a:chOff x="5460295" y="2037356"/>
              <a:chExt cx="1579673" cy="1903573"/>
            </a:xfrm>
          </p:grpSpPr>
          <p:grpSp>
            <p:nvGrpSpPr>
              <p:cNvPr id="5034" name="Google Shape;5034;p42"/>
              <p:cNvGrpSpPr/>
              <p:nvPr/>
            </p:nvGrpSpPr>
            <p:grpSpPr>
              <a:xfrm>
                <a:off x="5475026" y="2047322"/>
                <a:ext cx="1552144" cy="1884845"/>
                <a:chOff x="2609767" y="872536"/>
                <a:chExt cx="989509" cy="1201610"/>
              </a:xfrm>
            </p:grpSpPr>
            <p:sp>
              <p:nvSpPr>
                <p:cNvPr id="5035" name="Google Shape;5035;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036" name="Google Shape;5036;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5037" name="Google Shape;5037;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5038" name="Google Shape;5038;p42"/>
            <p:cNvGrpSpPr/>
            <p:nvPr/>
          </p:nvGrpSpPr>
          <p:grpSpPr>
            <a:xfrm>
              <a:off x="5375600" y="1283410"/>
              <a:ext cx="279372" cy="279382"/>
              <a:chOff x="5660493" y="1313699"/>
              <a:chExt cx="178103" cy="178109"/>
            </a:xfrm>
          </p:grpSpPr>
          <p:sp>
            <p:nvSpPr>
              <p:cNvPr id="5039" name="Google Shape;5039;p42"/>
              <p:cNvSpPr/>
              <p:nvPr/>
            </p:nvSpPr>
            <p:spPr>
              <a:xfrm>
                <a:off x="5660493" y="1313699"/>
                <a:ext cx="178103" cy="178109"/>
              </a:xfrm>
              <a:custGeom>
                <a:rect b="b" l="l" r="r" t="t"/>
                <a:pathLst>
                  <a:path extrusionOk="0" h="178109" w="178103">
                    <a:moveTo>
                      <a:pt x="0" y="89055"/>
                    </a:moveTo>
                    <a:cubicBezTo>
                      <a:pt x="0" y="39870"/>
                      <a:pt x="39870" y="0"/>
                      <a:pt x="89049" y="0"/>
                    </a:cubicBezTo>
                    <a:cubicBezTo>
                      <a:pt x="138233" y="0"/>
                      <a:pt x="178103" y="39870"/>
                      <a:pt x="178103" y="89055"/>
                    </a:cubicBezTo>
                    <a:cubicBezTo>
                      <a:pt x="178103" y="138239"/>
                      <a:pt x="138233" y="178109"/>
                      <a:pt x="89049" y="178109"/>
                    </a:cubicBezTo>
                    <a:cubicBezTo>
                      <a:pt x="39870" y="178109"/>
                      <a:pt x="0" y="138239"/>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40" name="Google Shape;5040;p42"/>
              <p:cNvGrpSpPr/>
              <p:nvPr/>
            </p:nvGrpSpPr>
            <p:grpSpPr>
              <a:xfrm>
                <a:off x="5660827" y="1314810"/>
                <a:ext cx="177568" cy="176032"/>
                <a:chOff x="5660827" y="1314810"/>
                <a:chExt cx="177568" cy="176032"/>
              </a:xfrm>
            </p:grpSpPr>
            <p:grpSp>
              <p:nvGrpSpPr>
                <p:cNvPr id="5041" name="Google Shape;5041;p42"/>
                <p:cNvGrpSpPr/>
                <p:nvPr/>
              </p:nvGrpSpPr>
              <p:grpSpPr>
                <a:xfrm>
                  <a:off x="5660827" y="1314810"/>
                  <a:ext cx="177568" cy="176032"/>
                  <a:chOff x="5660827" y="1314810"/>
                  <a:chExt cx="177568" cy="176032"/>
                </a:xfrm>
              </p:grpSpPr>
              <p:sp>
                <p:nvSpPr>
                  <p:cNvPr id="5042" name="Google Shape;5042;p42"/>
                  <p:cNvSpPr/>
                  <p:nvPr/>
                </p:nvSpPr>
                <p:spPr>
                  <a:xfrm>
                    <a:off x="5751017" y="1343762"/>
                    <a:ext cx="82508" cy="59701"/>
                  </a:xfrm>
                  <a:custGeom>
                    <a:rect b="b" l="l" r="r" t="t"/>
                    <a:pathLst>
                      <a:path extrusionOk="0" h="59701" w="82508">
                        <a:moveTo>
                          <a:pt x="64317" y="0"/>
                        </a:moveTo>
                        <a:cubicBezTo>
                          <a:pt x="57255" y="4123"/>
                          <a:pt x="50497" y="7147"/>
                          <a:pt x="43817" y="12302"/>
                        </a:cubicBezTo>
                        <a:cubicBezTo>
                          <a:pt x="32747" y="20840"/>
                          <a:pt x="24501" y="30482"/>
                          <a:pt x="17166" y="38947"/>
                        </a:cubicBezTo>
                        <a:cubicBezTo>
                          <a:pt x="7226" y="50429"/>
                          <a:pt x="0" y="59702"/>
                          <a:pt x="0" y="59702"/>
                        </a:cubicBezTo>
                        <a:cubicBezTo>
                          <a:pt x="0" y="59702"/>
                          <a:pt x="9746" y="53065"/>
                          <a:pt x="22552" y="46379"/>
                        </a:cubicBezTo>
                        <a:cubicBezTo>
                          <a:pt x="32001" y="41443"/>
                          <a:pt x="42736" y="36202"/>
                          <a:pt x="54577" y="34083"/>
                        </a:cubicBezTo>
                        <a:cubicBezTo>
                          <a:pt x="64292" y="32340"/>
                          <a:pt x="73777" y="32662"/>
                          <a:pt x="82509" y="33567"/>
                        </a:cubicBezTo>
                        <a:cubicBezTo>
                          <a:pt x="78702" y="21016"/>
                          <a:pt x="72842" y="9533"/>
                          <a:pt x="6431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3" name="Google Shape;5043;p42"/>
                  <p:cNvSpPr/>
                  <p:nvPr/>
                </p:nvSpPr>
                <p:spPr>
                  <a:xfrm>
                    <a:off x="5665691" y="1402183"/>
                    <a:ext cx="82253" cy="59701"/>
                  </a:xfrm>
                  <a:custGeom>
                    <a:rect b="b" l="l" r="r" t="t"/>
                    <a:pathLst>
                      <a:path extrusionOk="0" h="59701" w="82253">
                        <a:moveTo>
                          <a:pt x="82254" y="0"/>
                        </a:moveTo>
                        <a:cubicBezTo>
                          <a:pt x="82254" y="0"/>
                          <a:pt x="72599" y="6351"/>
                          <a:pt x="59702" y="13067"/>
                        </a:cubicBezTo>
                        <a:cubicBezTo>
                          <a:pt x="50283" y="17974"/>
                          <a:pt x="39445" y="23256"/>
                          <a:pt x="27677" y="25370"/>
                        </a:cubicBezTo>
                        <a:cubicBezTo>
                          <a:pt x="17992" y="27100"/>
                          <a:pt x="8714" y="26784"/>
                          <a:pt x="0" y="25880"/>
                        </a:cubicBezTo>
                        <a:cubicBezTo>
                          <a:pt x="3837" y="38595"/>
                          <a:pt x="9527" y="50089"/>
                          <a:pt x="18192" y="59702"/>
                        </a:cubicBezTo>
                        <a:cubicBezTo>
                          <a:pt x="25193" y="55609"/>
                          <a:pt x="31818" y="52506"/>
                          <a:pt x="38437" y="47406"/>
                        </a:cubicBezTo>
                        <a:cubicBezTo>
                          <a:pt x="49567" y="38819"/>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4" name="Google Shape;5044;p42"/>
                  <p:cNvSpPr/>
                  <p:nvPr/>
                </p:nvSpPr>
                <p:spPr>
                  <a:xfrm>
                    <a:off x="5749480" y="1405262"/>
                    <a:ext cx="62264" cy="80456"/>
                  </a:xfrm>
                  <a:custGeom>
                    <a:rect b="b" l="l" r="r" t="t"/>
                    <a:pathLst>
                      <a:path extrusionOk="0" h="80456" w="62264">
                        <a:moveTo>
                          <a:pt x="0" y="0"/>
                        </a:moveTo>
                        <a:cubicBezTo>
                          <a:pt x="0" y="0"/>
                          <a:pt x="6449" y="8999"/>
                          <a:pt x="13578" y="21010"/>
                        </a:cubicBezTo>
                        <a:cubicBezTo>
                          <a:pt x="19128" y="30349"/>
                          <a:pt x="25151" y="41212"/>
                          <a:pt x="27932" y="53296"/>
                        </a:cubicBezTo>
                        <a:cubicBezTo>
                          <a:pt x="30088" y="62689"/>
                          <a:pt x="30155" y="71846"/>
                          <a:pt x="29723" y="80456"/>
                        </a:cubicBezTo>
                        <a:cubicBezTo>
                          <a:pt x="41989" y="76085"/>
                          <a:pt x="53150" y="69909"/>
                          <a:pt x="62264" y="60983"/>
                        </a:cubicBezTo>
                        <a:cubicBezTo>
                          <a:pt x="57868" y="54255"/>
                          <a:pt x="54559" y="47806"/>
                          <a:pt x="49197" y="41509"/>
                        </a:cubicBezTo>
                        <a:cubicBezTo>
                          <a:pt x="39870" y="30555"/>
                          <a:pt x="29736" y="22097"/>
                          <a:pt x="20755" y="15114"/>
                        </a:cubicBezTo>
                        <a:cubicBezTo>
                          <a:pt x="9175" y="6109"/>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5" name="Google Shape;5045;p42"/>
                  <p:cNvSpPr/>
                  <p:nvPr/>
                </p:nvSpPr>
                <p:spPr>
                  <a:xfrm>
                    <a:off x="5687216" y="1319680"/>
                    <a:ext cx="62518" cy="80456"/>
                  </a:xfrm>
                  <a:custGeom>
                    <a:rect b="b" l="l" r="r" t="t"/>
                    <a:pathLst>
                      <a:path extrusionOk="0" h="80456" w="62518">
                        <a:moveTo>
                          <a:pt x="32541" y="0"/>
                        </a:moveTo>
                        <a:cubicBezTo>
                          <a:pt x="20348" y="4372"/>
                          <a:pt x="9066" y="10590"/>
                          <a:pt x="0" y="19474"/>
                        </a:cubicBezTo>
                        <a:cubicBezTo>
                          <a:pt x="4420" y="26244"/>
                          <a:pt x="7663" y="32857"/>
                          <a:pt x="13067" y="39202"/>
                        </a:cubicBezTo>
                        <a:cubicBezTo>
                          <a:pt x="22352" y="50102"/>
                          <a:pt x="32559" y="58366"/>
                          <a:pt x="41509" y="65337"/>
                        </a:cubicBezTo>
                        <a:cubicBezTo>
                          <a:pt x="53156" y="74409"/>
                          <a:pt x="62519" y="80456"/>
                          <a:pt x="62519" y="80456"/>
                        </a:cubicBezTo>
                        <a:cubicBezTo>
                          <a:pt x="62519" y="80456"/>
                          <a:pt x="55809" y="71700"/>
                          <a:pt x="48687" y="59702"/>
                        </a:cubicBezTo>
                        <a:cubicBezTo>
                          <a:pt x="43137" y="50357"/>
                          <a:pt x="37368" y="39245"/>
                          <a:pt x="34593" y="27161"/>
                        </a:cubicBezTo>
                        <a:cubicBezTo>
                          <a:pt x="32432" y="17767"/>
                          <a:pt x="32110" y="8604"/>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6" name="Google Shape;5046;p42"/>
                  <p:cNvSpPr/>
                  <p:nvPr/>
                </p:nvSpPr>
                <p:spPr>
                  <a:xfrm>
                    <a:off x="5746043" y="1314810"/>
                    <a:ext cx="47764" cy="90961"/>
                  </a:xfrm>
                  <a:custGeom>
                    <a:rect b="b" l="l" r="r" t="t"/>
                    <a:pathLst>
                      <a:path extrusionOk="0" h="90961" w="47764">
                        <a:moveTo>
                          <a:pt x="8562" y="0"/>
                        </a:moveTo>
                        <a:cubicBezTo>
                          <a:pt x="5915" y="8841"/>
                          <a:pt x="2818" y="17069"/>
                          <a:pt x="1385" y="26645"/>
                        </a:cubicBezTo>
                        <a:cubicBezTo>
                          <a:pt x="-498" y="39263"/>
                          <a:pt x="-48" y="50393"/>
                          <a:pt x="365" y="60983"/>
                        </a:cubicBezTo>
                        <a:cubicBezTo>
                          <a:pt x="790" y="71961"/>
                          <a:pt x="917" y="77663"/>
                          <a:pt x="1646" y="82509"/>
                        </a:cubicBezTo>
                        <a:cubicBezTo>
                          <a:pt x="1949" y="82879"/>
                          <a:pt x="3692" y="85326"/>
                          <a:pt x="3692" y="85326"/>
                        </a:cubicBezTo>
                        <a:cubicBezTo>
                          <a:pt x="3692" y="85326"/>
                          <a:pt x="2065" y="84142"/>
                          <a:pt x="1901" y="84045"/>
                        </a:cubicBezTo>
                        <a:cubicBezTo>
                          <a:pt x="2174" y="85782"/>
                          <a:pt x="2666" y="90961"/>
                          <a:pt x="2666" y="90961"/>
                        </a:cubicBezTo>
                        <a:cubicBezTo>
                          <a:pt x="2666" y="90961"/>
                          <a:pt x="5994" y="77463"/>
                          <a:pt x="11635" y="62009"/>
                        </a:cubicBezTo>
                        <a:cubicBezTo>
                          <a:pt x="14962" y="52901"/>
                          <a:pt x="18016" y="43343"/>
                          <a:pt x="24192" y="34848"/>
                        </a:cubicBezTo>
                        <a:cubicBezTo>
                          <a:pt x="31072" y="25376"/>
                          <a:pt x="39743" y="18095"/>
                          <a:pt x="47764" y="12296"/>
                        </a:cubicBezTo>
                        <a:cubicBezTo>
                          <a:pt x="36002" y="5386"/>
                          <a:pt x="22972" y="862"/>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7" name="Google Shape;5047;p42"/>
                  <p:cNvSpPr/>
                  <p:nvPr/>
                </p:nvSpPr>
                <p:spPr>
                  <a:xfrm>
                    <a:off x="5705154" y="1399620"/>
                    <a:ext cx="47882" cy="91222"/>
                  </a:xfrm>
                  <a:custGeom>
                    <a:rect b="b" l="l" r="r" t="t"/>
                    <a:pathLst>
                      <a:path extrusionOk="0" h="91222" w="47882">
                        <a:moveTo>
                          <a:pt x="45353" y="0"/>
                        </a:moveTo>
                        <a:cubicBezTo>
                          <a:pt x="45353" y="0"/>
                          <a:pt x="42019" y="13517"/>
                          <a:pt x="36385" y="28958"/>
                        </a:cubicBezTo>
                        <a:cubicBezTo>
                          <a:pt x="33057" y="38067"/>
                          <a:pt x="29748" y="47612"/>
                          <a:pt x="23572" y="56119"/>
                        </a:cubicBezTo>
                        <a:cubicBezTo>
                          <a:pt x="16705" y="65574"/>
                          <a:pt x="8009" y="72872"/>
                          <a:pt x="0" y="78665"/>
                        </a:cubicBezTo>
                        <a:cubicBezTo>
                          <a:pt x="11853" y="85654"/>
                          <a:pt x="24908" y="90391"/>
                          <a:pt x="39457" y="91223"/>
                        </a:cubicBezTo>
                        <a:cubicBezTo>
                          <a:pt x="42117" y="82351"/>
                          <a:pt x="45195" y="74190"/>
                          <a:pt x="46634" y="64572"/>
                        </a:cubicBezTo>
                        <a:cubicBezTo>
                          <a:pt x="48523" y="51935"/>
                          <a:pt x="47818" y="40580"/>
                          <a:pt x="47400" y="29978"/>
                        </a:cubicBezTo>
                        <a:cubicBezTo>
                          <a:pt x="46975" y="19036"/>
                          <a:pt x="47102" y="13298"/>
                          <a:pt x="46379" y="8459"/>
                        </a:cubicBezTo>
                        <a:cubicBezTo>
                          <a:pt x="46076" y="8088"/>
                          <a:pt x="44327" y="5641"/>
                          <a:pt x="44327" y="5641"/>
                        </a:cubicBezTo>
                        <a:cubicBezTo>
                          <a:pt x="44327" y="5641"/>
                          <a:pt x="45961" y="6825"/>
                          <a:pt x="46118" y="6922"/>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8" name="Google Shape;5048;p42"/>
                  <p:cNvSpPr/>
                  <p:nvPr/>
                </p:nvSpPr>
                <p:spPr>
                  <a:xfrm>
                    <a:off x="5751015" y="1398017"/>
                    <a:ext cx="87380" cy="45936"/>
                  </a:xfrm>
                  <a:custGeom>
                    <a:rect b="b" l="l" r="r" t="t"/>
                    <a:pathLst>
                      <a:path extrusionOk="0" h="45936" w="87380">
                        <a:moveTo>
                          <a:pt x="60220" y="583"/>
                        </a:moveTo>
                        <a:cubicBezTo>
                          <a:pt x="47407" y="-704"/>
                          <a:pt x="35992" y="407"/>
                          <a:pt x="25372" y="1348"/>
                        </a:cubicBezTo>
                        <a:cubicBezTo>
                          <a:pt x="13391" y="2417"/>
                          <a:pt x="6870" y="3012"/>
                          <a:pt x="2564" y="3911"/>
                        </a:cubicBezTo>
                        <a:cubicBezTo>
                          <a:pt x="2285" y="4117"/>
                          <a:pt x="2" y="5447"/>
                          <a:pt x="2" y="5447"/>
                        </a:cubicBezTo>
                        <a:cubicBezTo>
                          <a:pt x="8" y="5484"/>
                          <a:pt x="-4" y="5666"/>
                          <a:pt x="2" y="5702"/>
                        </a:cubicBezTo>
                        <a:cubicBezTo>
                          <a:pt x="3378" y="6133"/>
                          <a:pt x="11539" y="8447"/>
                          <a:pt x="24345" y="12369"/>
                        </a:cubicBezTo>
                        <a:cubicBezTo>
                          <a:pt x="33775" y="15254"/>
                          <a:pt x="43795" y="18010"/>
                          <a:pt x="52788" y="23900"/>
                        </a:cubicBezTo>
                        <a:cubicBezTo>
                          <a:pt x="62375" y="30173"/>
                          <a:pt x="69972" y="38334"/>
                          <a:pt x="76105" y="45936"/>
                        </a:cubicBezTo>
                        <a:cubicBezTo>
                          <a:pt x="82462" y="33992"/>
                          <a:pt x="87083" y="20877"/>
                          <a:pt x="87381" y="6473"/>
                        </a:cubicBezTo>
                        <a:cubicBezTo>
                          <a:pt x="78333" y="4227"/>
                          <a:pt x="69972" y="1561"/>
                          <a:pt x="60220" y="58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9" name="Google Shape;5049;p42"/>
                  <p:cNvSpPr/>
                  <p:nvPr/>
                </p:nvSpPr>
                <p:spPr>
                  <a:xfrm>
                    <a:off x="5660827" y="1361445"/>
                    <a:ext cx="91471" cy="46008"/>
                  </a:xfrm>
                  <a:custGeom>
                    <a:rect b="b" l="l" r="r" t="t"/>
                    <a:pathLst>
                      <a:path extrusionOk="0" h="46008" w="91471">
                        <a:moveTo>
                          <a:pt x="11015" y="0"/>
                        </a:moveTo>
                        <a:cubicBezTo>
                          <a:pt x="4615" y="11974"/>
                          <a:pt x="298" y="25005"/>
                          <a:pt x="0" y="39457"/>
                        </a:cubicBezTo>
                        <a:cubicBezTo>
                          <a:pt x="9053" y="41710"/>
                          <a:pt x="17391" y="44376"/>
                          <a:pt x="27161" y="45353"/>
                        </a:cubicBezTo>
                        <a:cubicBezTo>
                          <a:pt x="40040" y="46640"/>
                          <a:pt x="51346" y="45796"/>
                          <a:pt x="62003" y="44837"/>
                        </a:cubicBezTo>
                        <a:cubicBezTo>
                          <a:pt x="73935" y="43768"/>
                          <a:pt x="80548" y="43173"/>
                          <a:pt x="84810" y="42275"/>
                        </a:cubicBezTo>
                        <a:cubicBezTo>
                          <a:pt x="85059" y="42092"/>
                          <a:pt x="87118" y="40738"/>
                          <a:pt x="87118" y="40738"/>
                        </a:cubicBezTo>
                        <a:cubicBezTo>
                          <a:pt x="87118" y="40738"/>
                          <a:pt x="86395" y="41947"/>
                          <a:pt x="86346" y="42020"/>
                        </a:cubicBezTo>
                        <a:cubicBezTo>
                          <a:pt x="87324" y="41807"/>
                          <a:pt x="91471" y="40993"/>
                          <a:pt x="91471" y="40999"/>
                        </a:cubicBezTo>
                        <a:cubicBezTo>
                          <a:pt x="91471" y="40999"/>
                          <a:pt x="78198" y="38285"/>
                          <a:pt x="62774" y="33567"/>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50" name="Google Shape;5050;p42"/>
                <p:cNvSpPr/>
                <p:nvPr/>
              </p:nvSpPr>
              <p:spPr>
                <a:xfrm>
                  <a:off x="5722077" y="1375283"/>
                  <a:ext cx="54935" cy="54941"/>
                </a:xfrm>
                <a:custGeom>
                  <a:rect b="b" l="l" r="r" t="t"/>
                  <a:pathLst>
                    <a:path extrusionOk="0" h="54941" w="54935">
                      <a:moveTo>
                        <a:pt x="0" y="27471"/>
                      </a:moveTo>
                      <a:cubicBezTo>
                        <a:pt x="0" y="12302"/>
                        <a:pt x="12296" y="0"/>
                        <a:pt x="27465" y="0"/>
                      </a:cubicBezTo>
                      <a:cubicBezTo>
                        <a:pt x="42639" y="0"/>
                        <a:pt x="54935" y="12302"/>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051" name="Google Shape;5051;p42"/>
            <p:cNvGrpSpPr/>
            <p:nvPr/>
          </p:nvGrpSpPr>
          <p:grpSpPr>
            <a:xfrm>
              <a:off x="5369896" y="1597815"/>
              <a:ext cx="279372" cy="279372"/>
              <a:chOff x="5657141" y="1514561"/>
              <a:chExt cx="178103" cy="178103"/>
            </a:xfrm>
          </p:grpSpPr>
          <p:sp>
            <p:nvSpPr>
              <p:cNvPr id="5052" name="Google Shape;5052;p42"/>
              <p:cNvSpPr/>
              <p:nvPr/>
            </p:nvSpPr>
            <p:spPr>
              <a:xfrm>
                <a:off x="5657141" y="1514561"/>
                <a:ext cx="178103" cy="178103"/>
              </a:xfrm>
              <a:custGeom>
                <a:rect b="b" l="l" r="r" t="t"/>
                <a:pathLst>
                  <a:path extrusionOk="0" h="178103" w="178103">
                    <a:moveTo>
                      <a:pt x="0" y="89055"/>
                    </a:moveTo>
                    <a:cubicBezTo>
                      <a:pt x="0" y="39870"/>
                      <a:pt x="39870" y="0"/>
                      <a:pt x="89049" y="0"/>
                    </a:cubicBezTo>
                    <a:cubicBezTo>
                      <a:pt x="138233" y="0"/>
                      <a:pt x="178103" y="39870"/>
                      <a:pt x="178103" y="89055"/>
                    </a:cubicBezTo>
                    <a:cubicBezTo>
                      <a:pt x="178103" y="138233"/>
                      <a:pt x="138233" y="178103"/>
                      <a:pt x="89049" y="178103"/>
                    </a:cubicBezTo>
                    <a:cubicBezTo>
                      <a:pt x="39870" y="178103"/>
                      <a:pt x="0" y="138233"/>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53" name="Google Shape;5053;p42"/>
              <p:cNvGrpSpPr/>
              <p:nvPr/>
            </p:nvGrpSpPr>
            <p:grpSpPr>
              <a:xfrm>
                <a:off x="5657475" y="1515672"/>
                <a:ext cx="177568" cy="176026"/>
                <a:chOff x="5657475" y="1515672"/>
                <a:chExt cx="177568" cy="176026"/>
              </a:xfrm>
            </p:grpSpPr>
            <p:grpSp>
              <p:nvGrpSpPr>
                <p:cNvPr id="5054" name="Google Shape;5054;p42"/>
                <p:cNvGrpSpPr/>
                <p:nvPr/>
              </p:nvGrpSpPr>
              <p:grpSpPr>
                <a:xfrm>
                  <a:off x="5657475" y="1515672"/>
                  <a:ext cx="177568" cy="176026"/>
                  <a:chOff x="5657475" y="1515672"/>
                  <a:chExt cx="177568" cy="176026"/>
                </a:xfrm>
              </p:grpSpPr>
              <p:sp>
                <p:nvSpPr>
                  <p:cNvPr id="5055" name="Google Shape;5055;p42"/>
                  <p:cNvSpPr/>
                  <p:nvPr/>
                </p:nvSpPr>
                <p:spPr>
                  <a:xfrm>
                    <a:off x="5747665" y="1544624"/>
                    <a:ext cx="82508" cy="59701"/>
                  </a:xfrm>
                  <a:custGeom>
                    <a:rect b="b" l="l" r="r" t="t"/>
                    <a:pathLst>
                      <a:path extrusionOk="0" h="59701" w="82508">
                        <a:moveTo>
                          <a:pt x="64316" y="0"/>
                        </a:moveTo>
                        <a:cubicBezTo>
                          <a:pt x="57254" y="4123"/>
                          <a:pt x="50496" y="7147"/>
                          <a:pt x="43817" y="12296"/>
                        </a:cubicBezTo>
                        <a:cubicBezTo>
                          <a:pt x="32747" y="20840"/>
                          <a:pt x="24501" y="30476"/>
                          <a:pt x="17166" y="38947"/>
                        </a:cubicBezTo>
                        <a:cubicBezTo>
                          <a:pt x="7226" y="50430"/>
                          <a:pt x="0" y="59702"/>
                          <a:pt x="0" y="59702"/>
                        </a:cubicBezTo>
                        <a:cubicBezTo>
                          <a:pt x="0" y="59702"/>
                          <a:pt x="9746" y="53065"/>
                          <a:pt x="22552" y="46379"/>
                        </a:cubicBezTo>
                        <a:cubicBezTo>
                          <a:pt x="32000" y="41443"/>
                          <a:pt x="42736" y="36196"/>
                          <a:pt x="54577" y="34077"/>
                        </a:cubicBezTo>
                        <a:cubicBezTo>
                          <a:pt x="64292" y="32340"/>
                          <a:pt x="73777" y="32656"/>
                          <a:pt x="82509" y="33567"/>
                        </a:cubicBezTo>
                        <a:cubicBezTo>
                          <a:pt x="78702" y="21016"/>
                          <a:pt x="72842" y="9533"/>
                          <a:pt x="6431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6" name="Google Shape;5056;p42"/>
                  <p:cNvSpPr/>
                  <p:nvPr/>
                </p:nvSpPr>
                <p:spPr>
                  <a:xfrm>
                    <a:off x="5662339" y="1603045"/>
                    <a:ext cx="82253" cy="59701"/>
                  </a:xfrm>
                  <a:custGeom>
                    <a:rect b="b" l="l" r="r" t="t"/>
                    <a:pathLst>
                      <a:path extrusionOk="0" h="59701" w="82253">
                        <a:moveTo>
                          <a:pt x="82254" y="0"/>
                        </a:moveTo>
                        <a:cubicBezTo>
                          <a:pt x="82254" y="0"/>
                          <a:pt x="72599" y="6352"/>
                          <a:pt x="59702" y="13067"/>
                        </a:cubicBezTo>
                        <a:cubicBezTo>
                          <a:pt x="50283" y="17974"/>
                          <a:pt x="39445" y="23257"/>
                          <a:pt x="27677" y="25370"/>
                        </a:cubicBezTo>
                        <a:cubicBezTo>
                          <a:pt x="17992" y="27100"/>
                          <a:pt x="8714" y="26778"/>
                          <a:pt x="0" y="25880"/>
                        </a:cubicBezTo>
                        <a:cubicBezTo>
                          <a:pt x="3837" y="38595"/>
                          <a:pt x="9527" y="50090"/>
                          <a:pt x="18192" y="59702"/>
                        </a:cubicBezTo>
                        <a:cubicBezTo>
                          <a:pt x="25193" y="55609"/>
                          <a:pt x="31818" y="52506"/>
                          <a:pt x="38437" y="47406"/>
                        </a:cubicBezTo>
                        <a:cubicBezTo>
                          <a:pt x="49567" y="38820"/>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7" name="Google Shape;5057;p42"/>
                  <p:cNvSpPr/>
                  <p:nvPr/>
                </p:nvSpPr>
                <p:spPr>
                  <a:xfrm>
                    <a:off x="5746129" y="1606117"/>
                    <a:ext cx="62264" cy="80456"/>
                  </a:xfrm>
                  <a:custGeom>
                    <a:rect b="b" l="l" r="r" t="t"/>
                    <a:pathLst>
                      <a:path extrusionOk="0" h="80456" w="62264">
                        <a:moveTo>
                          <a:pt x="0" y="0"/>
                        </a:moveTo>
                        <a:cubicBezTo>
                          <a:pt x="0" y="0"/>
                          <a:pt x="6449" y="9005"/>
                          <a:pt x="13578" y="21016"/>
                        </a:cubicBezTo>
                        <a:cubicBezTo>
                          <a:pt x="19128" y="30355"/>
                          <a:pt x="25151" y="41218"/>
                          <a:pt x="27932" y="53302"/>
                        </a:cubicBezTo>
                        <a:cubicBezTo>
                          <a:pt x="30088" y="62695"/>
                          <a:pt x="30155" y="71846"/>
                          <a:pt x="29723" y="80456"/>
                        </a:cubicBezTo>
                        <a:cubicBezTo>
                          <a:pt x="41989" y="76091"/>
                          <a:pt x="53150" y="69915"/>
                          <a:pt x="62264" y="60983"/>
                        </a:cubicBezTo>
                        <a:cubicBezTo>
                          <a:pt x="57868" y="54261"/>
                          <a:pt x="54559" y="47812"/>
                          <a:pt x="49197" y="41509"/>
                        </a:cubicBezTo>
                        <a:cubicBezTo>
                          <a:pt x="39870" y="30561"/>
                          <a:pt x="29736" y="22103"/>
                          <a:pt x="20755" y="15120"/>
                        </a:cubicBezTo>
                        <a:cubicBezTo>
                          <a:pt x="9175" y="6115"/>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8" name="Google Shape;5058;p42"/>
                  <p:cNvSpPr/>
                  <p:nvPr/>
                </p:nvSpPr>
                <p:spPr>
                  <a:xfrm>
                    <a:off x="5683865" y="1520536"/>
                    <a:ext cx="62518" cy="80456"/>
                  </a:xfrm>
                  <a:custGeom>
                    <a:rect b="b" l="l" r="r" t="t"/>
                    <a:pathLst>
                      <a:path extrusionOk="0" h="80456" w="62518">
                        <a:moveTo>
                          <a:pt x="32541" y="0"/>
                        </a:moveTo>
                        <a:cubicBezTo>
                          <a:pt x="20348" y="4378"/>
                          <a:pt x="9066" y="10590"/>
                          <a:pt x="0" y="19474"/>
                        </a:cubicBezTo>
                        <a:cubicBezTo>
                          <a:pt x="4420" y="26250"/>
                          <a:pt x="7663" y="32863"/>
                          <a:pt x="13067" y="39208"/>
                        </a:cubicBezTo>
                        <a:cubicBezTo>
                          <a:pt x="22352" y="50102"/>
                          <a:pt x="32559" y="58366"/>
                          <a:pt x="41509" y="65343"/>
                        </a:cubicBezTo>
                        <a:cubicBezTo>
                          <a:pt x="53156" y="74409"/>
                          <a:pt x="62519" y="80456"/>
                          <a:pt x="62519" y="80456"/>
                        </a:cubicBezTo>
                        <a:cubicBezTo>
                          <a:pt x="62519" y="80456"/>
                          <a:pt x="55809" y="71706"/>
                          <a:pt x="48687" y="59702"/>
                        </a:cubicBezTo>
                        <a:cubicBezTo>
                          <a:pt x="43137" y="50363"/>
                          <a:pt x="37368" y="39251"/>
                          <a:pt x="34593" y="27161"/>
                        </a:cubicBezTo>
                        <a:cubicBezTo>
                          <a:pt x="32432" y="17767"/>
                          <a:pt x="32110" y="8610"/>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9" name="Google Shape;5059;p42"/>
                  <p:cNvSpPr/>
                  <p:nvPr/>
                </p:nvSpPr>
                <p:spPr>
                  <a:xfrm>
                    <a:off x="5742692" y="1515672"/>
                    <a:ext cx="47764" cy="90961"/>
                  </a:xfrm>
                  <a:custGeom>
                    <a:rect b="b" l="l" r="r" t="t"/>
                    <a:pathLst>
                      <a:path extrusionOk="0" h="90961" w="47764">
                        <a:moveTo>
                          <a:pt x="8562" y="0"/>
                        </a:moveTo>
                        <a:cubicBezTo>
                          <a:pt x="5915" y="8835"/>
                          <a:pt x="2818" y="17069"/>
                          <a:pt x="1385" y="26645"/>
                        </a:cubicBezTo>
                        <a:cubicBezTo>
                          <a:pt x="-498" y="39263"/>
                          <a:pt x="-48" y="50387"/>
                          <a:pt x="365" y="60983"/>
                        </a:cubicBezTo>
                        <a:cubicBezTo>
                          <a:pt x="790" y="71956"/>
                          <a:pt x="917" y="77657"/>
                          <a:pt x="1646" y="82503"/>
                        </a:cubicBezTo>
                        <a:cubicBezTo>
                          <a:pt x="1949" y="82879"/>
                          <a:pt x="3692" y="85326"/>
                          <a:pt x="3692" y="85320"/>
                        </a:cubicBezTo>
                        <a:cubicBezTo>
                          <a:pt x="3692" y="85320"/>
                          <a:pt x="2065" y="84136"/>
                          <a:pt x="1901" y="84039"/>
                        </a:cubicBezTo>
                        <a:cubicBezTo>
                          <a:pt x="2174" y="85782"/>
                          <a:pt x="2666" y="90961"/>
                          <a:pt x="2666" y="90961"/>
                        </a:cubicBezTo>
                        <a:cubicBezTo>
                          <a:pt x="2666" y="90961"/>
                          <a:pt x="5993" y="77457"/>
                          <a:pt x="11635" y="62003"/>
                        </a:cubicBezTo>
                        <a:cubicBezTo>
                          <a:pt x="14962" y="52901"/>
                          <a:pt x="18016" y="43343"/>
                          <a:pt x="24192" y="34848"/>
                        </a:cubicBezTo>
                        <a:cubicBezTo>
                          <a:pt x="31072" y="25376"/>
                          <a:pt x="39743" y="18095"/>
                          <a:pt x="47764" y="12296"/>
                        </a:cubicBezTo>
                        <a:cubicBezTo>
                          <a:pt x="36002" y="5386"/>
                          <a:pt x="22971" y="856"/>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0" name="Google Shape;5060;p42"/>
                  <p:cNvSpPr/>
                  <p:nvPr/>
                </p:nvSpPr>
                <p:spPr>
                  <a:xfrm>
                    <a:off x="5701802" y="1600482"/>
                    <a:ext cx="47882" cy="91216"/>
                  </a:xfrm>
                  <a:custGeom>
                    <a:rect b="b" l="l" r="r" t="t"/>
                    <a:pathLst>
                      <a:path extrusionOk="0" h="91216" w="47882">
                        <a:moveTo>
                          <a:pt x="45353" y="0"/>
                        </a:moveTo>
                        <a:cubicBezTo>
                          <a:pt x="45353" y="0"/>
                          <a:pt x="42019" y="13511"/>
                          <a:pt x="36385" y="28952"/>
                        </a:cubicBezTo>
                        <a:cubicBezTo>
                          <a:pt x="33057" y="38067"/>
                          <a:pt x="29748" y="47612"/>
                          <a:pt x="23572" y="56113"/>
                        </a:cubicBezTo>
                        <a:cubicBezTo>
                          <a:pt x="16705" y="65568"/>
                          <a:pt x="8009" y="72866"/>
                          <a:pt x="0" y="78665"/>
                        </a:cubicBezTo>
                        <a:cubicBezTo>
                          <a:pt x="11853" y="85654"/>
                          <a:pt x="24908" y="90391"/>
                          <a:pt x="39457" y="91216"/>
                        </a:cubicBezTo>
                        <a:cubicBezTo>
                          <a:pt x="42117" y="82351"/>
                          <a:pt x="45195" y="74190"/>
                          <a:pt x="46634" y="64572"/>
                        </a:cubicBezTo>
                        <a:cubicBezTo>
                          <a:pt x="48523" y="51935"/>
                          <a:pt x="47818" y="40581"/>
                          <a:pt x="47400" y="29978"/>
                        </a:cubicBezTo>
                        <a:cubicBezTo>
                          <a:pt x="46975" y="19036"/>
                          <a:pt x="47102" y="13298"/>
                          <a:pt x="46379" y="8459"/>
                        </a:cubicBezTo>
                        <a:cubicBezTo>
                          <a:pt x="46076" y="8082"/>
                          <a:pt x="44327" y="5635"/>
                          <a:pt x="44327" y="5635"/>
                        </a:cubicBezTo>
                        <a:cubicBezTo>
                          <a:pt x="44327" y="5635"/>
                          <a:pt x="45961" y="6819"/>
                          <a:pt x="46118" y="6916"/>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1" name="Google Shape;5061;p42"/>
                  <p:cNvSpPr/>
                  <p:nvPr/>
                </p:nvSpPr>
                <p:spPr>
                  <a:xfrm>
                    <a:off x="5747663" y="1598876"/>
                    <a:ext cx="87380" cy="45933"/>
                  </a:xfrm>
                  <a:custGeom>
                    <a:rect b="b" l="l" r="r" t="t"/>
                    <a:pathLst>
                      <a:path extrusionOk="0" h="45933" w="87380">
                        <a:moveTo>
                          <a:pt x="60220" y="580"/>
                        </a:moveTo>
                        <a:cubicBezTo>
                          <a:pt x="47407" y="-701"/>
                          <a:pt x="35991" y="404"/>
                          <a:pt x="25371" y="1351"/>
                        </a:cubicBezTo>
                        <a:cubicBezTo>
                          <a:pt x="13391" y="2414"/>
                          <a:pt x="6869" y="3009"/>
                          <a:pt x="2564" y="3914"/>
                        </a:cubicBezTo>
                        <a:cubicBezTo>
                          <a:pt x="2285" y="4120"/>
                          <a:pt x="2" y="5450"/>
                          <a:pt x="2" y="5450"/>
                        </a:cubicBezTo>
                        <a:cubicBezTo>
                          <a:pt x="8" y="5487"/>
                          <a:pt x="-4" y="5669"/>
                          <a:pt x="2" y="5705"/>
                        </a:cubicBezTo>
                        <a:cubicBezTo>
                          <a:pt x="3378" y="6130"/>
                          <a:pt x="11539" y="8450"/>
                          <a:pt x="24345" y="12366"/>
                        </a:cubicBezTo>
                        <a:cubicBezTo>
                          <a:pt x="33775" y="15257"/>
                          <a:pt x="43794" y="18014"/>
                          <a:pt x="52787" y="23898"/>
                        </a:cubicBezTo>
                        <a:cubicBezTo>
                          <a:pt x="62375" y="30176"/>
                          <a:pt x="69971" y="38337"/>
                          <a:pt x="76104" y="45934"/>
                        </a:cubicBezTo>
                        <a:cubicBezTo>
                          <a:pt x="82462" y="33989"/>
                          <a:pt x="87083" y="20880"/>
                          <a:pt x="87380" y="6476"/>
                        </a:cubicBezTo>
                        <a:cubicBezTo>
                          <a:pt x="78333" y="4224"/>
                          <a:pt x="69971" y="1558"/>
                          <a:pt x="60220" y="58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2" name="Google Shape;5062;p42"/>
                  <p:cNvSpPr/>
                  <p:nvPr/>
                </p:nvSpPr>
                <p:spPr>
                  <a:xfrm>
                    <a:off x="5657475" y="1562307"/>
                    <a:ext cx="91471" cy="46008"/>
                  </a:xfrm>
                  <a:custGeom>
                    <a:rect b="b" l="l" r="r" t="t"/>
                    <a:pathLst>
                      <a:path extrusionOk="0" h="46008" w="91471">
                        <a:moveTo>
                          <a:pt x="11015" y="0"/>
                        </a:moveTo>
                        <a:cubicBezTo>
                          <a:pt x="4615" y="11974"/>
                          <a:pt x="298" y="24999"/>
                          <a:pt x="0" y="39457"/>
                        </a:cubicBezTo>
                        <a:cubicBezTo>
                          <a:pt x="9053" y="41710"/>
                          <a:pt x="17391" y="44375"/>
                          <a:pt x="27161" y="45353"/>
                        </a:cubicBezTo>
                        <a:cubicBezTo>
                          <a:pt x="40040" y="46640"/>
                          <a:pt x="51346" y="45796"/>
                          <a:pt x="62003" y="44837"/>
                        </a:cubicBezTo>
                        <a:cubicBezTo>
                          <a:pt x="73935" y="43768"/>
                          <a:pt x="80548" y="43167"/>
                          <a:pt x="84810" y="42275"/>
                        </a:cubicBezTo>
                        <a:cubicBezTo>
                          <a:pt x="85059" y="42086"/>
                          <a:pt x="87118" y="40738"/>
                          <a:pt x="87118" y="40738"/>
                        </a:cubicBezTo>
                        <a:cubicBezTo>
                          <a:pt x="87118" y="40738"/>
                          <a:pt x="86395" y="41947"/>
                          <a:pt x="86346" y="42020"/>
                        </a:cubicBezTo>
                        <a:cubicBezTo>
                          <a:pt x="87324" y="41807"/>
                          <a:pt x="91472" y="40993"/>
                          <a:pt x="91472" y="40993"/>
                        </a:cubicBezTo>
                        <a:cubicBezTo>
                          <a:pt x="91472" y="40993"/>
                          <a:pt x="78198" y="38285"/>
                          <a:pt x="62774" y="33561"/>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63" name="Google Shape;5063;p42"/>
                <p:cNvSpPr/>
                <p:nvPr/>
              </p:nvSpPr>
              <p:spPr>
                <a:xfrm>
                  <a:off x="5718725" y="1576145"/>
                  <a:ext cx="54935" cy="54941"/>
                </a:xfrm>
                <a:custGeom>
                  <a:rect b="b" l="l" r="r" t="t"/>
                  <a:pathLst>
                    <a:path extrusionOk="0" h="54941" w="54935">
                      <a:moveTo>
                        <a:pt x="0" y="27471"/>
                      </a:moveTo>
                      <a:cubicBezTo>
                        <a:pt x="0" y="12296"/>
                        <a:pt x="12296" y="0"/>
                        <a:pt x="27465" y="0"/>
                      </a:cubicBezTo>
                      <a:cubicBezTo>
                        <a:pt x="42639" y="0"/>
                        <a:pt x="54935" y="12296"/>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064" name="Google Shape;5064;p42"/>
            <p:cNvSpPr/>
            <p:nvPr/>
          </p:nvSpPr>
          <p:spPr>
            <a:xfrm>
              <a:off x="4799281" y="914327"/>
              <a:ext cx="199290" cy="326863"/>
            </a:xfrm>
            <a:custGeom>
              <a:rect b="b" l="l" r="r" t="t"/>
              <a:pathLst>
                <a:path extrusionOk="0" h="208525" w="127139">
                  <a:moveTo>
                    <a:pt x="115675" y="168"/>
                  </a:moveTo>
                  <a:cubicBezTo>
                    <a:pt x="114430" y="-141"/>
                    <a:pt x="113112" y="-50"/>
                    <a:pt x="111928" y="666"/>
                  </a:cubicBezTo>
                  <a:cubicBezTo>
                    <a:pt x="109560" y="2105"/>
                    <a:pt x="108741" y="5293"/>
                    <a:pt x="110180" y="7661"/>
                  </a:cubicBezTo>
                  <a:cubicBezTo>
                    <a:pt x="113835" y="13691"/>
                    <a:pt x="116033" y="18142"/>
                    <a:pt x="116804" y="21160"/>
                  </a:cubicBezTo>
                  <a:cubicBezTo>
                    <a:pt x="117035" y="22071"/>
                    <a:pt x="117072" y="22605"/>
                    <a:pt x="117053" y="23036"/>
                  </a:cubicBezTo>
                  <a:cubicBezTo>
                    <a:pt x="116361" y="23522"/>
                    <a:pt x="113173" y="23413"/>
                    <a:pt x="104933" y="22162"/>
                  </a:cubicBezTo>
                  <a:cubicBezTo>
                    <a:pt x="103561" y="21949"/>
                    <a:pt x="102608" y="21791"/>
                    <a:pt x="101685" y="21658"/>
                  </a:cubicBezTo>
                  <a:cubicBezTo>
                    <a:pt x="86146" y="19484"/>
                    <a:pt x="77426" y="21530"/>
                    <a:pt x="75319" y="33152"/>
                  </a:cubicBezTo>
                  <a:cubicBezTo>
                    <a:pt x="74912" y="35405"/>
                    <a:pt x="75137" y="37694"/>
                    <a:pt x="75945" y="39905"/>
                  </a:cubicBezTo>
                  <a:cubicBezTo>
                    <a:pt x="76801" y="42249"/>
                    <a:pt x="78209" y="44465"/>
                    <a:pt x="80316" y="47027"/>
                  </a:cubicBezTo>
                  <a:cubicBezTo>
                    <a:pt x="81082" y="47956"/>
                    <a:pt x="81938" y="48904"/>
                    <a:pt x="83061" y="50148"/>
                  </a:cubicBezTo>
                  <a:cubicBezTo>
                    <a:pt x="83158" y="50252"/>
                    <a:pt x="85211" y="52474"/>
                    <a:pt x="85812" y="53148"/>
                  </a:cubicBezTo>
                  <a:cubicBezTo>
                    <a:pt x="92455" y="60580"/>
                    <a:pt x="94908" y="65469"/>
                    <a:pt x="93809" y="71517"/>
                  </a:cubicBezTo>
                  <a:cubicBezTo>
                    <a:pt x="93578" y="72792"/>
                    <a:pt x="93250" y="72949"/>
                    <a:pt x="91435" y="73016"/>
                  </a:cubicBezTo>
                  <a:cubicBezTo>
                    <a:pt x="89067" y="73101"/>
                    <a:pt x="86565" y="72555"/>
                    <a:pt x="79812" y="70891"/>
                  </a:cubicBezTo>
                  <a:cubicBezTo>
                    <a:pt x="79090" y="70715"/>
                    <a:pt x="79047" y="70697"/>
                    <a:pt x="78319" y="70515"/>
                  </a:cubicBezTo>
                  <a:cubicBezTo>
                    <a:pt x="66096" y="67545"/>
                    <a:pt x="59987" y="67375"/>
                    <a:pt x="54825" y="72391"/>
                  </a:cubicBezTo>
                  <a:cubicBezTo>
                    <a:pt x="42299" y="84566"/>
                    <a:pt x="44916" y="93419"/>
                    <a:pt x="57825" y="105879"/>
                  </a:cubicBezTo>
                  <a:cubicBezTo>
                    <a:pt x="58159" y="106207"/>
                    <a:pt x="58111" y="106177"/>
                    <a:pt x="58451" y="106504"/>
                  </a:cubicBezTo>
                  <a:cubicBezTo>
                    <a:pt x="68087" y="115795"/>
                    <a:pt x="69387" y="118971"/>
                    <a:pt x="63448" y="125747"/>
                  </a:cubicBezTo>
                  <a:cubicBezTo>
                    <a:pt x="61972" y="127423"/>
                    <a:pt x="60782" y="127909"/>
                    <a:pt x="59325" y="127745"/>
                  </a:cubicBezTo>
                  <a:cubicBezTo>
                    <a:pt x="57801" y="127575"/>
                    <a:pt x="56107" y="126822"/>
                    <a:pt x="52700" y="124994"/>
                  </a:cubicBezTo>
                  <a:cubicBezTo>
                    <a:pt x="44108" y="120392"/>
                    <a:pt x="40526" y="119432"/>
                    <a:pt x="35206" y="123124"/>
                  </a:cubicBezTo>
                  <a:cubicBezTo>
                    <a:pt x="25473" y="129870"/>
                    <a:pt x="22018" y="137728"/>
                    <a:pt x="24714" y="146241"/>
                  </a:cubicBezTo>
                  <a:cubicBezTo>
                    <a:pt x="26547" y="152040"/>
                    <a:pt x="29966" y="156357"/>
                    <a:pt x="38206" y="164731"/>
                  </a:cubicBezTo>
                  <a:cubicBezTo>
                    <a:pt x="48644" y="175333"/>
                    <a:pt x="51030" y="179134"/>
                    <a:pt x="49203" y="182474"/>
                  </a:cubicBezTo>
                  <a:cubicBezTo>
                    <a:pt x="46464" y="187477"/>
                    <a:pt x="42062" y="188734"/>
                    <a:pt x="29085" y="189475"/>
                  </a:cubicBezTo>
                  <a:cubicBezTo>
                    <a:pt x="28800" y="189487"/>
                    <a:pt x="28745" y="189578"/>
                    <a:pt x="28460" y="189596"/>
                  </a:cubicBezTo>
                  <a:cubicBezTo>
                    <a:pt x="13170" y="190471"/>
                    <a:pt x="6309" y="192456"/>
                    <a:pt x="844" y="200721"/>
                  </a:cubicBezTo>
                  <a:cubicBezTo>
                    <a:pt x="-680" y="203028"/>
                    <a:pt x="-91" y="206185"/>
                    <a:pt x="2222" y="207716"/>
                  </a:cubicBezTo>
                  <a:cubicBezTo>
                    <a:pt x="4530" y="209246"/>
                    <a:pt x="7687" y="208529"/>
                    <a:pt x="9217" y="206216"/>
                  </a:cubicBezTo>
                  <a:cubicBezTo>
                    <a:pt x="12272" y="201601"/>
                    <a:pt x="16899" y="200289"/>
                    <a:pt x="29085" y="199591"/>
                  </a:cubicBezTo>
                  <a:cubicBezTo>
                    <a:pt x="29365" y="199579"/>
                    <a:pt x="29298" y="199609"/>
                    <a:pt x="29583" y="199591"/>
                  </a:cubicBezTo>
                  <a:cubicBezTo>
                    <a:pt x="45997" y="198656"/>
                    <a:pt x="52998" y="196488"/>
                    <a:pt x="58074" y="187222"/>
                  </a:cubicBezTo>
                  <a:cubicBezTo>
                    <a:pt x="61025" y="181830"/>
                    <a:pt x="60187" y="176219"/>
                    <a:pt x="56574" y="170481"/>
                  </a:cubicBezTo>
                  <a:cubicBezTo>
                    <a:pt x="54255" y="166795"/>
                    <a:pt x="52063" y="164451"/>
                    <a:pt x="45329" y="157608"/>
                  </a:cubicBezTo>
                  <a:cubicBezTo>
                    <a:pt x="38279" y="150449"/>
                    <a:pt x="35376" y="146812"/>
                    <a:pt x="34204" y="143114"/>
                  </a:cubicBezTo>
                  <a:cubicBezTo>
                    <a:pt x="32959" y="139173"/>
                    <a:pt x="34459" y="135657"/>
                    <a:pt x="40829" y="131243"/>
                  </a:cubicBezTo>
                  <a:cubicBezTo>
                    <a:pt x="41594" y="130714"/>
                    <a:pt x="42936" y="131182"/>
                    <a:pt x="47952" y="133866"/>
                  </a:cubicBezTo>
                  <a:cubicBezTo>
                    <a:pt x="52488" y="136295"/>
                    <a:pt x="54965" y="137254"/>
                    <a:pt x="58195" y="137618"/>
                  </a:cubicBezTo>
                  <a:cubicBezTo>
                    <a:pt x="62956" y="138147"/>
                    <a:pt x="67334" y="136489"/>
                    <a:pt x="70941" y="132366"/>
                  </a:cubicBezTo>
                  <a:cubicBezTo>
                    <a:pt x="76740" y="125759"/>
                    <a:pt x="78276" y="119080"/>
                    <a:pt x="75817" y="112625"/>
                  </a:cubicBezTo>
                  <a:cubicBezTo>
                    <a:pt x="74123" y="108168"/>
                    <a:pt x="71627" y="105211"/>
                    <a:pt x="65446" y="99254"/>
                  </a:cubicBezTo>
                  <a:cubicBezTo>
                    <a:pt x="65112" y="98932"/>
                    <a:pt x="65154" y="98951"/>
                    <a:pt x="64820" y="98629"/>
                  </a:cubicBezTo>
                  <a:cubicBezTo>
                    <a:pt x="55439" y="89569"/>
                    <a:pt x="54577" y="86679"/>
                    <a:pt x="61821" y="79635"/>
                  </a:cubicBezTo>
                  <a:cubicBezTo>
                    <a:pt x="63369" y="78135"/>
                    <a:pt x="67364" y="78178"/>
                    <a:pt x="75945" y="80260"/>
                  </a:cubicBezTo>
                  <a:cubicBezTo>
                    <a:pt x="76655" y="80437"/>
                    <a:pt x="76600" y="80461"/>
                    <a:pt x="77317" y="80637"/>
                  </a:cubicBezTo>
                  <a:cubicBezTo>
                    <a:pt x="85144" y="82562"/>
                    <a:pt x="88107" y="83151"/>
                    <a:pt x="91811" y="83011"/>
                  </a:cubicBezTo>
                  <a:cubicBezTo>
                    <a:pt x="98023" y="82774"/>
                    <a:pt x="102541" y="79550"/>
                    <a:pt x="103682" y="73265"/>
                  </a:cubicBezTo>
                  <a:cubicBezTo>
                    <a:pt x="105486" y="63325"/>
                    <a:pt x="101824" y="56057"/>
                    <a:pt x="93311" y="46523"/>
                  </a:cubicBezTo>
                  <a:cubicBezTo>
                    <a:pt x="86079" y="38429"/>
                    <a:pt x="86182" y="38435"/>
                    <a:pt x="85435" y="36401"/>
                  </a:cubicBezTo>
                  <a:cubicBezTo>
                    <a:pt x="85217" y="35794"/>
                    <a:pt x="85114" y="35308"/>
                    <a:pt x="85186" y="34901"/>
                  </a:cubicBezTo>
                  <a:cubicBezTo>
                    <a:pt x="85897" y="30985"/>
                    <a:pt x="89716" y="30171"/>
                    <a:pt x="100306" y="31653"/>
                  </a:cubicBezTo>
                  <a:cubicBezTo>
                    <a:pt x="101187" y="31780"/>
                    <a:pt x="102098" y="31829"/>
                    <a:pt x="103433" y="32029"/>
                  </a:cubicBezTo>
                  <a:cubicBezTo>
                    <a:pt x="116331" y="33996"/>
                    <a:pt x="119834" y="34154"/>
                    <a:pt x="123927" y="30529"/>
                  </a:cubicBezTo>
                  <a:cubicBezTo>
                    <a:pt x="129677" y="25429"/>
                    <a:pt x="127552" y="16849"/>
                    <a:pt x="118802" y="2415"/>
                  </a:cubicBezTo>
                  <a:cubicBezTo>
                    <a:pt x="118086" y="1231"/>
                    <a:pt x="116926" y="472"/>
                    <a:pt x="115675" y="16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5" name="Google Shape;5065;p42"/>
            <p:cNvSpPr/>
            <p:nvPr/>
          </p:nvSpPr>
          <p:spPr>
            <a:xfrm>
              <a:off x="6023066" y="877707"/>
              <a:ext cx="203416" cy="339110"/>
            </a:xfrm>
            <a:custGeom>
              <a:rect b="b" l="l" r="r" t="t"/>
              <a:pathLst>
                <a:path extrusionOk="0" h="216338" w="129771">
                  <a:moveTo>
                    <a:pt x="26284" y="269"/>
                  </a:moveTo>
                  <a:cubicBezTo>
                    <a:pt x="25070" y="-162"/>
                    <a:pt x="23612" y="-71"/>
                    <a:pt x="22398" y="518"/>
                  </a:cubicBezTo>
                  <a:cubicBezTo>
                    <a:pt x="19908" y="1708"/>
                    <a:pt x="18816" y="4641"/>
                    <a:pt x="20030" y="7142"/>
                  </a:cubicBezTo>
                  <a:cubicBezTo>
                    <a:pt x="21487" y="10306"/>
                    <a:pt x="19605" y="14180"/>
                    <a:pt x="11407" y="24387"/>
                  </a:cubicBezTo>
                  <a:cubicBezTo>
                    <a:pt x="6185" y="30824"/>
                    <a:pt x="3878" y="34121"/>
                    <a:pt x="1995" y="38256"/>
                  </a:cubicBezTo>
                  <a:cubicBezTo>
                    <a:pt x="-1496" y="46156"/>
                    <a:pt x="-555" y="53601"/>
                    <a:pt x="6003" y="60001"/>
                  </a:cubicBezTo>
                  <a:cubicBezTo>
                    <a:pt x="14322" y="68089"/>
                    <a:pt x="24280" y="69073"/>
                    <a:pt x="37761" y="65624"/>
                  </a:cubicBezTo>
                  <a:cubicBezTo>
                    <a:pt x="40129" y="65016"/>
                    <a:pt x="42254" y="64379"/>
                    <a:pt x="45897" y="63249"/>
                  </a:cubicBezTo>
                  <a:cubicBezTo>
                    <a:pt x="56706" y="59873"/>
                    <a:pt x="60531" y="59060"/>
                    <a:pt x="64357" y="59624"/>
                  </a:cubicBezTo>
                  <a:cubicBezTo>
                    <a:pt x="68547" y="60244"/>
                    <a:pt x="71340" y="63304"/>
                    <a:pt x="73101" y="71246"/>
                  </a:cubicBezTo>
                  <a:cubicBezTo>
                    <a:pt x="74376" y="76687"/>
                    <a:pt x="72069" y="79080"/>
                    <a:pt x="62353" y="84362"/>
                  </a:cubicBezTo>
                  <a:cubicBezTo>
                    <a:pt x="62110" y="84496"/>
                    <a:pt x="62231" y="84484"/>
                    <a:pt x="61989" y="84611"/>
                  </a:cubicBezTo>
                  <a:cubicBezTo>
                    <a:pt x="46869" y="92833"/>
                    <a:pt x="41586" y="99768"/>
                    <a:pt x="47112" y="114225"/>
                  </a:cubicBezTo>
                  <a:cubicBezTo>
                    <a:pt x="49358" y="120091"/>
                    <a:pt x="54156" y="123224"/>
                    <a:pt x="60592" y="124226"/>
                  </a:cubicBezTo>
                  <a:cubicBezTo>
                    <a:pt x="64843" y="124882"/>
                    <a:pt x="68364" y="124694"/>
                    <a:pt x="76987" y="123850"/>
                  </a:cubicBezTo>
                  <a:cubicBezTo>
                    <a:pt x="77716" y="123777"/>
                    <a:pt x="77776" y="123795"/>
                    <a:pt x="78505" y="123722"/>
                  </a:cubicBezTo>
                  <a:cubicBezTo>
                    <a:pt x="90042" y="122617"/>
                    <a:pt x="95082" y="123249"/>
                    <a:pt x="97754" y="126473"/>
                  </a:cubicBezTo>
                  <a:cubicBezTo>
                    <a:pt x="100851" y="130292"/>
                    <a:pt x="101033" y="132624"/>
                    <a:pt x="99333" y="135096"/>
                  </a:cubicBezTo>
                  <a:cubicBezTo>
                    <a:pt x="97632" y="137646"/>
                    <a:pt x="94657" y="139893"/>
                    <a:pt x="87856" y="144095"/>
                  </a:cubicBezTo>
                  <a:cubicBezTo>
                    <a:pt x="86399" y="144993"/>
                    <a:pt x="85610" y="145515"/>
                    <a:pt x="84881" y="145965"/>
                  </a:cubicBezTo>
                  <a:cubicBezTo>
                    <a:pt x="73708" y="152930"/>
                    <a:pt x="69215" y="157581"/>
                    <a:pt x="70611" y="165456"/>
                  </a:cubicBezTo>
                  <a:cubicBezTo>
                    <a:pt x="73162" y="179574"/>
                    <a:pt x="81602" y="183497"/>
                    <a:pt x="100001" y="184954"/>
                  </a:cubicBezTo>
                  <a:cubicBezTo>
                    <a:pt x="100547" y="184997"/>
                    <a:pt x="100547" y="185033"/>
                    <a:pt x="101094" y="185076"/>
                  </a:cubicBezTo>
                  <a:cubicBezTo>
                    <a:pt x="113360" y="186035"/>
                    <a:pt x="117489" y="187274"/>
                    <a:pt x="119493" y="191452"/>
                  </a:cubicBezTo>
                  <a:cubicBezTo>
                    <a:pt x="120100" y="192806"/>
                    <a:pt x="118764" y="194135"/>
                    <a:pt x="111841" y="197949"/>
                  </a:cubicBezTo>
                  <a:cubicBezTo>
                    <a:pt x="111356" y="198216"/>
                    <a:pt x="111356" y="198301"/>
                    <a:pt x="110870" y="198574"/>
                  </a:cubicBezTo>
                  <a:cubicBezTo>
                    <a:pt x="103219" y="202764"/>
                    <a:pt x="100183" y="205011"/>
                    <a:pt x="98118" y="209194"/>
                  </a:cubicBezTo>
                  <a:cubicBezTo>
                    <a:pt x="96904" y="211678"/>
                    <a:pt x="97876" y="214593"/>
                    <a:pt x="100365" y="215813"/>
                  </a:cubicBezTo>
                  <a:cubicBezTo>
                    <a:pt x="102854" y="217040"/>
                    <a:pt x="105890" y="216050"/>
                    <a:pt x="107105" y="213566"/>
                  </a:cubicBezTo>
                  <a:cubicBezTo>
                    <a:pt x="107834" y="212036"/>
                    <a:pt x="110141" y="210385"/>
                    <a:pt x="115727" y="207318"/>
                  </a:cubicBezTo>
                  <a:cubicBezTo>
                    <a:pt x="116213" y="207045"/>
                    <a:pt x="116213" y="207093"/>
                    <a:pt x="116699" y="206820"/>
                  </a:cubicBezTo>
                  <a:cubicBezTo>
                    <a:pt x="121678" y="204088"/>
                    <a:pt x="124047" y="202473"/>
                    <a:pt x="126233" y="200195"/>
                  </a:cubicBezTo>
                  <a:cubicBezTo>
                    <a:pt x="129755" y="196497"/>
                    <a:pt x="130847" y="191968"/>
                    <a:pt x="128601" y="187201"/>
                  </a:cubicBezTo>
                  <a:cubicBezTo>
                    <a:pt x="124411" y="178354"/>
                    <a:pt x="117792" y="176326"/>
                    <a:pt x="101883" y="175081"/>
                  </a:cubicBezTo>
                  <a:cubicBezTo>
                    <a:pt x="101276" y="175038"/>
                    <a:pt x="101397" y="175002"/>
                    <a:pt x="100851" y="174953"/>
                  </a:cubicBezTo>
                  <a:cubicBezTo>
                    <a:pt x="86642" y="173830"/>
                    <a:pt x="81966" y="171717"/>
                    <a:pt x="80509" y="163708"/>
                  </a:cubicBezTo>
                  <a:cubicBezTo>
                    <a:pt x="80144" y="161777"/>
                    <a:pt x="82755" y="159154"/>
                    <a:pt x="90225" y="154466"/>
                  </a:cubicBezTo>
                  <a:cubicBezTo>
                    <a:pt x="90953" y="154029"/>
                    <a:pt x="91621" y="153494"/>
                    <a:pt x="93078" y="152590"/>
                  </a:cubicBezTo>
                  <a:cubicBezTo>
                    <a:pt x="101154" y="147598"/>
                    <a:pt x="104919" y="144769"/>
                    <a:pt x="107712" y="140591"/>
                  </a:cubicBezTo>
                  <a:cubicBezTo>
                    <a:pt x="111963" y="134282"/>
                    <a:pt x="111295" y="127214"/>
                    <a:pt x="105466" y="120103"/>
                  </a:cubicBezTo>
                  <a:cubicBezTo>
                    <a:pt x="99818" y="113199"/>
                    <a:pt x="92471" y="112288"/>
                    <a:pt x="77473" y="113727"/>
                  </a:cubicBezTo>
                  <a:cubicBezTo>
                    <a:pt x="76744" y="113800"/>
                    <a:pt x="76744" y="113904"/>
                    <a:pt x="76015" y="113976"/>
                  </a:cubicBezTo>
                  <a:cubicBezTo>
                    <a:pt x="62292" y="115324"/>
                    <a:pt x="58042" y="114602"/>
                    <a:pt x="56524" y="110606"/>
                  </a:cubicBezTo>
                  <a:cubicBezTo>
                    <a:pt x="53366" y="102354"/>
                    <a:pt x="55491" y="99591"/>
                    <a:pt x="66725" y="93483"/>
                  </a:cubicBezTo>
                  <a:cubicBezTo>
                    <a:pt x="66968" y="93355"/>
                    <a:pt x="67029" y="93367"/>
                    <a:pt x="67271" y="93234"/>
                  </a:cubicBezTo>
                  <a:cubicBezTo>
                    <a:pt x="80630" y="85972"/>
                    <a:pt x="85488" y="80494"/>
                    <a:pt x="82877" y="68994"/>
                  </a:cubicBezTo>
                  <a:cubicBezTo>
                    <a:pt x="80205" y="57323"/>
                    <a:pt x="74437" y="51038"/>
                    <a:pt x="65753" y="49751"/>
                  </a:cubicBezTo>
                  <a:cubicBezTo>
                    <a:pt x="59803" y="48870"/>
                    <a:pt x="55552" y="49715"/>
                    <a:pt x="42983" y="53625"/>
                  </a:cubicBezTo>
                  <a:cubicBezTo>
                    <a:pt x="39522" y="54712"/>
                    <a:pt x="37396" y="55325"/>
                    <a:pt x="35271" y="55878"/>
                  </a:cubicBezTo>
                  <a:cubicBezTo>
                    <a:pt x="24827" y="58543"/>
                    <a:pt x="18269" y="57869"/>
                    <a:pt x="12986" y="52751"/>
                  </a:cubicBezTo>
                  <a:cubicBezTo>
                    <a:pt x="9646" y="49441"/>
                    <a:pt x="9282" y="46618"/>
                    <a:pt x="11165" y="42379"/>
                  </a:cubicBezTo>
                  <a:cubicBezTo>
                    <a:pt x="12500" y="39325"/>
                    <a:pt x="14504" y="36374"/>
                    <a:pt x="19119" y="30636"/>
                  </a:cubicBezTo>
                  <a:cubicBezTo>
                    <a:pt x="30231" y="16913"/>
                    <a:pt x="33146" y="11350"/>
                    <a:pt x="29138" y="2892"/>
                  </a:cubicBezTo>
                  <a:cubicBezTo>
                    <a:pt x="28531" y="1641"/>
                    <a:pt x="27438" y="700"/>
                    <a:pt x="26284" y="26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6" name="Google Shape;5066;p42"/>
            <p:cNvSpPr/>
            <p:nvPr/>
          </p:nvSpPr>
          <p:spPr>
            <a:xfrm>
              <a:off x="5673664" y="1980071"/>
              <a:ext cx="454199" cy="271515"/>
            </a:xfrm>
            <a:custGeom>
              <a:rect b="b" l="l" r="r" t="t"/>
              <a:pathLst>
                <a:path extrusionOk="0" h="173215" w="289760">
                  <a:moveTo>
                    <a:pt x="247631" y="3"/>
                  </a:moveTo>
                  <a:cubicBezTo>
                    <a:pt x="242774" y="113"/>
                    <a:pt x="237855" y="2972"/>
                    <a:pt x="232633" y="9124"/>
                  </a:cubicBezTo>
                  <a:cubicBezTo>
                    <a:pt x="226014" y="16847"/>
                    <a:pt x="224921" y="26259"/>
                    <a:pt x="227107" y="38865"/>
                  </a:cubicBezTo>
                  <a:cubicBezTo>
                    <a:pt x="227593" y="41507"/>
                    <a:pt x="228200" y="43984"/>
                    <a:pt x="229111" y="47986"/>
                  </a:cubicBezTo>
                  <a:cubicBezTo>
                    <a:pt x="231783" y="59341"/>
                    <a:pt x="232390" y="63033"/>
                    <a:pt x="231479" y="66475"/>
                  </a:cubicBezTo>
                  <a:cubicBezTo>
                    <a:pt x="230629" y="70022"/>
                    <a:pt x="227472" y="71946"/>
                    <a:pt x="219140" y="72226"/>
                  </a:cubicBezTo>
                  <a:cubicBezTo>
                    <a:pt x="214647" y="72378"/>
                    <a:pt x="212497" y="69214"/>
                    <a:pt x="209765" y="58357"/>
                  </a:cubicBezTo>
                  <a:cubicBezTo>
                    <a:pt x="209577" y="57604"/>
                    <a:pt x="209583" y="57616"/>
                    <a:pt x="209388" y="56857"/>
                  </a:cubicBezTo>
                  <a:cubicBezTo>
                    <a:pt x="207536" y="49449"/>
                    <a:pt x="206504" y="46134"/>
                    <a:pt x="204270" y="42861"/>
                  </a:cubicBezTo>
                  <a:cubicBezTo>
                    <a:pt x="200778" y="37760"/>
                    <a:pt x="195508" y="35665"/>
                    <a:pt x="188901" y="37365"/>
                  </a:cubicBezTo>
                  <a:cubicBezTo>
                    <a:pt x="167496" y="42873"/>
                    <a:pt x="163106" y="55473"/>
                    <a:pt x="166908" y="78723"/>
                  </a:cubicBezTo>
                  <a:cubicBezTo>
                    <a:pt x="167071" y="79737"/>
                    <a:pt x="167254" y="80727"/>
                    <a:pt x="167533" y="82348"/>
                  </a:cubicBezTo>
                  <a:cubicBezTo>
                    <a:pt x="170053" y="96964"/>
                    <a:pt x="170010" y="102247"/>
                    <a:pt x="166531" y="105963"/>
                  </a:cubicBezTo>
                  <a:cubicBezTo>
                    <a:pt x="164515" y="108119"/>
                    <a:pt x="163950" y="108076"/>
                    <a:pt x="161285" y="105337"/>
                  </a:cubicBezTo>
                  <a:cubicBezTo>
                    <a:pt x="160192" y="104220"/>
                    <a:pt x="158917" y="102635"/>
                    <a:pt x="157410" y="100589"/>
                  </a:cubicBezTo>
                  <a:cubicBezTo>
                    <a:pt x="156506" y="99368"/>
                    <a:pt x="153227" y="94863"/>
                    <a:pt x="153039" y="94596"/>
                  </a:cubicBezTo>
                  <a:cubicBezTo>
                    <a:pt x="147507" y="86921"/>
                    <a:pt x="143596" y="82476"/>
                    <a:pt x="138417" y="79725"/>
                  </a:cubicBezTo>
                  <a:cubicBezTo>
                    <a:pt x="131136" y="75857"/>
                    <a:pt x="123145" y="76713"/>
                    <a:pt x="115051" y="82725"/>
                  </a:cubicBezTo>
                  <a:cubicBezTo>
                    <a:pt x="106125" y="89355"/>
                    <a:pt x="106932" y="97492"/>
                    <a:pt x="113302" y="114585"/>
                  </a:cubicBezTo>
                  <a:cubicBezTo>
                    <a:pt x="113442" y="114962"/>
                    <a:pt x="113412" y="114956"/>
                    <a:pt x="113551" y="115338"/>
                  </a:cubicBezTo>
                  <a:cubicBezTo>
                    <a:pt x="118767" y="129310"/>
                    <a:pt x="119217" y="133695"/>
                    <a:pt x="115051" y="135954"/>
                  </a:cubicBezTo>
                  <a:cubicBezTo>
                    <a:pt x="109276" y="139087"/>
                    <a:pt x="105597" y="136706"/>
                    <a:pt x="96306" y="125455"/>
                  </a:cubicBezTo>
                  <a:cubicBezTo>
                    <a:pt x="96191" y="125309"/>
                    <a:pt x="96179" y="125351"/>
                    <a:pt x="96057" y="125206"/>
                  </a:cubicBezTo>
                  <a:cubicBezTo>
                    <a:pt x="89979" y="117846"/>
                    <a:pt x="86998" y="114731"/>
                    <a:pt x="82565" y="112339"/>
                  </a:cubicBezTo>
                  <a:cubicBezTo>
                    <a:pt x="76031" y="108811"/>
                    <a:pt x="69072" y="109509"/>
                    <a:pt x="62071" y="114713"/>
                  </a:cubicBezTo>
                  <a:cubicBezTo>
                    <a:pt x="55708" y="119437"/>
                    <a:pt x="55143" y="124398"/>
                    <a:pt x="56448" y="138079"/>
                  </a:cubicBezTo>
                  <a:cubicBezTo>
                    <a:pt x="56813" y="141922"/>
                    <a:pt x="56934" y="143987"/>
                    <a:pt x="56946" y="146197"/>
                  </a:cubicBezTo>
                  <a:cubicBezTo>
                    <a:pt x="57007" y="153848"/>
                    <a:pt x="55119" y="158888"/>
                    <a:pt x="49824" y="162817"/>
                  </a:cubicBezTo>
                  <a:cubicBezTo>
                    <a:pt x="47935" y="164225"/>
                    <a:pt x="45300" y="162628"/>
                    <a:pt x="34206" y="153199"/>
                  </a:cubicBezTo>
                  <a:cubicBezTo>
                    <a:pt x="21758" y="142615"/>
                    <a:pt x="13688" y="138583"/>
                    <a:pt x="3590" y="141698"/>
                  </a:cubicBezTo>
                  <a:cubicBezTo>
                    <a:pt x="949" y="142518"/>
                    <a:pt x="-600" y="145426"/>
                    <a:pt x="220" y="148074"/>
                  </a:cubicBezTo>
                  <a:cubicBezTo>
                    <a:pt x="1040" y="150721"/>
                    <a:pt x="3942" y="152142"/>
                    <a:pt x="6590" y="151322"/>
                  </a:cubicBezTo>
                  <a:cubicBezTo>
                    <a:pt x="12152" y="149604"/>
                    <a:pt x="17811" y="152397"/>
                    <a:pt x="27709" y="160819"/>
                  </a:cubicBezTo>
                  <a:cubicBezTo>
                    <a:pt x="28365" y="161378"/>
                    <a:pt x="32912" y="165319"/>
                    <a:pt x="33829" y="166065"/>
                  </a:cubicBezTo>
                  <a:cubicBezTo>
                    <a:pt x="36234" y="168021"/>
                    <a:pt x="38256" y="169442"/>
                    <a:pt x="40205" y="170565"/>
                  </a:cubicBezTo>
                  <a:cubicBezTo>
                    <a:pt x="45792" y="173789"/>
                    <a:pt x="51129" y="174305"/>
                    <a:pt x="55823" y="170814"/>
                  </a:cubicBezTo>
                  <a:cubicBezTo>
                    <a:pt x="64020" y="164730"/>
                    <a:pt x="67026" y="156647"/>
                    <a:pt x="66947" y="146076"/>
                  </a:cubicBezTo>
                  <a:cubicBezTo>
                    <a:pt x="66923" y="143483"/>
                    <a:pt x="66838" y="141327"/>
                    <a:pt x="66443" y="137204"/>
                  </a:cubicBezTo>
                  <a:cubicBezTo>
                    <a:pt x="65502" y="127349"/>
                    <a:pt x="65842" y="124362"/>
                    <a:pt x="68071" y="122710"/>
                  </a:cubicBezTo>
                  <a:cubicBezTo>
                    <a:pt x="74853" y="117670"/>
                    <a:pt x="78466" y="119662"/>
                    <a:pt x="88309" y="131582"/>
                  </a:cubicBezTo>
                  <a:cubicBezTo>
                    <a:pt x="88430" y="131727"/>
                    <a:pt x="88443" y="131685"/>
                    <a:pt x="88564" y="131830"/>
                  </a:cubicBezTo>
                  <a:cubicBezTo>
                    <a:pt x="94284" y="138759"/>
                    <a:pt x="96950" y="141686"/>
                    <a:pt x="100933" y="144200"/>
                  </a:cubicBezTo>
                  <a:cubicBezTo>
                    <a:pt x="106853" y="147940"/>
                    <a:pt x="113229" y="148262"/>
                    <a:pt x="119800" y="144697"/>
                  </a:cubicBezTo>
                  <a:cubicBezTo>
                    <a:pt x="125920" y="141382"/>
                    <a:pt x="128398" y="135844"/>
                    <a:pt x="127797" y="128831"/>
                  </a:cubicBezTo>
                  <a:cubicBezTo>
                    <a:pt x="127408" y="124289"/>
                    <a:pt x="126327" y="120621"/>
                    <a:pt x="123048" y="111835"/>
                  </a:cubicBezTo>
                  <a:cubicBezTo>
                    <a:pt x="122908" y="111458"/>
                    <a:pt x="122811" y="111464"/>
                    <a:pt x="122672" y="111088"/>
                  </a:cubicBezTo>
                  <a:cubicBezTo>
                    <a:pt x="117935" y="98367"/>
                    <a:pt x="117474" y="93497"/>
                    <a:pt x="121050" y="90843"/>
                  </a:cubicBezTo>
                  <a:cubicBezTo>
                    <a:pt x="129934" y="84243"/>
                    <a:pt x="135326" y="87042"/>
                    <a:pt x="144914" y="100340"/>
                  </a:cubicBezTo>
                  <a:cubicBezTo>
                    <a:pt x="145060" y="100546"/>
                    <a:pt x="148448" y="105283"/>
                    <a:pt x="149414" y="106588"/>
                  </a:cubicBezTo>
                  <a:cubicBezTo>
                    <a:pt x="151169" y="108963"/>
                    <a:pt x="152571" y="110705"/>
                    <a:pt x="154035" y="112211"/>
                  </a:cubicBezTo>
                  <a:cubicBezTo>
                    <a:pt x="160337" y="118690"/>
                    <a:pt x="167515" y="119668"/>
                    <a:pt x="173903" y="112837"/>
                  </a:cubicBezTo>
                  <a:cubicBezTo>
                    <a:pt x="180521" y="105769"/>
                    <a:pt x="180521" y="98658"/>
                    <a:pt x="177406" y="80599"/>
                  </a:cubicBezTo>
                  <a:cubicBezTo>
                    <a:pt x="177127" y="79008"/>
                    <a:pt x="177066" y="78079"/>
                    <a:pt x="176902" y="77102"/>
                  </a:cubicBezTo>
                  <a:cubicBezTo>
                    <a:pt x="173830" y="58321"/>
                    <a:pt x="176337" y="50985"/>
                    <a:pt x="191397" y="47111"/>
                  </a:cubicBezTo>
                  <a:cubicBezTo>
                    <a:pt x="195568" y="46036"/>
                    <a:pt x="196989" y="48095"/>
                    <a:pt x="199770" y="59231"/>
                  </a:cubicBezTo>
                  <a:cubicBezTo>
                    <a:pt x="199958" y="59990"/>
                    <a:pt x="199952" y="59960"/>
                    <a:pt x="200147" y="60731"/>
                  </a:cubicBezTo>
                  <a:cubicBezTo>
                    <a:pt x="203978" y="75972"/>
                    <a:pt x="208101" y="82725"/>
                    <a:pt x="219389" y="82348"/>
                  </a:cubicBezTo>
                  <a:cubicBezTo>
                    <a:pt x="231783" y="81935"/>
                    <a:pt x="239130" y="77496"/>
                    <a:pt x="241255" y="68977"/>
                  </a:cubicBezTo>
                  <a:cubicBezTo>
                    <a:pt x="242652" y="63263"/>
                    <a:pt x="242045" y="59049"/>
                    <a:pt x="238887" y="45739"/>
                  </a:cubicBezTo>
                  <a:cubicBezTo>
                    <a:pt x="237976" y="41901"/>
                    <a:pt x="237430" y="39521"/>
                    <a:pt x="237005" y="37116"/>
                  </a:cubicBezTo>
                  <a:cubicBezTo>
                    <a:pt x="235244" y="27170"/>
                    <a:pt x="236033" y="20691"/>
                    <a:pt x="240284" y="15748"/>
                  </a:cubicBezTo>
                  <a:cubicBezTo>
                    <a:pt x="246538" y="8413"/>
                    <a:pt x="248906" y="8553"/>
                    <a:pt x="255647" y="14747"/>
                  </a:cubicBezTo>
                  <a:cubicBezTo>
                    <a:pt x="256193" y="15287"/>
                    <a:pt x="255707" y="14831"/>
                    <a:pt x="258014" y="16999"/>
                  </a:cubicBezTo>
                  <a:cubicBezTo>
                    <a:pt x="268884" y="27340"/>
                    <a:pt x="276474" y="30006"/>
                    <a:pt x="287586" y="22246"/>
                  </a:cubicBezTo>
                  <a:cubicBezTo>
                    <a:pt x="289893" y="20661"/>
                    <a:pt x="290440" y="17522"/>
                    <a:pt x="288861" y="15250"/>
                  </a:cubicBezTo>
                  <a:cubicBezTo>
                    <a:pt x="287282" y="12973"/>
                    <a:pt x="284246" y="12415"/>
                    <a:pt x="282000" y="14000"/>
                  </a:cubicBezTo>
                  <a:cubicBezTo>
                    <a:pt x="275927" y="18208"/>
                    <a:pt x="272709" y="17072"/>
                    <a:pt x="264876" y="9622"/>
                  </a:cubicBezTo>
                  <a:cubicBezTo>
                    <a:pt x="264269" y="9069"/>
                    <a:pt x="262872" y="7721"/>
                    <a:pt x="262508" y="7375"/>
                  </a:cubicBezTo>
                  <a:cubicBezTo>
                    <a:pt x="257286" y="2541"/>
                    <a:pt x="252489" y="-106"/>
                    <a:pt x="247631"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7" name="Google Shape;5067;p42"/>
            <p:cNvSpPr/>
            <p:nvPr/>
          </p:nvSpPr>
          <p:spPr>
            <a:xfrm>
              <a:off x="4927832" y="1953274"/>
              <a:ext cx="375959" cy="280340"/>
            </a:xfrm>
            <a:custGeom>
              <a:rect b="b" l="l" r="r" t="t"/>
              <a:pathLst>
                <a:path extrusionOk="0" h="178845" w="239846">
                  <a:moveTo>
                    <a:pt x="3612" y="217"/>
                  </a:moveTo>
                  <a:cubicBezTo>
                    <a:pt x="2379" y="582"/>
                    <a:pt x="1274" y="1377"/>
                    <a:pt x="612" y="2592"/>
                  </a:cubicBezTo>
                  <a:cubicBezTo>
                    <a:pt x="-711" y="5021"/>
                    <a:pt x="181" y="8136"/>
                    <a:pt x="2610" y="9465"/>
                  </a:cubicBezTo>
                  <a:cubicBezTo>
                    <a:pt x="6217" y="11433"/>
                    <a:pt x="6496" y="16861"/>
                    <a:pt x="3612" y="29582"/>
                  </a:cubicBezTo>
                  <a:cubicBezTo>
                    <a:pt x="3479" y="30178"/>
                    <a:pt x="3314" y="30700"/>
                    <a:pt x="3114" y="31580"/>
                  </a:cubicBezTo>
                  <a:cubicBezTo>
                    <a:pt x="364" y="43482"/>
                    <a:pt x="-280" y="47738"/>
                    <a:pt x="861" y="52821"/>
                  </a:cubicBezTo>
                  <a:cubicBezTo>
                    <a:pt x="2720" y="61073"/>
                    <a:pt x="9812" y="64492"/>
                    <a:pt x="20857" y="62694"/>
                  </a:cubicBezTo>
                  <a:cubicBezTo>
                    <a:pt x="27257" y="61650"/>
                    <a:pt x="30518" y="58444"/>
                    <a:pt x="36226" y="50574"/>
                  </a:cubicBezTo>
                  <a:cubicBezTo>
                    <a:pt x="36353" y="50398"/>
                    <a:pt x="36347" y="50374"/>
                    <a:pt x="36475" y="50198"/>
                  </a:cubicBezTo>
                  <a:cubicBezTo>
                    <a:pt x="41411" y="43391"/>
                    <a:pt x="43567" y="41854"/>
                    <a:pt x="47599" y="42577"/>
                  </a:cubicBezTo>
                  <a:cubicBezTo>
                    <a:pt x="53939" y="43719"/>
                    <a:pt x="56300" y="45935"/>
                    <a:pt x="56841" y="49572"/>
                  </a:cubicBezTo>
                  <a:cubicBezTo>
                    <a:pt x="57375" y="53137"/>
                    <a:pt x="56392" y="57715"/>
                    <a:pt x="53592" y="65815"/>
                  </a:cubicBezTo>
                  <a:cubicBezTo>
                    <a:pt x="53368" y="66477"/>
                    <a:pt x="53185" y="67224"/>
                    <a:pt x="52846" y="68189"/>
                  </a:cubicBezTo>
                  <a:cubicBezTo>
                    <a:pt x="48911" y="79411"/>
                    <a:pt x="47787" y="83461"/>
                    <a:pt x="48097" y="88683"/>
                  </a:cubicBezTo>
                  <a:cubicBezTo>
                    <a:pt x="48583" y="96953"/>
                    <a:pt x="54230" y="101969"/>
                    <a:pt x="64340" y="102928"/>
                  </a:cubicBezTo>
                  <a:cubicBezTo>
                    <a:pt x="73636" y="103815"/>
                    <a:pt x="78616" y="99218"/>
                    <a:pt x="86959" y="86934"/>
                  </a:cubicBezTo>
                  <a:cubicBezTo>
                    <a:pt x="87481" y="86163"/>
                    <a:pt x="87840" y="85793"/>
                    <a:pt x="88082" y="85435"/>
                  </a:cubicBezTo>
                  <a:cubicBezTo>
                    <a:pt x="91962" y="79733"/>
                    <a:pt x="94155" y="77067"/>
                    <a:pt x="96456" y="75816"/>
                  </a:cubicBezTo>
                  <a:cubicBezTo>
                    <a:pt x="98739" y="74571"/>
                    <a:pt x="101186" y="75045"/>
                    <a:pt x="105200" y="78190"/>
                  </a:cubicBezTo>
                  <a:cubicBezTo>
                    <a:pt x="109633" y="81664"/>
                    <a:pt x="110464" y="84560"/>
                    <a:pt x="109195" y="88932"/>
                  </a:cubicBezTo>
                  <a:cubicBezTo>
                    <a:pt x="108600" y="91003"/>
                    <a:pt x="107750" y="92909"/>
                    <a:pt x="105698" y="96929"/>
                  </a:cubicBezTo>
                  <a:cubicBezTo>
                    <a:pt x="98678" y="110689"/>
                    <a:pt x="97834" y="117726"/>
                    <a:pt x="107325" y="125669"/>
                  </a:cubicBezTo>
                  <a:cubicBezTo>
                    <a:pt x="113646" y="130964"/>
                    <a:pt x="120441" y="131796"/>
                    <a:pt x="127066" y="128547"/>
                  </a:cubicBezTo>
                  <a:cubicBezTo>
                    <a:pt x="131480" y="126379"/>
                    <a:pt x="134510" y="123616"/>
                    <a:pt x="141184" y="116676"/>
                  </a:cubicBezTo>
                  <a:cubicBezTo>
                    <a:pt x="141293" y="116560"/>
                    <a:pt x="141329" y="116536"/>
                    <a:pt x="141439" y="116427"/>
                  </a:cubicBezTo>
                  <a:cubicBezTo>
                    <a:pt x="151755" y="105697"/>
                    <a:pt x="155508" y="103779"/>
                    <a:pt x="160803" y="107926"/>
                  </a:cubicBezTo>
                  <a:cubicBezTo>
                    <a:pt x="169091" y="114423"/>
                    <a:pt x="169705" y="118060"/>
                    <a:pt x="166177" y="124794"/>
                  </a:cubicBezTo>
                  <a:cubicBezTo>
                    <a:pt x="165606" y="125881"/>
                    <a:pt x="165387" y="126337"/>
                    <a:pt x="163802" y="129045"/>
                  </a:cubicBezTo>
                  <a:cubicBezTo>
                    <a:pt x="156631" y="141305"/>
                    <a:pt x="155350" y="149126"/>
                    <a:pt x="162928" y="160031"/>
                  </a:cubicBezTo>
                  <a:cubicBezTo>
                    <a:pt x="169632" y="169674"/>
                    <a:pt x="178783" y="168277"/>
                    <a:pt x="188170" y="159782"/>
                  </a:cubicBezTo>
                  <a:cubicBezTo>
                    <a:pt x="190963" y="157250"/>
                    <a:pt x="193787" y="154214"/>
                    <a:pt x="197418" y="149909"/>
                  </a:cubicBezTo>
                  <a:cubicBezTo>
                    <a:pt x="206860" y="138712"/>
                    <a:pt x="208469" y="136878"/>
                    <a:pt x="209162" y="136793"/>
                  </a:cubicBezTo>
                  <a:cubicBezTo>
                    <a:pt x="222338" y="135196"/>
                    <a:pt x="225326" y="139234"/>
                    <a:pt x="225405" y="153036"/>
                  </a:cubicBezTo>
                  <a:cubicBezTo>
                    <a:pt x="225411" y="154105"/>
                    <a:pt x="225429" y="154991"/>
                    <a:pt x="225405" y="156910"/>
                  </a:cubicBezTo>
                  <a:cubicBezTo>
                    <a:pt x="225247" y="170627"/>
                    <a:pt x="226030" y="175364"/>
                    <a:pt x="232776" y="178400"/>
                  </a:cubicBezTo>
                  <a:cubicBezTo>
                    <a:pt x="235303" y="179535"/>
                    <a:pt x="238266" y="178430"/>
                    <a:pt x="239401" y="175904"/>
                  </a:cubicBezTo>
                  <a:cubicBezTo>
                    <a:pt x="240537" y="173378"/>
                    <a:pt x="239426" y="170415"/>
                    <a:pt x="236899" y="169279"/>
                  </a:cubicBezTo>
                  <a:cubicBezTo>
                    <a:pt x="235782" y="168775"/>
                    <a:pt x="235297" y="165885"/>
                    <a:pt x="235400" y="157032"/>
                  </a:cubicBezTo>
                  <a:cubicBezTo>
                    <a:pt x="235424" y="155058"/>
                    <a:pt x="235406" y="154184"/>
                    <a:pt x="235400" y="153036"/>
                  </a:cubicBezTo>
                  <a:cubicBezTo>
                    <a:pt x="235290" y="134006"/>
                    <a:pt x="228447" y="124321"/>
                    <a:pt x="208038" y="126792"/>
                  </a:cubicBezTo>
                  <a:cubicBezTo>
                    <a:pt x="204796" y="127187"/>
                    <a:pt x="202100" y="129330"/>
                    <a:pt x="198414" y="133296"/>
                  </a:cubicBezTo>
                  <a:cubicBezTo>
                    <a:pt x="197193" y="134607"/>
                    <a:pt x="195894" y="136101"/>
                    <a:pt x="194170" y="138165"/>
                  </a:cubicBezTo>
                  <a:cubicBezTo>
                    <a:pt x="193744" y="138669"/>
                    <a:pt x="190593" y="142319"/>
                    <a:pt x="189670" y="143412"/>
                  </a:cubicBezTo>
                  <a:cubicBezTo>
                    <a:pt x="186312" y="147401"/>
                    <a:pt x="183804" y="150128"/>
                    <a:pt x="181424" y="152283"/>
                  </a:cubicBezTo>
                  <a:cubicBezTo>
                    <a:pt x="175898" y="157281"/>
                    <a:pt x="173518" y="157657"/>
                    <a:pt x="171174" y="154287"/>
                  </a:cubicBezTo>
                  <a:cubicBezTo>
                    <a:pt x="166377" y="147377"/>
                    <a:pt x="167009" y="143296"/>
                    <a:pt x="172425" y="134042"/>
                  </a:cubicBezTo>
                  <a:cubicBezTo>
                    <a:pt x="174113" y="131164"/>
                    <a:pt x="174374" y="130703"/>
                    <a:pt x="175048" y="129421"/>
                  </a:cubicBezTo>
                  <a:cubicBezTo>
                    <a:pt x="180762" y="118522"/>
                    <a:pt x="179141" y="109626"/>
                    <a:pt x="166930" y="100056"/>
                  </a:cubicBezTo>
                  <a:cubicBezTo>
                    <a:pt x="160773" y="95229"/>
                    <a:pt x="154330" y="94707"/>
                    <a:pt x="147936" y="97931"/>
                  </a:cubicBezTo>
                  <a:cubicBezTo>
                    <a:pt x="143655" y="100087"/>
                    <a:pt x="140558" y="102801"/>
                    <a:pt x="134189" y="109426"/>
                  </a:cubicBezTo>
                  <a:cubicBezTo>
                    <a:pt x="134079" y="109541"/>
                    <a:pt x="134049" y="109565"/>
                    <a:pt x="133940" y="109675"/>
                  </a:cubicBezTo>
                  <a:cubicBezTo>
                    <a:pt x="123173" y="120872"/>
                    <a:pt x="119463" y="122772"/>
                    <a:pt x="113822" y="118048"/>
                  </a:cubicBezTo>
                  <a:cubicBezTo>
                    <a:pt x="109292" y="114253"/>
                    <a:pt x="109626" y="111496"/>
                    <a:pt x="114697" y="101556"/>
                  </a:cubicBezTo>
                  <a:cubicBezTo>
                    <a:pt x="117040" y="96959"/>
                    <a:pt x="117988" y="94695"/>
                    <a:pt x="118820" y="91810"/>
                  </a:cubicBezTo>
                  <a:cubicBezTo>
                    <a:pt x="121194" y="83595"/>
                    <a:pt x="119057" y="76381"/>
                    <a:pt x="111320" y="70315"/>
                  </a:cubicBezTo>
                  <a:cubicBezTo>
                    <a:pt x="104356" y="64856"/>
                    <a:pt x="97664" y="63757"/>
                    <a:pt x="91580" y="67066"/>
                  </a:cubicBezTo>
                  <a:cubicBezTo>
                    <a:pt x="87366" y="69362"/>
                    <a:pt x="84512" y="72756"/>
                    <a:pt x="79709" y="79812"/>
                  </a:cubicBezTo>
                  <a:cubicBezTo>
                    <a:pt x="79460" y="80176"/>
                    <a:pt x="79229" y="80540"/>
                    <a:pt x="78707" y="81311"/>
                  </a:cubicBezTo>
                  <a:cubicBezTo>
                    <a:pt x="72465" y="90511"/>
                    <a:pt x="69289" y="93322"/>
                    <a:pt x="65215" y="92934"/>
                  </a:cubicBezTo>
                  <a:cubicBezTo>
                    <a:pt x="59762" y="92418"/>
                    <a:pt x="58268" y="91069"/>
                    <a:pt x="58092" y="88058"/>
                  </a:cubicBezTo>
                  <a:cubicBezTo>
                    <a:pt x="57897" y="84760"/>
                    <a:pt x="58942" y="81123"/>
                    <a:pt x="62342" y="71438"/>
                  </a:cubicBezTo>
                  <a:cubicBezTo>
                    <a:pt x="62688" y="70454"/>
                    <a:pt x="62859" y="69871"/>
                    <a:pt x="63089" y="69191"/>
                  </a:cubicBezTo>
                  <a:cubicBezTo>
                    <a:pt x="66411" y="59567"/>
                    <a:pt x="67692" y="53786"/>
                    <a:pt x="66842" y="48072"/>
                  </a:cubicBezTo>
                  <a:cubicBezTo>
                    <a:pt x="65621" y="39887"/>
                    <a:pt x="59683" y="34562"/>
                    <a:pt x="49348" y="32704"/>
                  </a:cubicBezTo>
                  <a:cubicBezTo>
                    <a:pt x="40191" y="31058"/>
                    <a:pt x="35394" y="34616"/>
                    <a:pt x="28350" y="44326"/>
                  </a:cubicBezTo>
                  <a:cubicBezTo>
                    <a:pt x="28229" y="44502"/>
                    <a:pt x="28229" y="44526"/>
                    <a:pt x="28101" y="44702"/>
                  </a:cubicBezTo>
                  <a:cubicBezTo>
                    <a:pt x="23942" y="50441"/>
                    <a:pt x="22053" y="52238"/>
                    <a:pt x="19230" y="52699"/>
                  </a:cubicBezTo>
                  <a:cubicBezTo>
                    <a:pt x="12909" y="53726"/>
                    <a:pt x="11136" y="53021"/>
                    <a:pt x="10607" y="50696"/>
                  </a:cubicBezTo>
                  <a:cubicBezTo>
                    <a:pt x="9951" y="47763"/>
                    <a:pt x="10540" y="43870"/>
                    <a:pt x="12860" y="33827"/>
                  </a:cubicBezTo>
                  <a:cubicBezTo>
                    <a:pt x="13067" y="32934"/>
                    <a:pt x="13218" y="32315"/>
                    <a:pt x="13358" y="31708"/>
                  </a:cubicBezTo>
                  <a:cubicBezTo>
                    <a:pt x="17269" y="14469"/>
                    <a:pt x="16819" y="5755"/>
                    <a:pt x="7359" y="594"/>
                  </a:cubicBezTo>
                  <a:cubicBezTo>
                    <a:pt x="6144" y="-74"/>
                    <a:pt x="4845" y="-147"/>
                    <a:pt x="3612" y="217"/>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8" name="Google Shape;5068;p42"/>
            <p:cNvSpPr/>
            <p:nvPr/>
          </p:nvSpPr>
          <p:spPr>
            <a:xfrm>
              <a:off x="5396191" y="799368"/>
              <a:ext cx="259318" cy="83082"/>
            </a:xfrm>
            <a:custGeom>
              <a:rect b="b" l="l" r="r" t="t"/>
              <a:pathLst>
                <a:path extrusionOk="0" h="53003" w="165434">
                  <a:moveTo>
                    <a:pt x="156488" y="230"/>
                  </a:moveTo>
                  <a:cubicBezTo>
                    <a:pt x="154733" y="691"/>
                    <a:pt x="153227" y="1790"/>
                    <a:pt x="152244" y="3479"/>
                  </a:cubicBezTo>
                  <a:cubicBezTo>
                    <a:pt x="126188" y="48164"/>
                    <a:pt x="49010" y="51868"/>
                    <a:pt x="12668" y="6855"/>
                  </a:cubicBezTo>
                  <a:cubicBezTo>
                    <a:pt x="10209" y="3806"/>
                    <a:pt x="5722" y="3266"/>
                    <a:pt x="2674" y="5725"/>
                  </a:cubicBezTo>
                  <a:cubicBezTo>
                    <a:pt x="-375" y="8191"/>
                    <a:pt x="-909" y="12678"/>
                    <a:pt x="1550" y="15726"/>
                  </a:cubicBezTo>
                  <a:cubicBezTo>
                    <a:pt x="44001" y="68311"/>
                    <a:pt x="133329" y="64049"/>
                    <a:pt x="164485" y="10601"/>
                  </a:cubicBezTo>
                  <a:cubicBezTo>
                    <a:pt x="166459" y="7219"/>
                    <a:pt x="165244" y="2950"/>
                    <a:pt x="161862" y="983"/>
                  </a:cubicBezTo>
                  <a:cubicBezTo>
                    <a:pt x="160174" y="-7"/>
                    <a:pt x="158243" y="-232"/>
                    <a:pt x="156488"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9" name="Google Shape;5069;p42"/>
            <p:cNvSpPr/>
            <p:nvPr/>
          </p:nvSpPr>
          <p:spPr>
            <a:xfrm>
              <a:off x="5386993" y="657081"/>
              <a:ext cx="74859" cy="74859"/>
            </a:xfrm>
            <a:custGeom>
              <a:rect b="b" l="l" r="r" t="t"/>
              <a:pathLst>
                <a:path extrusionOk="0" h="47757" w="47757">
                  <a:moveTo>
                    <a:pt x="0" y="23882"/>
                  </a:moveTo>
                  <a:cubicBezTo>
                    <a:pt x="0" y="10693"/>
                    <a:pt x="10693" y="0"/>
                    <a:pt x="23882" y="0"/>
                  </a:cubicBezTo>
                  <a:cubicBezTo>
                    <a:pt x="37065" y="0"/>
                    <a:pt x="47758" y="10693"/>
                    <a:pt x="47758" y="23882"/>
                  </a:cubicBezTo>
                  <a:cubicBezTo>
                    <a:pt x="47758" y="37071"/>
                    <a:pt x="37065" y="47758"/>
                    <a:pt x="23882" y="47758"/>
                  </a:cubicBezTo>
                  <a:cubicBezTo>
                    <a:pt x="10693"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0" name="Google Shape;5070;p42"/>
            <p:cNvSpPr/>
            <p:nvPr/>
          </p:nvSpPr>
          <p:spPr>
            <a:xfrm>
              <a:off x="5581960" y="659462"/>
              <a:ext cx="74859" cy="74859"/>
            </a:xfrm>
            <a:custGeom>
              <a:rect b="b" l="l" r="r" t="t"/>
              <a:pathLst>
                <a:path extrusionOk="0" h="47757" w="47757">
                  <a:moveTo>
                    <a:pt x="0" y="23876"/>
                  </a:moveTo>
                  <a:cubicBezTo>
                    <a:pt x="0" y="10687"/>
                    <a:pt x="10693" y="0"/>
                    <a:pt x="23882" y="0"/>
                  </a:cubicBezTo>
                  <a:cubicBezTo>
                    <a:pt x="37071" y="0"/>
                    <a:pt x="47758" y="10687"/>
                    <a:pt x="47758" y="23876"/>
                  </a:cubicBezTo>
                  <a:cubicBezTo>
                    <a:pt x="47758" y="37065"/>
                    <a:pt x="37071" y="47758"/>
                    <a:pt x="23882" y="47758"/>
                  </a:cubicBezTo>
                  <a:cubicBezTo>
                    <a:pt x="10693"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1" name="Google Shape;5071;p42"/>
            <p:cNvSpPr/>
            <p:nvPr/>
          </p:nvSpPr>
          <p:spPr>
            <a:xfrm>
              <a:off x="5152034" y="667791"/>
              <a:ext cx="1117872" cy="553016"/>
            </a:xfrm>
            <a:custGeom>
              <a:rect b="b" l="l" r="r" t="t"/>
              <a:pathLst>
                <a:path extrusionOk="0" h="352801" w="713156">
                  <a:moveTo>
                    <a:pt x="58940" y="178551"/>
                  </a:moveTo>
                  <a:cubicBezTo>
                    <a:pt x="67812" y="176553"/>
                    <a:pt x="72590" y="200993"/>
                    <a:pt x="120907" y="214377"/>
                  </a:cubicBezTo>
                  <a:cubicBezTo>
                    <a:pt x="169223" y="227760"/>
                    <a:pt x="203616" y="238234"/>
                    <a:pt x="252206" y="232077"/>
                  </a:cubicBezTo>
                  <a:cubicBezTo>
                    <a:pt x="317220" y="223837"/>
                    <a:pt x="386152" y="181702"/>
                    <a:pt x="440413" y="144225"/>
                  </a:cubicBezTo>
                  <a:cubicBezTo>
                    <a:pt x="491055" y="109255"/>
                    <a:pt x="535680" y="60410"/>
                    <a:pt x="589704" y="28458"/>
                  </a:cubicBezTo>
                  <a:cubicBezTo>
                    <a:pt x="609560" y="16715"/>
                    <a:pt x="654008" y="-7034"/>
                    <a:pt x="662388" y="2008"/>
                  </a:cubicBezTo>
                  <a:cubicBezTo>
                    <a:pt x="665303" y="5153"/>
                    <a:pt x="716005" y="91044"/>
                    <a:pt x="713030" y="96479"/>
                  </a:cubicBezTo>
                  <a:cubicBezTo>
                    <a:pt x="707140" y="107111"/>
                    <a:pt x="617393" y="159599"/>
                    <a:pt x="600330" y="171392"/>
                  </a:cubicBezTo>
                  <a:cubicBezTo>
                    <a:pt x="539584" y="213344"/>
                    <a:pt x="480216" y="263507"/>
                    <a:pt x="417472" y="300978"/>
                  </a:cubicBezTo>
                  <a:cubicBezTo>
                    <a:pt x="330306" y="353041"/>
                    <a:pt x="234736" y="369776"/>
                    <a:pt x="118478" y="333136"/>
                  </a:cubicBezTo>
                  <a:cubicBezTo>
                    <a:pt x="69900" y="317822"/>
                    <a:pt x="-7259" y="288785"/>
                    <a:pt x="550" y="246249"/>
                  </a:cubicBezTo>
                  <a:cubicBezTo>
                    <a:pt x="2335" y="236510"/>
                    <a:pt x="8577" y="226059"/>
                    <a:pt x="20637" y="214911"/>
                  </a:cubicBezTo>
                  <a:cubicBezTo>
                    <a:pt x="33449" y="203058"/>
                    <a:pt x="51241" y="180287"/>
                    <a:pt x="58940" y="178551"/>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72" name="Google Shape;5072;p42"/>
            <p:cNvGrpSpPr/>
            <p:nvPr/>
          </p:nvGrpSpPr>
          <p:grpSpPr>
            <a:xfrm>
              <a:off x="5207414" y="657055"/>
              <a:ext cx="1067730" cy="567006"/>
              <a:chOff x="5202865" y="667680"/>
              <a:chExt cx="1067730" cy="551885"/>
            </a:xfrm>
          </p:grpSpPr>
          <p:sp>
            <p:nvSpPr>
              <p:cNvPr id="5073" name="Google Shape;5073;p42"/>
              <p:cNvSpPr/>
              <p:nvPr/>
            </p:nvSpPr>
            <p:spPr>
              <a:xfrm>
                <a:off x="5202865" y="987732"/>
                <a:ext cx="169071" cy="192133"/>
              </a:xfrm>
              <a:custGeom>
                <a:rect b="b" l="l" r="r" t="t"/>
                <a:pathLst>
                  <a:path extrusionOk="0" h="122573" w="107860">
                    <a:moveTo>
                      <a:pt x="62683" y="0"/>
                    </a:moveTo>
                    <a:lnTo>
                      <a:pt x="0" y="91514"/>
                    </a:lnTo>
                    <a:cubicBezTo>
                      <a:pt x="19279" y="104205"/>
                      <a:pt x="43149" y="113756"/>
                      <a:pt x="65725" y="121602"/>
                    </a:cubicBezTo>
                    <a:cubicBezTo>
                      <a:pt x="66472" y="121863"/>
                      <a:pt x="67158" y="122318"/>
                      <a:pt x="67899" y="122573"/>
                    </a:cubicBezTo>
                    <a:lnTo>
                      <a:pt x="107860" y="15144"/>
                    </a:lnTo>
                    <a:cubicBezTo>
                      <a:pt x="101223" y="13335"/>
                      <a:pt x="95564" y="12302"/>
                      <a:pt x="88411" y="10317"/>
                    </a:cubicBezTo>
                    <a:cubicBezTo>
                      <a:pt x="77548" y="7311"/>
                      <a:pt x="69684" y="3698"/>
                      <a:pt x="62683"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4" name="Google Shape;5074;p42"/>
              <p:cNvSpPr/>
              <p:nvPr/>
            </p:nvSpPr>
            <p:spPr>
              <a:xfrm>
                <a:off x="5406128" y="1026585"/>
                <a:ext cx="96342" cy="192980"/>
              </a:xfrm>
              <a:custGeom>
                <a:rect b="b" l="l" r="r" t="t"/>
                <a:pathLst>
                  <a:path extrusionOk="0" h="123113" w="61462">
                    <a:moveTo>
                      <a:pt x="17409" y="0"/>
                    </a:moveTo>
                    <a:lnTo>
                      <a:pt x="0" y="115936"/>
                    </a:lnTo>
                    <a:cubicBezTo>
                      <a:pt x="20524" y="120241"/>
                      <a:pt x="40283" y="122179"/>
                      <a:pt x="59580" y="123114"/>
                    </a:cubicBezTo>
                    <a:lnTo>
                      <a:pt x="61463" y="4797"/>
                    </a:lnTo>
                    <a:cubicBezTo>
                      <a:pt x="46343" y="4724"/>
                      <a:pt x="31703" y="2781"/>
                      <a:pt x="17409"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5" name="Google Shape;5075;p42"/>
              <p:cNvSpPr/>
              <p:nvPr/>
            </p:nvSpPr>
            <p:spPr>
              <a:xfrm>
                <a:off x="5588484" y="998400"/>
                <a:ext cx="117663" cy="217498"/>
              </a:xfrm>
              <a:custGeom>
                <a:rect b="b" l="l" r="r" t="t"/>
                <a:pathLst>
                  <a:path extrusionOk="0" h="138755" w="75064">
                    <a:moveTo>
                      <a:pt x="45153" y="0"/>
                    </a:moveTo>
                    <a:cubicBezTo>
                      <a:pt x="30124" y="6370"/>
                      <a:pt x="15095" y="10997"/>
                      <a:pt x="0" y="14798"/>
                    </a:cubicBezTo>
                    <a:lnTo>
                      <a:pt x="18" y="15029"/>
                    </a:lnTo>
                    <a:lnTo>
                      <a:pt x="5337" y="138756"/>
                    </a:lnTo>
                    <a:cubicBezTo>
                      <a:pt x="17330" y="137086"/>
                      <a:pt x="29086" y="134760"/>
                      <a:pt x="40714" y="131760"/>
                    </a:cubicBezTo>
                    <a:cubicBezTo>
                      <a:pt x="52342" y="128761"/>
                      <a:pt x="63837" y="125081"/>
                      <a:pt x="75064" y="120909"/>
                    </a:cubicBezTo>
                    <a:lnTo>
                      <a:pt x="45153"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6" name="Google Shape;5076;p42"/>
              <p:cNvSpPr/>
              <p:nvPr/>
            </p:nvSpPr>
            <p:spPr>
              <a:xfrm>
                <a:off x="5712900" y="935221"/>
                <a:ext cx="155830" cy="218478"/>
              </a:xfrm>
              <a:custGeom>
                <a:rect b="b" l="l" r="r" t="t"/>
                <a:pathLst>
                  <a:path extrusionOk="0" h="139380" w="99413">
                    <a:moveTo>
                      <a:pt x="42681" y="0"/>
                    </a:moveTo>
                    <a:cubicBezTo>
                      <a:pt x="28916" y="8604"/>
                      <a:pt x="14628" y="16869"/>
                      <a:pt x="0" y="24562"/>
                    </a:cubicBezTo>
                    <a:lnTo>
                      <a:pt x="41455" y="139381"/>
                    </a:lnTo>
                    <a:cubicBezTo>
                      <a:pt x="47545" y="136132"/>
                      <a:pt x="53957" y="134177"/>
                      <a:pt x="59963" y="130588"/>
                    </a:cubicBezTo>
                    <a:cubicBezTo>
                      <a:pt x="73407" y="122561"/>
                      <a:pt x="86237" y="112505"/>
                      <a:pt x="99414" y="103513"/>
                    </a:cubicBezTo>
                    <a:lnTo>
                      <a:pt x="42681"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7" name="Google Shape;5077;p42"/>
              <p:cNvSpPr/>
              <p:nvPr/>
            </p:nvSpPr>
            <p:spPr>
              <a:xfrm>
                <a:off x="5850431" y="832122"/>
                <a:ext cx="181253" cy="204982"/>
              </a:xfrm>
              <a:custGeom>
                <a:rect b="b" l="l" r="r" t="t"/>
                <a:pathLst>
                  <a:path extrusionOk="0" h="130770" w="115632">
                    <a:moveTo>
                      <a:pt x="44285" y="0"/>
                    </a:moveTo>
                    <a:cubicBezTo>
                      <a:pt x="29699" y="12321"/>
                      <a:pt x="15168" y="24799"/>
                      <a:pt x="0" y="35619"/>
                    </a:cubicBezTo>
                    <a:lnTo>
                      <a:pt x="67620" y="130771"/>
                    </a:lnTo>
                    <a:cubicBezTo>
                      <a:pt x="77348" y="123533"/>
                      <a:pt x="87185" y="116695"/>
                      <a:pt x="96888" y="109445"/>
                    </a:cubicBezTo>
                    <a:cubicBezTo>
                      <a:pt x="103166" y="104861"/>
                      <a:pt x="109378" y="100149"/>
                      <a:pt x="115633" y="95528"/>
                    </a:cubicBezTo>
                    <a:lnTo>
                      <a:pt x="44285"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8" name="Google Shape;5078;p42"/>
              <p:cNvSpPr/>
              <p:nvPr/>
            </p:nvSpPr>
            <p:spPr>
              <a:xfrm>
                <a:off x="5975389" y="734739"/>
                <a:ext cx="185355" cy="202507"/>
              </a:xfrm>
              <a:custGeom>
                <a:rect b="b" l="l" r="r" t="t"/>
                <a:pathLst>
                  <a:path extrusionOk="0" h="129191" w="118249">
                    <a:moveTo>
                      <a:pt x="43987" y="0"/>
                    </a:moveTo>
                    <a:cubicBezTo>
                      <a:pt x="28910" y="10468"/>
                      <a:pt x="14221" y="21629"/>
                      <a:pt x="0" y="33506"/>
                    </a:cubicBezTo>
                    <a:lnTo>
                      <a:pt x="74833" y="129192"/>
                    </a:lnTo>
                    <a:cubicBezTo>
                      <a:pt x="75077" y="129034"/>
                      <a:pt x="75259" y="128828"/>
                      <a:pt x="75502" y="128670"/>
                    </a:cubicBezTo>
                    <a:cubicBezTo>
                      <a:pt x="81513" y="124516"/>
                      <a:pt x="101005" y="112657"/>
                      <a:pt x="118250" y="102007"/>
                    </a:cubicBezTo>
                    <a:lnTo>
                      <a:pt x="43987"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9" name="Google Shape;5079;p42"/>
              <p:cNvSpPr/>
              <p:nvPr/>
            </p:nvSpPr>
            <p:spPr>
              <a:xfrm>
                <a:off x="6110588" y="667680"/>
                <a:ext cx="160007" cy="187424"/>
              </a:xfrm>
              <a:custGeom>
                <a:rect b="b" l="l" r="r" t="t"/>
                <a:pathLst>
                  <a:path extrusionOk="0" h="119569" w="102078">
                    <a:moveTo>
                      <a:pt x="39166" y="694"/>
                    </a:moveTo>
                    <a:cubicBezTo>
                      <a:pt x="28114" y="2917"/>
                      <a:pt x="13906" y="10234"/>
                      <a:pt x="0" y="17532"/>
                    </a:cubicBezTo>
                    <a:lnTo>
                      <a:pt x="71227" y="119569"/>
                    </a:lnTo>
                    <a:cubicBezTo>
                      <a:pt x="86772" y="109338"/>
                      <a:pt x="99949" y="100157"/>
                      <a:pt x="101952" y="96495"/>
                    </a:cubicBezTo>
                    <a:cubicBezTo>
                      <a:pt x="104928" y="91061"/>
                      <a:pt x="54225" y="5109"/>
                      <a:pt x="51310" y="1969"/>
                    </a:cubicBezTo>
                    <a:cubicBezTo>
                      <a:pt x="49246" y="-296"/>
                      <a:pt x="44813" y="-441"/>
                      <a:pt x="39166" y="694"/>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80" name="Google Shape;5080;p42"/>
            <p:cNvSpPr/>
            <p:nvPr/>
          </p:nvSpPr>
          <p:spPr>
            <a:xfrm>
              <a:off x="5375735" y="1282744"/>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5081" name="Google Shape;5081;p42"/>
            <p:cNvSpPr/>
            <p:nvPr/>
          </p:nvSpPr>
          <p:spPr>
            <a:xfrm>
              <a:off x="5369319" y="1597139"/>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5082" name="Google Shape;5082;p42"/>
          <p:cNvGrpSpPr/>
          <p:nvPr/>
        </p:nvGrpSpPr>
        <p:grpSpPr>
          <a:xfrm>
            <a:off x="11519600" y="4324148"/>
            <a:ext cx="575949" cy="694043"/>
            <a:chOff x="6764692" y="401440"/>
            <a:chExt cx="1579673" cy="1903573"/>
          </a:xfrm>
        </p:grpSpPr>
        <p:grpSp>
          <p:nvGrpSpPr>
            <p:cNvPr id="5083" name="Google Shape;5083;p42"/>
            <p:cNvGrpSpPr/>
            <p:nvPr/>
          </p:nvGrpSpPr>
          <p:grpSpPr>
            <a:xfrm>
              <a:off x="6764692" y="401440"/>
              <a:ext cx="1579673" cy="1903573"/>
              <a:chOff x="5460295" y="2037356"/>
              <a:chExt cx="1579673" cy="1903573"/>
            </a:xfrm>
          </p:grpSpPr>
          <p:grpSp>
            <p:nvGrpSpPr>
              <p:cNvPr id="5084" name="Google Shape;5084;p42"/>
              <p:cNvGrpSpPr/>
              <p:nvPr/>
            </p:nvGrpSpPr>
            <p:grpSpPr>
              <a:xfrm>
                <a:off x="5475026" y="2047322"/>
                <a:ext cx="1552144" cy="1884845"/>
                <a:chOff x="2609767" y="872536"/>
                <a:chExt cx="989509" cy="1201610"/>
              </a:xfrm>
            </p:grpSpPr>
            <p:sp>
              <p:nvSpPr>
                <p:cNvPr id="5085" name="Google Shape;5085;p42"/>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086" name="Google Shape;5086;p42"/>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5087" name="Google Shape;5087;p42"/>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5088" name="Google Shape;5088;p42"/>
            <p:cNvGrpSpPr/>
            <p:nvPr/>
          </p:nvGrpSpPr>
          <p:grpSpPr>
            <a:xfrm>
              <a:off x="7371108" y="1329692"/>
              <a:ext cx="410410" cy="410409"/>
              <a:chOff x="6818398" y="1294347"/>
              <a:chExt cx="249020" cy="249050"/>
            </a:xfrm>
          </p:grpSpPr>
          <p:sp>
            <p:nvSpPr>
              <p:cNvPr id="5089" name="Google Shape;5089;p42"/>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90" name="Google Shape;5090;p42"/>
              <p:cNvGrpSpPr/>
              <p:nvPr/>
            </p:nvGrpSpPr>
            <p:grpSpPr>
              <a:xfrm>
                <a:off x="6818823" y="1295895"/>
                <a:ext cx="248352" cy="246154"/>
                <a:chOff x="6818823" y="1295895"/>
                <a:chExt cx="248352" cy="246154"/>
              </a:xfrm>
            </p:grpSpPr>
            <p:grpSp>
              <p:nvGrpSpPr>
                <p:cNvPr id="5091" name="Google Shape;5091;p42"/>
                <p:cNvGrpSpPr/>
                <p:nvPr/>
              </p:nvGrpSpPr>
              <p:grpSpPr>
                <a:xfrm>
                  <a:off x="6818823" y="1295895"/>
                  <a:ext cx="248352" cy="246154"/>
                  <a:chOff x="6818823" y="1295895"/>
                  <a:chExt cx="248352" cy="246154"/>
                </a:xfrm>
              </p:grpSpPr>
              <p:sp>
                <p:nvSpPr>
                  <p:cNvPr id="5092" name="Google Shape;5092;p42"/>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3" name="Google Shape;5093;p42"/>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4" name="Google Shape;5094;p42"/>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5" name="Google Shape;5095;p42"/>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6" name="Google Shape;5096;p42"/>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7" name="Google Shape;5097;p42"/>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8" name="Google Shape;5098;p42"/>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9" name="Google Shape;5099;p42"/>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00" name="Google Shape;5100;p42"/>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101" name="Google Shape;5101;p42"/>
            <p:cNvSpPr/>
            <p:nvPr/>
          </p:nvSpPr>
          <p:spPr>
            <a:xfrm>
              <a:off x="7755290" y="1938570"/>
              <a:ext cx="400465" cy="321748"/>
            </a:xfrm>
            <a:custGeom>
              <a:rect b="b" l="l" r="r" t="t"/>
              <a:pathLst>
                <a:path extrusionOk="0" h="205262" w="255480">
                  <a:moveTo>
                    <a:pt x="189597" y="12"/>
                  </a:moveTo>
                  <a:cubicBezTo>
                    <a:pt x="187715" y="103"/>
                    <a:pt x="185893" y="698"/>
                    <a:pt x="184375" y="2131"/>
                  </a:cubicBezTo>
                  <a:cubicBezTo>
                    <a:pt x="175691" y="10043"/>
                    <a:pt x="179577" y="22200"/>
                    <a:pt x="190447" y="35498"/>
                  </a:cubicBezTo>
                  <a:cubicBezTo>
                    <a:pt x="197552" y="44096"/>
                    <a:pt x="206841" y="51783"/>
                    <a:pt x="213096" y="54989"/>
                  </a:cubicBezTo>
                  <a:cubicBezTo>
                    <a:pt x="210849" y="69848"/>
                    <a:pt x="201923" y="83425"/>
                    <a:pt x="186864" y="87603"/>
                  </a:cubicBezTo>
                  <a:cubicBezTo>
                    <a:pt x="183281" y="88599"/>
                    <a:pt x="179517" y="88872"/>
                    <a:pt x="175873" y="88478"/>
                  </a:cubicBezTo>
                  <a:cubicBezTo>
                    <a:pt x="175873" y="81640"/>
                    <a:pt x="175388" y="74572"/>
                    <a:pt x="173991" y="67608"/>
                  </a:cubicBezTo>
                  <a:cubicBezTo>
                    <a:pt x="168951" y="43045"/>
                    <a:pt x="156260" y="28211"/>
                    <a:pt x="138348" y="34374"/>
                  </a:cubicBezTo>
                  <a:cubicBezTo>
                    <a:pt x="123410" y="39524"/>
                    <a:pt x="125232" y="58517"/>
                    <a:pt x="137861" y="75483"/>
                  </a:cubicBezTo>
                  <a:cubicBezTo>
                    <a:pt x="145330" y="85472"/>
                    <a:pt x="155107" y="92437"/>
                    <a:pt x="165612" y="95977"/>
                  </a:cubicBezTo>
                  <a:cubicBezTo>
                    <a:pt x="164883" y="104362"/>
                    <a:pt x="162879" y="111157"/>
                    <a:pt x="159843" y="114218"/>
                  </a:cubicBezTo>
                  <a:cubicBezTo>
                    <a:pt x="143144" y="131292"/>
                    <a:pt x="126021" y="133867"/>
                    <a:pt x="110355" y="125840"/>
                  </a:cubicBezTo>
                  <a:cubicBezTo>
                    <a:pt x="111691" y="103111"/>
                    <a:pt x="103554" y="81276"/>
                    <a:pt x="86005" y="70109"/>
                  </a:cubicBezTo>
                  <a:cubicBezTo>
                    <a:pt x="73557" y="62185"/>
                    <a:pt x="64327" y="67255"/>
                    <a:pt x="65663" y="80231"/>
                  </a:cubicBezTo>
                  <a:cubicBezTo>
                    <a:pt x="66574" y="89577"/>
                    <a:pt x="72707" y="102662"/>
                    <a:pt x="81391" y="113841"/>
                  </a:cubicBezTo>
                  <a:cubicBezTo>
                    <a:pt x="86977" y="121037"/>
                    <a:pt x="93170" y="126805"/>
                    <a:pt x="99607" y="131214"/>
                  </a:cubicBezTo>
                  <a:cubicBezTo>
                    <a:pt x="99182" y="134183"/>
                    <a:pt x="99242" y="137128"/>
                    <a:pt x="98392" y="140085"/>
                  </a:cubicBezTo>
                  <a:cubicBezTo>
                    <a:pt x="91652" y="164009"/>
                    <a:pt x="74286" y="177380"/>
                    <a:pt x="52426" y="173318"/>
                  </a:cubicBezTo>
                  <a:cubicBezTo>
                    <a:pt x="55280" y="155320"/>
                    <a:pt x="52912" y="136909"/>
                    <a:pt x="42892" y="124461"/>
                  </a:cubicBezTo>
                  <a:cubicBezTo>
                    <a:pt x="23947" y="100859"/>
                    <a:pt x="2270" y="105789"/>
                    <a:pt x="145" y="129465"/>
                  </a:cubicBezTo>
                  <a:cubicBezTo>
                    <a:pt x="-1677" y="150396"/>
                    <a:pt x="13807" y="171108"/>
                    <a:pt x="41132" y="180319"/>
                  </a:cubicBezTo>
                  <a:cubicBezTo>
                    <a:pt x="39432" y="186428"/>
                    <a:pt x="37063" y="192458"/>
                    <a:pt x="33906" y="197813"/>
                  </a:cubicBezTo>
                  <a:cubicBezTo>
                    <a:pt x="32509" y="200200"/>
                    <a:pt x="33299" y="203151"/>
                    <a:pt x="35667" y="204560"/>
                  </a:cubicBezTo>
                  <a:cubicBezTo>
                    <a:pt x="38035" y="205968"/>
                    <a:pt x="41132" y="205197"/>
                    <a:pt x="42528" y="202811"/>
                  </a:cubicBezTo>
                  <a:cubicBezTo>
                    <a:pt x="46111" y="196793"/>
                    <a:pt x="48844" y="190175"/>
                    <a:pt x="50787" y="183319"/>
                  </a:cubicBezTo>
                  <a:cubicBezTo>
                    <a:pt x="78172" y="188341"/>
                    <a:pt x="100032" y="171199"/>
                    <a:pt x="107987" y="142708"/>
                  </a:cubicBezTo>
                  <a:cubicBezTo>
                    <a:pt x="108594" y="140595"/>
                    <a:pt x="108472" y="138464"/>
                    <a:pt x="108897" y="136332"/>
                  </a:cubicBezTo>
                  <a:cubicBezTo>
                    <a:pt x="127357" y="144487"/>
                    <a:pt x="147820" y="140868"/>
                    <a:pt x="167130" y="121213"/>
                  </a:cubicBezTo>
                  <a:cubicBezTo>
                    <a:pt x="171562" y="116646"/>
                    <a:pt x="174355" y="108437"/>
                    <a:pt x="175509" y="98600"/>
                  </a:cubicBezTo>
                  <a:cubicBezTo>
                    <a:pt x="180124" y="99007"/>
                    <a:pt x="184799" y="98636"/>
                    <a:pt x="189475" y="97349"/>
                  </a:cubicBezTo>
                  <a:cubicBezTo>
                    <a:pt x="208239" y="92157"/>
                    <a:pt x="219411" y="75829"/>
                    <a:pt x="222569" y="57989"/>
                  </a:cubicBezTo>
                  <a:cubicBezTo>
                    <a:pt x="232588" y="60260"/>
                    <a:pt x="241089" y="60266"/>
                    <a:pt x="246979" y="56866"/>
                  </a:cubicBezTo>
                  <a:cubicBezTo>
                    <a:pt x="252019" y="53921"/>
                    <a:pt x="255359" y="48863"/>
                    <a:pt x="255480" y="45620"/>
                  </a:cubicBezTo>
                  <a:cubicBezTo>
                    <a:pt x="255540" y="42851"/>
                    <a:pt x="253355" y="40562"/>
                    <a:pt x="250562" y="40495"/>
                  </a:cubicBezTo>
                  <a:cubicBezTo>
                    <a:pt x="247829" y="40428"/>
                    <a:pt x="245521" y="42596"/>
                    <a:pt x="245461" y="45365"/>
                  </a:cubicBezTo>
                  <a:cubicBezTo>
                    <a:pt x="245461" y="44673"/>
                    <a:pt x="245400" y="44642"/>
                    <a:pt x="245461" y="44491"/>
                  </a:cubicBezTo>
                  <a:cubicBezTo>
                    <a:pt x="245340" y="44758"/>
                    <a:pt x="245157" y="45013"/>
                    <a:pt x="244975" y="45365"/>
                  </a:cubicBezTo>
                  <a:cubicBezTo>
                    <a:pt x="244246" y="46422"/>
                    <a:pt x="243335" y="47442"/>
                    <a:pt x="241939" y="48243"/>
                  </a:cubicBezTo>
                  <a:cubicBezTo>
                    <a:pt x="238174" y="50435"/>
                    <a:pt x="231738" y="50296"/>
                    <a:pt x="223358" y="48116"/>
                  </a:cubicBezTo>
                  <a:cubicBezTo>
                    <a:pt x="223480" y="31678"/>
                    <a:pt x="217165" y="15271"/>
                    <a:pt x="202956" y="5884"/>
                  </a:cubicBezTo>
                  <a:cubicBezTo>
                    <a:pt x="202956" y="5859"/>
                    <a:pt x="200527" y="4202"/>
                    <a:pt x="199494" y="3509"/>
                  </a:cubicBezTo>
                  <a:cubicBezTo>
                    <a:pt x="198098" y="2586"/>
                    <a:pt x="196762" y="1846"/>
                    <a:pt x="195486" y="1257"/>
                  </a:cubicBezTo>
                  <a:cubicBezTo>
                    <a:pt x="193422" y="358"/>
                    <a:pt x="191479" y="-79"/>
                    <a:pt x="189597" y="12"/>
                  </a:cubicBezTo>
                  <a:close/>
                  <a:moveTo>
                    <a:pt x="190872" y="10256"/>
                  </a:moveTo>
                  <a:cubicBezTo>
                    <a:pt x="191054" y="10316"/>
                    <a:pt x="191115" y="10274"/>
                    <a:pt x="191358" y="10383"/>
                  </a:cubicBezTo>
                  <a:cubicBezTo>
                    <a:pt x="192086" y="10717"/>
                    <a:pt x="192997" y="11239"/>
                    <a:pt x="193968" y="11883"/>
                  </a:cubicBezTo>
                  <a:cubicBezTo>
                    <a:pt x="194819" y="12417"/>
                    <a:pt x="197065" y="14081"/>
                    <a:pt x="197369" y="14257"/>
                  </a:cubicBezTo>
                  <a:cubicBezTo>
                    <a:pt x="207206" y="20754"/>
                    <a:pt x="212428" y="31788"/>
                    <a:pt x="213461" y="43367"/>
                  </a:cubicBezTo>
                  <a:cubicBezTo>
                    <a:pt x="208785" y="39900"/>
                    <a:pt x="203016" y="34970"/>
                    <a:pt x="198219" y="29122"/>
                  </a:cubicBezTo>
                  <a:cubicBezTo>
                    <a:pt x="190932" y="20208"/>
                    <a:pt x="188686" y="13389"/>
                    <a:pt x="190872" y="10256"/>
                  </a:cubicBezTo>
                  <a:close/>
                  <a:moveTo>
                    <a:pt x="148852" y="43616"/>
                  </a:moveTo>
                  <a:cubicBezTo>
                    <a:pt x="155714" y="45820"/>
                    <a:pt x="161118" y="55014"/>
                    <a:pt x="164094" y="69611"/>
                  </a:cubicBezTo>
                  <a:cubicBezTo>
                    <a:pt x="165186" y="74973"/>
                    <a:pt x="165733" y="80432"/>
                    <a:pt x="165854" y="85727"/>
                  </a:cubicBezTo>
                  <a:cubicBezTo>
                    <a:pt x="158446" y="82545"/>
                    <a:pt x="151585" y="76959"/>
                    <a:pt x="145999" y="69484"/>
                  </a:cubicBezTo>
                  <a:cubicBezTo>
                    <a:pt x="136769" y="57121"/>
                    <a:pt x="135615" y="45930"/>
                    <a:pt x="141626" y="43871"/>
                  </a:cubicBezTo>
                  <a:cubicBezTo>
                    <a:pt x="144177" y="42997"/>
                    <a:pt x="146606" y="42888"/>
                    <a:pt x="148852" y="43616"/>
                  </a:cubicBezTo>
                  <a:close/>
                  <a:moveTo>
                    <a:pt x="75865" y="75981"/>
                  </a:moveTo>
                  <a:cubicBezTo>
                    <a:pt x="76472" y="75920"/>
                    <a:pt x="77807" y="76813"/>
                    <a:pt x="80662" y="78604"/>
                  </a:cubicBezTo>
                  <a:cubicBezTo>
                    <a:pt x="93109" y="86528"/>
                    <a:pt x="99729" y="101788"/>
                    <a:pt x="100518" y="118468"/>
                  </a:cubicBezTo>
                  <a:cubicBezTo>
                    <a:pt x="96693" y="115219"/>
                    <a:pt x="92806" y="112250"/>
                    <a:pt x="89284" y="107720"/>
                  </a:cubicBezTo>
                  <a:cubicBezTo>
                    <a:pt x="81633" y="97914"/>
                    <a:pt x="76411" y="86486"/>
                    <a:pt x="75622" y="79230"/>
                  </a:cubicBezTo>
                  <a:cubicBezTo>
                    <a:pt x="75440" y="77080"/>
                    <a:pt x="75318" y="76042"/>
                    <a:pt x="75865" y="75981"/>
                  </a:cubicBezTo>
                  <a:close/>
                  <a:moveTo>
                    <a:pt x="18057" y="118838"/>
                  </a:moveTo>
                  <a:cubicBezTo>
                    <a:pt x="22429" y="118620"/>
                    <a:pt x="28380" y="122379"/>
                    <a:pt x="35181" y="130837"/>
                  </a:cubicBezTo>
                  <a:cubicBezTo>
                    <a:pt x="42953" y="140534"/>
                    <a:pt x="44836" y="155375"/>
                    <a:pt x="42772" y="170325"/>
                  </a:cubicBezTo>
                  <a:cubicBezTo>
                    <a:pt x="20729" y="162340"/>
                    <a:pt x="8767" y="146151"/>
                    <a:pt x="10164" y="130339"/>
                  </a:cubicBezTo>
                  <a:cubicBezTo>
                    <a:pt x="10771" y="123259"/>
                    <a:pt x="13625" y="119063"/>
                    <a:pt x="18057" y="11883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2" name="Google Shape;5102;p42"/>
            <p:cNvSpPr/>
            <p:nvPr/>
          </p:nvSpPr>
          <p:spPr>
            <a:xfrm>
              <a:off x="6813927" y="628036"/>
              <a:ext cx="1096977" cy="542723"/>
            </a:xfrm>
            <a:custGeom>
              <a:rect b="b" l="l" r="r" t="t"/>
              <a:pathLst>
                <a:path extrusionOk="0" h="346235" w="699826">
                  <a:moveTo>
                    <a:pt x="642019" y="175228"/>
                  </a:moveTo>
                  <a:cubicBezTo>
                    <a:pt x="633275" y="173266"/>
                    <a:pt x="628600" y="197251"/>
                    <a:pt x="581175" y="210386"/>
                  </a:cubicBezTo>
                  <a:cubicBezTo>
                    <a:pt x="533752" y="223520"/>
                    <a:pt x="499990" y="233800"/>
                    <a:pt x="452324" y="227758"/>
                  </a:cubicBezTo>
                  <a:cubicBezTo>
                    <a:pt x="388505" y="219670"/>
                    <a:pt x="320861" y="178318"/>
                    <a:pt x="267608" y="141539"/>
                  </a:cubicBezTo>
                  <a:cubicBezTo>
                    <a:pt x="217937" y="107219"/>
                    <a:pt x="174157" y="59285"/>
                    <a:pt x="121086" y="27928"/>
                  </a:cubicBezTo>
                  <a:cubicBezTo>
                    <a:pt x="101594" y="16403"/>
                    <a:pt x="57996" y="-6902"/>
                    <a:pt x="49798" y="1970"/>
                  </a:cubicBezTo>
                  <a:cubicBezTo>
                    <a:pt x="46944" y="5055"/>
                    <a:pt x="-2847" y="89349"/>
                    <a:pt x="128" y="94680"/>
                  </a:cubicBezTo>
                  <a:cubicBezTo>
                    <a:pt x="5836" y="105118"/>
                    <a:pt x="93943" y="156628"/>
                    <a:pt x="110702" y="168202"/>
                  </a:cubicBezTo>
                  <a:cubicBezTo>
                    <a:pt x="170332" y="209378"/>
                    <a:pt x="228564" y="258605"/>
                    <a:pt x="290136" y="295378"/>
                  </a:cubicBezTo>
                  <a:cubicBezTo>
                    <a:pt x="375693" y="346469"/>
                    <a:pt x="469448" y="362895"/>
                    <a:pt x="583544" y="326935"/>
                  </a:cubicBezTo>
                  <a:cubicBezTo>
                    <a:pt x="631271" y="311906"/>
                    <a:pt x="706992" y="283410"/>
                    <a:pt x="699280" y="241663"/>
                  </a:cubicBezTo>
                  <a:cubicBezTo>
                    <a:pt x="697580" y="232106"/>
                    <a:pt x="691447" y="221856"/>
                    <a:pt x="679606" y="210908"/>
                  </a:cubicBezTo>
                  <a:cubicBezTo>
                    <a:pt x="667036" y="199280"/>
                    <a:pt x="649548" y="176928"/>
                    <a:pt x="642019" y="175228"/>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3" name="Google Shape;5103;p42"/>
            <p:cNvSpPr/>
            <p:nvPr/>
          </p:nvSpPr>
          <p:spPr>
            <a:xfrm>
              <a:off x="7367815" y="952489"/>
              <a:ext cx="115454" cy="213453"/>
            </a:xfrm>
            <a:custGeom>
              <a:rect b="b" l="l" r="r" t="t"/>
              <a:pathLst>
                <a:path extrusionOk="0" h="136174" w="73655">
                  <a:moveTo>
                    <a:pt x="29389" y="0"/>
                  </a:moveTo>
                  <a:cubicBezTo>
                    <a:pt x="44145" y="6254"/>
                    <a:pt x="58839" y="10790"/>
                    <a:pt x="73656" y="14525"/>
                  </a:cubicBezTo>
                  <a:lnTo>
                    <a:pt x="73656" y="14749"/>
                  </a:lnTo>
                  <a:lnTo>
                    <a:pt x="68434" y="136175"/>
                  </a:lnTo>
                  <a:cubicBezTo>
                    <a:pt x="56653" y="134535"/>
                    <a:pt x="45116" y="132258"/>
                    <a:pt x="33700" y="129313"/>
                  </a:cubicBezTo>
                  <a:cubicBezTo>
                    <a:pt x="22284" y="126368"/>
                    <a:pt x="11051" y="122755"/>
                    <a:pt x="0" y="118663"/>
                  </a:cubicBezTo>
                  <a:lnTo>
                    <a:pt x="2938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4" name="Google Shape;5104;p42"/>
            <p:cNvSpPr/>
            <p:nvPr/>
          </p:nvSpPr>
          <p:spPr>
            <a:xfrm>
              <a:off x="7036029" y="956509"/>
              <a:ext cx="490787" cy="632778"/>
            </a:xfrm>
            <a:custGeom>
              <a:rect b="b" l="l" r="r" t="t"/>
              <a:pathLst>
                <a:path extrusionOk="0" h="403686" w="313102">
                  <a:moveTo>
                    <a:pt x="196941" y="0"/>
                  </a:moveTo>
                  <a:cubicBezTo>
                    <a:pt x="182065" y="47229"/>
                    <a:pt x="155650" y="94471"/>
                    <a:pt x="131058" y="134031"/>
                  </a:cubicBezTo>
                  <a:cubicBezTo>
                    <a:pt x="99179" y="185329"/>
                    <a:pt x="53638" y="231417"/>
                    <a:pt x="24856" y="285891"/>
                  </a:cubicBezTo>
                  <a:cubicBezTo>
                    <a:pt x="14290" y="305911"/>
                    <a:pt x="-6963" y="350602"/>
                    <a:pt x="2266" y="358374"/>
                  </a:cubicBezTo>
                  <a:cubicBezTo>
                    <a:pt x="5485" y="361077"/>
                    <a:pt x="92135" y="406715"/>
                    <a:pt x="97357" y="403527"/>
                  </a:cubicBezTo>
                  <a:cubicBezTo>
                    <a:pt x="107498" y="397291"/>
                    <a:pt x="154557" y="306749"/>
                    <a:pt x="165305" y="289455"/>
                  </a:cubicBezTo>
                  <a:cubicBezTo>
                    <a:pt x="203560" y="227926"/>
                    <a:pt x="249890" y="167368"/>
                    <a:pt x="283652" y="104089"/>
                  </a:cubicBezTo>
                  <a:cubicBezTo>
                    <a:pt x="296282" y="80481"/>
                    <a:pt x="305937" y="56368"/>
                    <a:pt x="313102" y="31606"/>
                  </a:cubicBezTo>
                  <a:cubicBezTo>
                    <a:pt x="312981" y="31587"/>
                    <a:pt x="312798" y="31642"/>
                    <a:pt x="312677" y="31606"/>
                  </a:cubicBezTo>
                  <a:cubicBezTo>
                    <a:pt x="301808" y="28782"/>
                    <a:pt x="291728" y="25036"/>
                    <a:pt x="281769" y="20439"/>
                  </a:cubicBezTo>
                  <a:cubicBezTo>
                    <a:pt x="279037" y="19194"/>
                    <a:pt x="276123" y="17634"/>
                    <a:pt x="273694" y="16401"/>
                  </a:cubicBezTo>
                  <a:cubicBezTo>
                    <a:pt x="263735" y="12509"/>
                    <a:pt x="256206" y="9442"/>
                    <a:pt x="244425" y="5228"/>
                  </a:cubicBezTo>
                  <a:cubicBezTo>
                    <a:pt x="238961" y="4578"/>
                    <a:pt x="234042" y="3844"/>
                    <a:pt x="224023" y="2854"/>
                  </a:cubicBezTo>
                  <a:cubicBezTo>
                    <a:pt x="208842" y="1360"/>
                    <a:pt x="203864" y="771"/>
                    <a:pt x="196941" y="0"/>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5" name="Google Shape;5105;p42"/>
            <p:cNvSpPr/>
            <p:nvPr/>
          </p:nvSpPr>
          <p:spPr>
            <a:xfrm>
              <a:off x="7279138" y="1035595"/>
              <a:ext cx="214063" cy="146912"/>
            </a:xfrm>
            <a:custGeom>
              <a:rect b="b" l="l" r="r" t="t"/>
              <a:pathLst>
                <a:path extrusionOk="0" h="93724" w="136563">
                  <a:moveTo>
                    <a:pt x="0" y="43003"/>
                  </a:moveTo>
                  <a:cubicBezTo>
                    <a:pt x="7833" y="29104"/>
                    <a:pt x="15241" y="14707"/>
                    <a:pt x="22103" y="0"/>
                  </a:cubicBezTo>
                  <a:lnTo>
                    <a:pt x="136563" y="35213"/>
                  </a:lnTo>
                  <a:cubicBezTo>
                    <a:pt x="133710" y="41333"/>
                    <a:pt x="132070" y="47715"/>
                    <a:pt x="128852" y="53769"/>
                  </a:cubicBezTo>
                  <a:cubicBezTo>
                    <a:pt x="121626" y="67328"/>
                    <a:pt x="112396" y="80378"/>
                    <a:pt x="104199" y="93724"/>
                  </a:cubicBezTo>
                  <a:lnTo>
                    <a:pt x="0" y="4300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6" name="Google Shape;5106;p42"/>
            <p:cNvSpPr/>
            <p:nvPr/>
          </p:nvSpPr>
          <p:spPr>
            <a:xfrm>
              <a:off x="7269337" y="918080"/>
              <a:ext cx="270634" cy="290464"/>
            </a:xfrm>
            <a:custGeom>
              <a:rect b="b" l="l" r="r" t="t"/>
              <a:pathLst>
                <a:path extrusionOk="0" h="185304" w="172653">
                  <a:moveTo>
                    <a:pt x="51304" y="7757"/>
                  </a:moveTo>
                  <a:cubicBezTo>
                    <a:pt x="10984" y="89750"/>
                    <a:pt x="-45973" y="109266"/>
                    <a:pt x="63266" y="163873"/>
                  </a:cubicBezTo>
                  <a:cubicBezTo>
                    <a:pt x="80390" y="172441"/>
                    <a:pt x="119494" y="190475"/>
                    <a:pt x="139290" y="183887"/>
                  </a:cubicBezTo>
                  <a:cubicBezTo>
                    <a:pt x="154592" y="178780"/>
                    <a:pt x="161271" y="147770"/>
                    <a:pt x="164611" y="134891"/>
                  </a:cubicBezTo>
                  <a:cubicBezTo>
                    <a:pt x="169407" y="116273"/>
                    <a:pt x="179427" y="53602"/>
                    <a:pt x="165703" y="38993"/>
                  </a:cubicBezTo>
                  <a:cubicBezTo>
                    <a:pt x="147791" y="19914"/>
                    <a:pt x="62902" y="-15760"/>
                    <a:pt x="51304" y="775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07" name="Google Shape;5107;p42"/>
            <p:cNvGrpSpPr/>
            <p:nvPr/>
          </p:nvGrpSpPr>
          <p:grpSpPr>
            <a:xfrm>
              <a:off x="6813839" y="627929"/>
              <a:ext cx="1047918" cy="961723"/>
              <a:chOff x="6813839" y="627929"/>
              <a:chExt cx="1047918" cy="961723"/>
            </a:xfrm>
          </p:grpSpPr>
          <p:sp>
            <p:nvSpPr>
              <p:cNvPr id="5108" name="Google Shape;5108;p42"/>
              <p:cNvSpPr/>
              <p:nvPr/>
            </p:nvSpPr>
            <p:spPr>
              <a:xfrm>
                <a:off x="7695760" y="942021"/>
                <a:ext cx="165997" cy="188564"/>
              </a:xfrm>
              <a:custGeom>
                <a:rect b="b" l="l" r="r" t="t"/>
                <a:pathLst>
                  <a:path extrusionOk="0" h="120296" w="105899">
                    <a:moveTo>
                      <a:pt x="44327" y="0"/>
                    </a:moveTo>
                    <a:lnTo>
                      <a:pt x="105899" y="89814"/>
                    </a:lnTo>
                    <a:cubicBezTo>
                      <a:pt x="86954" y="102268"/>
                      <a:pt x="63516" y="111637"/>
                      <a:pt x="41352" y="119337"/>
                    </a:cubicBezTo>
                    <a:cubicBezTo>
                      <a:pt x="40623" y="119592"/>
                      <a:pt x="39955" y="120047"/>
                      <a:pt x="39227" y="120296"/>
                    </a:cubicBezTo>
                    <a:lnTo>
                      <a:pt x="0" y="14859"/>
                    </a:lnTo>
                    <a:cubicBezTo>
                      <a:pt x="6558" y="13086"/>
                      <a:pt x="12084" y="12071"/>
                      <a:pt x="19128" y="10128"/>
                    </a:cubicBezTo>
                    <a:cubicBezTo>
                      <a:pt x="29754" y="7171"/>
                      <a:pt x="37466" y="3631"/>
                      <a:pt x="44327"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9" name="Google Shape;5109;p42"/>
              <p:cNvSpPr/>
              <p:nvPr/>
            </p:nvSpPr>
            <p:spPr>
              <a:xfrm>
                <a:off x="7567745" y="980159"/>
                <a:ext cx="94514" cy="189373"/>
              </a:xfrm>
              <a:custGeom>
                <a:rect b="b" l="l" r="r" t="t"/>
                <a:pathLst>
                  <a:path extrusionOk="0" h="120812" w="60296">
                    <a:moveTo>
                      <a:pt x="43234" y="0"/>
                    </a:moveTo>
                    <a:lnTo>
                      <a:pt x="60296" y="113775"/>
                    </a:lnTo>
                    <a:cubicBezTo>
                      <a:pt x="40198" y="117995"/>
                      <a:pt x="20767" y="119901"/>
                      <a:pt x="1821" y="120812"/>
                    </a:cubicBezTo>
                    <a:lnTo>
                      <a:pt x="0" y="4700"/>
                    </a:lnTo>
                    <a:cubicBezTo>
                      <a:pt x="14816" y="4633"/>
                      <a:pt x="29207" y="2726"/>
                      <a:pt x="43234"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0" name="Google Shape;5110;p42"/>
              <p:cNvSpPr/>
              <p:nvPr/>
            </p:nvSpPr>
            <p:spPr>
              <a:xfrm>
                <a:off x="7208272" y="890481"/>
                <a:ext cx="152955" cy="214415"/>
              </a:xfrm>
              <a:custGeom>
                <a:rect b="b" l="l" r="r" t="t"/>
                <a:pathLst>
                  <a:path extrusionOk="0" h="136788" w="97579">
                    <a:moveTo>
                      <a:pt x="55681" y="0"/>
                    </a:moveTo>
                    <a:cubicBezTo>
                      <a:pt x="69162" y="8446"/>
                      <a:pt x="83189" y="16559"/>
                      <a:pt x="97580" y="24113"/>
                    </a:cubicBezTo>
                    <a:lnTo>
                      <a:pt x="56896" y="136788"/>
                    </a:lnTo>
                    <a:cubicBezTo>
                      <a:pt x="50885" y="133606"/>
                      <a:pt x="44570" y="131681"/>
                      <a:pt x="38680" y="128160"/>
                    </a:cubicBezTo>
                    <a:cubicBezTo>
                      <a:pt x="25503" y="120284"/>
                      <a:pt x="12934" y="110411"/>
                      <a:pt x="0" y="101594"/>
                    </a:cubicBezTo>
                    <a:lnTo>
                      <a:pt x="55681"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1" name="Google Shape;5111;p42"/>
              <p:cNvSpPr/>
              <p:nvPr/>
            </p:nvSpPr>
            <p:spPr>
              <a:xfrm>
                <a:off x="7048252" y="789306"/>
                <a:ext cx="177990" cy="201165"/>
              </a:xfrm>
              <a:custGeom>
                <a:rect b="b" l="l" r="r" t="t"/>
                <a:pathLst>
                  <a:path extrusionOk="0" h="128335" w="113550">
                    <a:moveTo>
                      <a:pt x="70073" y="0"/>
                    </a:moveTo>
                    <a:cubicBezTo>
                      <a:pt x="84404" y="12090"/>
                      <a:pt x="98612" y="24337"/>
                      <a:pt x="113550" y="34958"/>
                    </a:cubicBezTo>
                    <a:lnTo>
                      <a:pt x="47181" y="128336"/>
                    </a:lnTo>
                    <a:cubicBezTo>
                      <a:pt x="37587" y="121231"/>
                      <a:pt x="27932" y="114521"/>
                      <a:pt x="18460" y="107411"/>
                    </a:cubicBezTo>
                    <a:cubicBezTo>
                      <a:pt x="12266" y="102911"/>
                      <a:pt x="6194" y="98284"/>
                      <a:pt x="0" y="93749"/>
                    </a:cubicBezTo>
                    <a:lnTo>
                      <a:pt x="70073"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2" name="Google Shape;5112;p42"/>
              <p:cNvSpPr/>
              <p:nvPr/>
            </p:nvSpPr>
            <p:spPr>
              <a:xfrm>
                <a:off x="6921665" y="693742"/>
                <a:ext cx="181891" cy="198729"/>
              </a:xfrm>
              <a:custGeom>
                <a:rect b="b" l="l" r="r" t="t"/>
                <a:pathLst>
                  <a:path extrusionOk="0" h="126781" w="116039">
                    <a:moveTo>
                      <a:pt x="72866" y="0"/>
                    </a:moveTo>
                    <a:cubicBezTo>
                      <a:pt x="87682" y="10268"/>
                      <a:pt x="102073" y="21222"/>
                      <a:pt x="116039" y="32875"/>
                    </a:cubicBezTo>
                    <a:lnTo>
                      <a:pt x="42565" y="126781"/>
                    </a:lnTo>
                    <a:cubicBezTo>
                      <a:pt x="42323" y="126629"/>
                      <a:pt x="42141" y="126423"/>
                      <a:pt x="41958" y="126271"/>
                    </a:cubicBezTo>
                    <a:cubicBezTo>
                      <a:pt x="36008" y="122197"/>
                      <a:pt x="16880" y="110562"/>
                      <a:pt x="0" y="100106"/>
                    </a:cubicBezTo>
                    <a:lnTo>
                      <a:pt x="72866"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3" name="Google Shape;5113;p42"/>
              <p:cNvSpPr/>
              <p:nvPr/>
            </p:nvSpPr>
            <p:spPr>
              <a:xfrm>
                <a:off x="6813839" y="627929"/>
                <a:ext cx="157051" cy="183932"/>
              </a:xfrm>
              <a:custGeom>
                <a:rect b="b" l="l" r="r" t="t"/>
                <a:pathLst>
                  <a:path extrusionOk="0" h="117341" w="100192">
                    <a:moveTo>
                      <a:pt x="61756" y="683"/>
                    </a:moveTo>
                    <a:cubicBezTo>
                      <a:pt x="72625" y="2863"/>
                      <a:pt x="86530" y="10040"/>
                      <a:pt x="100193" y="17205"/>
                    </a:cubicBezTo>
                    <a:lnTo>
                      <a:pt x="30302" y="117342"/>
                    </a:lnTo>
                    <a:cubicBezTo>
                      <a:pt x="15061" y="107298"/>
                      <a:pt x="2127" y="98293"/>
                      <a:pt x="123" y="94693"/>
                    </a:cubicBezTo>
                    <a:cubicBezTo>
                      <a:pt x="-2791" y="89361"/>
                      <a:pt x="46940" y="5013"/>
                      <a:pt x="49793" y="1928"/>
                    </a:cubicBezTo>
                    <a:cubicBezTo>
                      <a:pt x="51858" y="-288"/>
                      <a:pt x="56230" y="-434"/>
                      <a:pt x="61756" y="683"/>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4" name="Google Shape;5114;p42"/>
              <p:cNvSpPr/>
              <p:nvPr/>
            </p:nvSpPr>
            <p:spPr>
              <a:xfrm>
                <a:off x="7184745" y="1174468"/>
                <a:ext cx="202640" cy="173259"/>
              </a:xfrm>
              <a:custGeom>
                <a:rect b="b" l="l" r="r" t="t"/>
                <a:pathLst>
                  <a:path extrusionOk="0" h="110532" w="129276">
                    <a:moveTo>
                      <a:pt x="0" y="45098"/>
                    </a:moveTo>
                    <a:cubicBezTo>
                      <a:pt x="11355" y="30215"/>
                      <a:pt x="22952" y="15381"/>
                      <a:pt x="32789" y="0"/>
                    </a:cubicBezTo>
                    <a:lnTo>
                      <a:pt x="129276" y="61785"/>
                    </a:lnTo>
                    <a:cubicBezTo>
                      <a:pt x="122658" y="71664"/>
                      <a:pt x="116403" y="81628"/>
                      <a:pt x="109785" y="91484"/>
                    </a:cubicBezTo>
                    <a:cubicBezTo>
                      <a:pt x="105595" y="97853"/>
                      <a:pt x="101223" y="104174"/>
                      <a:pt x="97033" y="110532"/>
                    </a:cubicBezTo>
                    <a:lnTo>
                      <a:pt x="0" y="45098"/>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5" name="Google Shape;5115;p42"/>
              <p:cNvSpPr/>
              <p:nvPr/>
            </p:nvSpPr>
            <p:spPr>
              <a:xfrm>
                <a:off x="7095210" y="1301723"/>
                <a:ext cx="200737" cy="176618"/>
              </a:xfrm>
              <a:custGeom>
                <a:rect b="b" l="l" r="r" t="t"/>
                <a:pathLst>
                  <a:path extrusionOk="0" h="112675" w="128062">
                    <a:moveTo>
                      <a:pt x="0" y="44722"/>
                    </a:moveTo>
                    <a:cubicBezTo>
                      <a:pt x="9533" y="29432"/>
                      <a:pt x="19795" y="14507"/>
                      <a:pt x="30725" y="0"/>
                    </a:cubicBezTo>
                    <a:lnTo>
                      <a:pt x="128062" y="68859"/>
                    </a:lnTo>
                    <a:cubicBezTo>
                      <a:pt x="127941" y="69083"/>
                      <a:pt x="127758" y="69296"/>
                      <a:pt x="127577" y="69521"/>
                    </a:cubicBezTo>
                    <a:cubicBezTo>
                      <a:pt x="123812" y="75617"/>
                      <a:pt x="113125" y="95297"/>
                      <a:pt x="103470" y="112676"/>
                    </a:cubicBezTo>
                    <a:lnTo>
                      <a:pt x="0" y="44722"/>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6" name="Google Shape;5116;p42"/>
              <p:cNvSpPr/>
              <p:nvPr/>
            </p:nvSpPr>
            <p:spPr>
              <a:xfrm>
                <a:off x="7035878" y="1438578"/>
                <a:ext cx="185689" cy="151074"/>
              </a:xfrm>
              <a:custGeom>
                <a:rect b="b" l="l" r="r" t="t"/>
                <a:pathLst>
                  <a:path extrusionOk="0" h="96379" w="118462">
                    <a:moveTo>
                      <a:pt x="419" y="39196"/>
                    </a:moveTo>
                    <a:cubicBezTo>
                      <a:pt x="2059" y="28272"/>
                      <a:pt x="8556" y="14015"/>
                      <a:pt x="15053" y="0"/>
                    </a:cubicBezTo>
                    <a:lnTo>
                      <a:pt x="118463" y="64997"/>
                    </a:lnTo>
                    <a:cubicBezTo>
                      <a:pt x="109172" y="80718"/>
                      <a:pt x="100793" y="94070"/>
                      <a:pt x="97270" y="96220"/>
                    </a:cubicBezTo>
                    <a:cubicBezTo>
                      <a:pt x="92109" y="99408"/>
                      <a:pt x="5459" y="53775"/>
                      <a:pt x="2241" y="51073"/>
                    </a:cubicBezTo>
                    <a:cubicBezTo>
                      <a:pt x="-66" y="49130"/>
                      <a:pt x="-431" y="44788"/>
                      <a:pt x="419" y="39196"/>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7" name="Google Shape;5117;p42"/>
              <p:cNvSpPr/>
              <p:nvPr/>
            </p:nvSpPr>
            <p:spPr>
              <a:xfrm>
                <a:off x="7284134" y="965952"/>
                <a:ext cx="157960" cy="238981"/>
              </a:xfrm>
              <a:custGeom>
                <a:rect b="b" l="l" r="r" t="t"/>
                <a:pathLst>
                  <a:path extrusionOk="0" h="152460" w="100772">
                    <a:moveTo>
                      <a:pt x="39625" y="0"/>
                    </a:moveTo>
                    <a:cubicBezTo>
                      <a:pt x="1795" y="64122"/>
                      <a:pt x="-35670" y="87093"/>
                      <a:pt x="63063" y="136472"/>
                    </a:cubicBezTo>
                    <a:cubicBezTo>
                      <a:pt x="71747" y="140814"/>
                      <a:pt x="86138" y="147694"/>
                      <a:pt x="100772" y="152461"/>
                    </a:cubicBezTo>
                    <a:cubicBezTo>
                      <a:pt x="87110" y="130297"/>
                      <a:pt x="72536" y="105529"/>
                      <a:pt x="60210" y="73662"/>
                    </a:cubicBezTo>
                    <a:cubicBezTo>
                      <a:pt x="50858" y="49488"/>
                      <a:pt x="44604" y="24289"/>
                      <a:pt x="39625"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8" name="Google Shape;5118;p42"/>
              <p:cNvSpPr/>
              <p:nvPr/>
            </p:nvSpPr>
            <p:spPr>
              <a:xfrm>
                <a:off x="7444048" y="935949"/>
                <a:ext cx="100809" cy="212578"/>
              </a:xfrm>
              <a:custGeom>
                <a:rect b="b" l="l" r="r" t="t"/>
                <a:pathLst>
                  <a:path extrusionOk="0" h="135616" w="64312">
                    <a:moveTo>
                      <a:pt x="0" y="0"/>
                    </a:moveTo>
                    <a:cubicBezTo>
                      <a:pt x="2854" y="25060"/>
                      <a:pt x="7347" y="50818"/>
                      <a:pt x="16820" y="75089"/>
                    </a:cubicBezTo>
                    <a:cubicBezTo>
                      <a:pt x="25564" y="97519"/>
                      <a:pt x="39105" y="117497"/>
                      <a:pt x="53678" y="135616"/>
                    </a:cubicBezTo>
                    <a:cubicBezTo>
                      <a:pt x="54407" y="132708"/>
                      <a:pt x="55682" y="128597"/>
                      <a:pt x="56229" y="126478"/>
                    </a:cubicBezTo>
                    <a:cubicBezTo>
                      <a:pt x="61025" y="107860"/>
                      <a:pt x="71105" y="45444"/>
                      <a:pt x="57382" y="30835"/>
                    </a:cubicBezTo>
                    <a:cubicBezTo>
                      <a:pt x="48638" y="21562"/>
                      <a:pt x="24228" y="8410"/>
                      <a:pt x="0"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19" name="Google Shape;5119;p42"/>
            <p:cNvSpPr/>
            <p:nvPr/>
          </p:nvSpPr>
          <p:spPr>
            <a:xfrm>
              <a:off x="6959129" y="1900219"/>
              <a:ext cx="398352" cy="360072"/>
            </a:xfrm>
            <a:custGeom>
              <a:rect b="b" l="l" r="r" t="t"/>
              <a:pathLst>
                <a:path extrusionOk="0" h="229711" w="254132">
                  <a:moveTo>
                    <a:pt x="87182" y="323"/>
                  </a:moveTo>
                  <a:cubicBezTo>
                    <a:pt x="84085" y="-151"/>
                    <a:pt x="80624" y="-132"/>
                    <a:pt x="76920" y="572"/>
                  </a:cubicBezTo>
                  <a:cubicBezTo>
                    <a:pt x="64775" y="2910"/>
                    <a:pt x="50628" y="11757"/>
                    <a:pt x="39212" y="23816"/>
                  </a:cubicBezTo>
                  <a:cubicBezTo>
                    <a:pt x="27189" y="36495"/>
                    <a:pt x="20145" y="50328"/>
                    <a:pt x="18445" y="63802"/>
                  </a:cubicBezTo>
                  <a:cubicBezTo>
                    <a:pt x="14255" y="62836"/>
                    <a:pt x="10369" y="61683"/>
                    <a:pt x="7090" y="60177"/>
                  </a:cubicBezTo>
                  <a:cubicBezTo>
                    <a:pt x="4600" y="59011"/>
                    <a:pt x="1625" y="60164"/>
                    <a:pt x="471" y="62672"/>
                  </a:cubicBezTo>
                  <a:cubicBezTo>
                    <a:pt x="-683" y="65186"/>
                    <a:pt x="350" y="68131"/>
                    <a:pt x="2839" y="69297"/>
                  </a:cubicBezTo>
                  <a:cubicBezTo>
                    <a:pt x="7272" y="71349"/>
                    <a:pt x="12676" y="72880"/>
                    <a:pt x="18323" y="74045"/>
                  </a:cubicBezTo>
                  <a:cubicBezTo>
                    <a:pt x="19780" y="88576"/>
                    <a:pt x="28039" y="102196"/>
                    <a:pt x="44980" y="112780"/>
                  </a:cubicBezTo>
                  <a:cubicBezTo>
                    <a:pt x="52753" y="117638"/>
                    <a:pt x="68055" y="118026"/>
                    <a:pt x="84449" y="115531"/>
                  </a:cubicBezTo>
                  <a:cubicBezTo>
                    <a:pt x="78984" y="148727"/>
                    <a:pt x="95136" y="174176"/>
                    <a:pt x="135577" y="178754"/>
                  </a:cubicBezTo>
                  <a:cubicBezTo>
                    <a:pt x="138067" y="179046"/>
                    <a:pt x="140495" y="178548"/>
                    <a:pt x="142925" y="178384"/>
                  </a:cubicBezTo>
                  <a:cubicBezTo>
                    <a:pt x="143896" y="183934"/>
                    <a:pt x="145778" y="189587"/>
                    <a:pt x="149179" y="195374"/>
                  </a:cubicBezTo>
                  <a:cubicBezTo>
                    <a:pt x="158044" y="210451"/>
                    <a:pt x="175654" y="215594"/>
                    <a:pt x="194903" y="213870"/>
                  </a:cubicBezTo>
                  <a:cubicBezTo>
                    <a:pt x="197210" y="219134"/>
                    <a:pt x="200307" y="224138"/>
                    <a:pt x="204800" y="228364"/>
                  </a:cubicBezTo>
                  <a:cubicBezTo>
                    <a:pt x="206804" y="230265"/>
                    <a:pt x="210022" y="230131"/>
                    <a:pt x="211904" y="228115"/>
                  </a:cubicBezTo>
                  <a:cubicBezTo>
                    <a:pt x="213787" y="226099"/>
                    <a:pt x="213666" y="222893"/>
                    <a:pt x="211662" y="220992"/>
                  </a:cubicBezTo>
                  <a:cubicBezTo>
                    <a:pt x="208990" y="218503"/>
                    <a:pt x="207108" y="215594"/>
                    <a:pt x="205529" y="212619"/>
                  </a:cubicBezTo>
                  <a:cubicBezTo>
                    <a:pt x="212452" y="211034"/>
                    <a:pt x="219434" y="208842"/>
                    <a:pt x="226296" y="205496"/>
                  </a:cubicBezTo>
                  <a:cubicBezTo>
                    <a:pt x="239472" y="198993"/>
                    <a:pt x="249309" y="190219"/>
                    <a:pt x="252770" y="181007"/>
                  </a:cubicBezTo>
                  <a:cubicBezTo>
                    <a:pt x="257021" y="169567"/>
                    <a:pt x="251252" y="159171"/>
                    <a:pt x="236497" y="152516"/>
                  </a:cubicBezTo>
                  <a:cubicBezTo>
                    <a:pt x="220588" y="145345"/>
                    <a:pt x="203829" y="155443"/>
                    <a:pt x="195510" y="173884"/>
                  </a:cubicBezTo>
                  <a:cubicBezTo>
                    <a:pt x="191138" y="183703"/>
                    <a:pt x="189923" y="194202"/>
                    <a:pt x="191806" y="204124"/>
                  </a:cubicBezTo>
                  <a:cubicBezTo>
                    <a:pt x="176989" y="204877"/>
                    <a:pt x="164116" y="200960"/>
                    <a:pt x="157923" y="190376"/>
                  </a:cubicBezTo>
                  <a:cubicBezTo>
                    <a:pt x="155190" y="185749"/>
                    <a:pt x="153794" y="181153"/>
                    <a:pt x="153065" y="176756"/>
                  </a:cubicBezTo>
                  <a:cubicBezTo>
                    <a:pt x="156526" y="175821"/>
                    <a:pt x="159745" y="174971"/>
                    <a:pt x="164420" y="173259"/>
                  </a:cubicBezTo>
                  <a:cubicBezTo>
                    <a:pt x="165756" y="172767"/>
                    <a:pt x="166363" y="172494"/>
                    <a:pt x="167031" y="172257"/>
                  </a:cubicBezTo>
                  <a:cubicBezTo>
                    <a:pt x="183973" y="166063"/>
                    <a:pt x="195449" y="157665"/>
                    <a:pt x="203646" y="144143"/>
                  </a:cubicBezTo>
                  <a:cubicBezTo>
                    <a:pt x="210083" y="133504"/>
                    <a:pt x="207533" y="124584"/>
                    <a:pt x="197271" y="122775"/>
                  </a:cubicBezTo>
                  <a:cubicBezTo>
                    <a:pt x="190045" y="121500"/>
                    <a:pt x="179540" y="124202"/>
                    <a:pt x="169764" y="129776"/>
                  </a:cubicBezTo>
                  <a:cubicBezTo>
                    <a:pt x="153551" y="139024"/>
                    <a:pt x="143350" y="152790"/>
                    <a:pt x="142317" y="168510"/>
                  </a:cubicBezTo>
                  <a:cubicBezTo>
                    <a:pt x="140435" y="168638"/>
                    <a:pt x="138492" y="168972"/>
                    <a:pt x="136670" y="168760"/>
                  </a:cubicBezTo>
                  <a:cubicBezTo>
                    <a:pt x="101269" y="164746"/>
                    <a:pt x="89186" y="143141"/>
                    <a:pt x="95440" y="113533"/>
                  </a:cubicBezTo>
                  <a:cubicBezTo>
                    <a:pt x="101026" y="112203"/>
                    <a:pt x="106735" y="110782"/>
                    <a:pt x="112078" y="108784"/>
                  </a:cubicBezTo>
                  <a:cubicBezTo>
                    <a:pt x="124951" y="103951"/>
                    <a:pt x="134910" y="97648"/>
                    <a:pt x="140314" y="90416"/>
                  </a:cubicBezTo>
                  <a:cubicBezTo>
                    <a:pt x="147115" y="81290"/>
                    <a:pt x="146325" y="70979"/>
                    <a:pt x="137399" y="61549"/>
                  </a:cubicBezTo>
                  <a:cubicBezTo>
                    <a:pt x="129566" y="53218"/>
                    <a:pt x="118333" y="56400"/>
                    <a:pt x="107949" y="66923"/>
                  </a:cubicBezTo>
                  <a:cubicBezTo>
                    <a:pt x="98901" y="76074"/>
                    <a:pt x="90825" y="90276"/>
                    <a:pt x="86574" y="105032"/>
                  </a:cubicBezTo>
                  <a:cubicBezTo>
                    <a:pt x="86574" y="105074"/>
                    <a:pt x="86574" y="105117"/>
                    <a:pt x="86574" y="105159"/>
                  </a:cubicBezTo>
                  <a:cubicBezTo>
                    <a:pt x="70908" y="108007"/>
                    <a:pt x="56274" y="108013"/>
                    <a:pt x="50324" y="104285"/>
                  </a:cubicBezTo>
                  <a:cubicBezTo>
                    <a:pt x="37451" y="96227"/>
                    <a:pt x="30771" y="86208"/>
                    <a:pt x="28828" y="75418"/>
                  </a:cubicBezTo>
                  <a:cubicBezTo>
                    <a:pt x="41398" y="76675"/>
                    <a:pt x="54939" y="76134"/>
                    <a:pt x="66719" y="72922"/>
                  </a:cubicBezTo>
                  <a:cubicBezTo>
                    <a:pt x="93254" y="65672"/>
                    <a:pt x="108131" y="47522"/>
                    <a:pt x="104427" y="19815"/>
                  </a:cubicBezTo>
                  <a:cubicBezTo>
                    <a:pt x="102909" y="8332"/>
                    <a:pt x="96533" y="1750"/>
                    <a:pt x="87182" y="323"/>
                  </a:cubicBezTo>
                  <a:close/>
                  <a:moveTo>
                    <a:pt x="85056" y="10069"/>
                  </a:moveTo>
                  <a:cubicBezTo>
                    <a:pt x="90522" y="10658"/>
                    <a:pt x="93618" y="14240"/>
                    <a:pt x="94590" y="21193"/>
                  </a:cubicBezTo>
                  <a:cubicBezTo>
                    <a:pt x="97505" y="43436"/>
                    <a:pt x="86150" y="57274"/>
                    <a:pt x="64108" y="63298"/>
                  </a:cubicBezTo>
                  <a:cubicBezTo>
                    <a:pt x="53057" y="66310"/>
                    <a:pt x="40184" y="66631"/>
                    <a:pt x="28464" y="65301"/>
                  </a:cubicBezTo>
                  <a:cubicBezTo>
                    <a:pt x="29678" y="53904"/>
                    <a:pt x="35750" y="41990"/>
                    <a:pt x="46437" y="30684"/>
                  </a:cubicBezTo>
                  <a:cubicBezTo>
                    <a:pt x="56517" y="20046"/>
                    <a:pt x="68905" y="12346"/>
                    <a:pt x="78803" y="10445"/>
                  </a:cubicBezTo>
                  <a:cubicBezTo>
                    <a:pt x="81171" y="10002"/>
                    <a:pt x="83235" y="9875"/>
                    <a:pt x="85056" y="10069"/>
                  </a:cubicBezTo>
                  <a:close/>
                  <a:moveTo>
                    <a:pt x="124162" y="67421"/>
                  </a:moveTo>
                  <a:cubicBezTo>
                    <a:pt x="126712" y="66552"/>
                    <a:pt x="128777" y="66917"/>
                    <a:pt x="130173" y="68423"/>
                  </a:cubicBezTo>
                  <a:cubicBezTo>
                    <a:pt x="135760" y="74367"/>
                    <a:pt x="136124" y="79261"/>
                    <a:pt x="132298" y="84417"/>
                  </a:cubicBezTo>
                  <a:cubicBezTo>
                    <a:pt x="128290" y="89809"/>
                    <a:pt x="119851" y="95067"/>
                    <a:pt x="108556" y="99288"/>
                  </a:cubicBezTo>
                  <a:cubicBezTo>
                    <a:pt x="105338" y="100502"/>
                    <a:pt x="101816" y="101340"/>
                    <a:pt x="98416" y="102287"/>
                  </a:cubicBezTo>
                  <a:cubicBezTo>
                    <a:pt x="102484" y="91193"/>
                    <a:pt x="108374" y="80689"/>
                    <a:pt x="115053" y="73918"/>
                  </a:cubicBezTo>
                  <a:cubicBezTo>
                    <a:pt x="118514" y="70402"/>
                    <a:pt x="121611" y="68295"/>
                    <a:pt x="124162" y="67421"/>
                  </a:cubicBezTo>
                  <a:close/>
                  <a:moveTo>
                    <a:pt x="195510" y="132648"/>
                  </a:moveTo>
                  <a:cubicBezTo>
                    <a:pt x="198000" y="133079"/>
                    <a:pt x="198181" y="133844"/>
                    <a:pt x="195024" y="139024"/>
                  </a:cubicBezTo>
                  <a:cubicBezTo>
                    <a:pt x="188102" y="150391"/>
                    <a:pt x="178507" y="157417"/>
                    <a:pt x="163570" y="162888"/>
                  </a:cubicBezTo>
                  <a:cubicBezTo>
                    <a:pt x="162902" y="163131"/>
                    <a:pt x="162234" y="163270"/>
                    <a:pt x="160898" y="163762"/>
                  </a:cubicBezTo>
                  <a:cubicBezTo>
                    <a:pt x="157802" y="164922"/>
                    <a:pt x="155858" y="165383"/>
                    <a:pt x="153429" y="166136"/>
                  </a:cubicBezTo>
                  <a:cubicBezTo>
                    <a:pt x="155312" y="155176"/>
                    <a:pt x="162477" y="145479"/>
                    <a:pt x="174682" y="138520"/>
                  </a:cubicBezTo>
                  <a:cubicBezTo>
                    <a:pt x="182576" y="134002"/>
                    <a:pt x="190956" y="131841"/>
                    <a:pt x="195510" y="132648"/>
                  </a:cubicBezTo>
                  <a:close/>
                  <a:moveTo>
                    <a:pt x="223746" y="160264"/>
                  </a:moveTo>
                  <a:cubicBezTo>
                    <a:pt x="226539" y="159937"/>
                    <a:pt x="229453" y="160319"/>
                    <a:pt x="232368" y="161637"/>
                  </a:cubicBezTo>
                  <a:cubicBezTo>
                    <a:pt x="242752" y="166300"/>
                    <a:pt x="245605" y="171559"/>
                    <a:pt x="243359" y="177509"/>
                  </a:cubicBezTo>
                  <a:cubicBezTo>
                    <a:pt x="240990" y="183879"/>
                    <a:pt x="232915" y="191020"/>
                    <a:pt x="221741" y="196497"/>
                  </a:cubicBezTo>
                  <a:cubicBezTo>
                    <a:pt x="215305" y="199691"/>
                    <a:pt x="208747" y="201999"/>
                    <a:pt x="202250" y="203371"/>
                  </a:cubicBezTo>
                  <a:cubicBezTo>
                    <a:pt x="198181" y="184043"/>
                    <a:pt x="209233" y="161965"/>
                    <a:pt x="223746" y="160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0" name="Google Shape;5120;p42"/>
            <p:cNvSpPr/>
            <p:nvPr/>
          </p:nvSpPr>
          <p:spPr>
            <a:xfrm>
              <a:off x="8043429" y="874760"/>
              <a:ext cx="236699" cy="323121"/>
            </a:xfrm>
            <a:custGeom>
              <a:rect b="b" l="l" r="r" t="t"/>
              <a:pathLst>
                <a:path extrusionOk="0" h="206138" w="151004">
                  <a:moveTo>
                    <a:pt x="44144" y="224"/>
                  </a:moveTo>
                  <a:cubicBezTo>
                    <a:pt x="42929" y="625"/>
                    <a:pt x="41897" y="1487"/>
                    <a:pt x="41289" y="2719"/>
                  </a:cubicBezTo>
                  <a:cubicBezTo>
                    <a:pt x="40075" y="5191"/>
                    <a:pt x="40925" y="8215"/>
                    <a:pt x="43415" y="9466"/>
                  </a:cubicBezTo>
                  <a:cubicBezTo>
                    <a:pt x="68250" y="22035"/>
                    <a:pt x="76023" y="34987"/>
                    <a:pt x="70679" y="47332"/>
                  </a:cubicBezTo>
                  <a:cubicBezTo>
                    <a:pt x="62664" y="45164"/>
                    <a:pt x="54162" y="43840"/>
                    <a:pt x="44690" y="44332"/>
                  </a:cubicBezTo>
                  <a:cubicBezTo>
                    <a:pt x="17790" y="45723"/>
                    <a:pt x="-3280" y="57685"/>
                    <a:pt x="424" y="74693"/>
                  </a:cubicBezTo>
                  <a:cubicBezTo>
                    <a:pt x="4553" y="93395"/>
                    <a:pt x="39832" y="87967"/>
                    <a:pt x="63696" y="70321"/>
                  </a:cubicBezTo>
                  <a:cubicBezTo>
                    <a:pt x="68493" y="66763"/>
                    <a:pt x="72015" y="62962"/>
                    <a:pt x="75051" y="59075"/>
                  </a:cubicBezTo>
                  <a:cubicBezTo>
                    <a:pt x="83916" y="62895"/>
                    <a:pt x="90292" y="68888"/>
                    <a:pt x="92539" y="76818"/>
                  </a:cubicBezTo>
                  <a:cubicBezTo>
                    <a:pt x="93814" y="81336"/>
                    <a:pt x="92600" y="87159"/>
                    <a:pt x="90414" y="93310"/>
                  </a:cubicBezTo>
                  <a:cubicBezTo>
                    <a:pt x="85192" y="92776"/>
                    <a:pt x="80151" y="91720"/>
                    <a:pt x="74566" y="92060"/>
                  </a:cubicBezTo>
                  <a:cubicBezTo>
                    <a:pt x="59506" y="92983"/>
                    <a:pt x="45236" y="97342"/>
                    <a:pt x="35946" y="103682"/>
                  </a:cubicBezTo>
                  <a:cubicBezTo>
                    <a:pt x="24834" y="111242"/>
                    <a:pt x="21312" y="121637"/>
                    <a:pt x="28781" y="131298"/>
                  </a:cubicBezTo>
                  <a:cubicBezTo>
                    <a:pt x="41350" y="147438"/>
                    <a:pt x="61693" y="143710"/>
                    <a:pt x="79788" y="126799"/>
                  </a:cubicBezTo>
                  <a:cubicBezTo>
                    <a:pt x="87074" y="119998"/>
                    <a:pt x="92903" y="111928"/>
                    <a:pt x="97032" y="103682"/>
                  </a:cubicBezTo>
                  <a:cubicBezTo>
                    <a:pt x="118285" y="107999"/>
                    <a:pt x="133101" y="121261"/>
                    <a:pt x="135773" y="143291"/>
                  </a:cubicBezTo>
                  <a:cubicBezTo>
                    <a:pt x="136926" y="152727"/>
                    <a:pt x="133709" y="161938"/>
                    <a:pt x="127515" y="170160"/>
                  </a:cubicBezTo>
                  <a:cubicBezTo>
                    <a:pt x="114945" y="164276"/>
                    <a:pt x="101343" y="159728"/>
                    <a:pt x="89138" y="158289"/>
                  </a:cubicBezTo>
                  <a:cubicBezTo>
                    <a:pt x="65214" y="155459"/>
                    <a:pt x="49366" y="163790"/>
                    <a:pt x="50519" y="183780"/>
                  </a:cubicBezTo>
                  <a:cubicBezTo>
                    <a:pt x="51856" y="206460"/>
                    <a:pt x="76448" y="211585"/>
                    <a:pt x="103165" y="200521"/>
                  </a:cubicBezTo>
                  <a:cubicBezTo>
                    <a:pt x="113427" y="196252"/>
                    <a:pt x="121867" y="189913"/>
                    <a:pt x="129033" y="182778"/>
                  </a:cubicBezTo>
                  <a:cubicBezTo>
                    <a:pt x="133769" y="185334"/>
                    <a:pt x="138991" y="187599"/>
                    <a:pt x="142878" y="190526"/>
                  </a:cubicBezTo>
                  <a:cubicBezTo>
                    <a:pt x="145124" y="192190"/>
                    <a:pt x="148342" y="191741"/>
                    <a:pt x="149982" y="189524"/>
                  </a:cubicBezTo>
                  <a:cubicBezTo>
                    <a:pt x="151682" y="187314"/>
                    <a:pt x="151196" y="184065"/>
                    <a:pt x="149011" y="182402"/>
                  </a:cubicBezTo>
                  <a:cubicBezTo>
                    <a:pt x="145306" y="179608"/>
                    <a:pt x="141056" y="177009"/>
                    <a:pt x="136623" y="174532"/>
                  </a:cubicBezTo>
                  <a:cubicBezTo>
                    <a:pt x="143485" y="164780"/>
                    <a:pt x="147128" y="153656"/>
                    <a:pt x="145731" y="142046"/>
                  </a:cubicBezTo>
                  <a:cubicBezTo>
                    <a:pt x="142574" y="115620"/>
                    <a:pt x="124964" y="99516"/>
                    <a:pt x="100675" y="94063"/>
                  </a:cubicBezTo>
                  <a:cubicBezTo>
                    <a:pt x="102801" y="86953"/>
                    <a:pt x="103772" y="79964"/>
                    <a:pt x="102133" y="74068"/>
                  </a:cubicBezTo>
                  <a:cubicBezTo>
                    <a:pt x="99097" y="63186"/>
                    <a:pt x="91021" y="55286"/>
                    <a:pt x="80151" y="50325"/>
                  </a:cubicBezTo>
                  <a:cubicBezTo>
                    <a:pt x="86831" y="33584"/>
                    <a:pt x="77480" y="15495"/>
                    <a:pt x="48030" y="594"/>
                  </a:cubicBezTo>
                  <a:cubicBezTo>
                    <a:pt x="46815" y="-31"/>
                    <a:pt x="45419" y="-177"/>
                    <a:pt x="44144" y="224"/>
                  </a:cubicBezTo>
                  <a:close/>
                  <a:moveTo>
                    <a:pt x="45176" y="54448"/>
                  </a:moveTo>
                  <a:cubicBezTo>
                    <a:pt x="51976" y="54102"/>
                    <a:pt x="58109" y="54679"/>
                    <a:pt x="63939" y="55827"/>
                  </a:cubicBezTo>
                  <a:cubicBezTo>
                    <a:pt x="61874" y="58001"/>
                    <a:pt x="60538" y="60211"/>
                    <a:pt x="57685" y="62324"/>
                  </a:cubicBezTo>
                  <a:cubicBezTo>
                    <a:pt x="38861" y="76248"/>
                    <a:pt x="11900" y="80365"/>
                    <a:pt x="10200" y="72568"/>
                  </a:cubicBezTo>
                  <a:cubicBezTo>
                    <a:pt x="8318" y="64194"/>
                    <a:pt x="23681" y="55560"/>
                    <a:pt x="45176" y="54448"/>
                  </a:cubicBezTo>
                  <a:close/>
                  <a:moveTo>
                    <a:pt x="75173" y="102182"/>
                  </a:moveTo>
                  <a:cubicBezTo>
                    <a:pt x="78998" y="101951"/>
                    <a:pt x="82277" y="102722"/>
                    <a:pt x="85920" y="102935"/>
                  </a:cubicBezTo>
                  <a:cubicBezTo>
                    <a:pt x="82520" y="108752"/>
                    <a:pt x="78330" y="114600"/>
                    <a:pt x="73047" y="119554"/>
                  </a:cubicBezTo>
                  <a:cubicBezTo>
                    <a:pt x="58656" y="132980"/>
                    <a:pt x="44812" y="135464"/>
                    <a:pt x="36796" y="125177"/>
                  </a:cubicBezTo>
                  <a:cubicBezTo>
                    <a:pt x="33396" y="120775"/>
                    <a:pt x="34732" y="116573"/>
                    <a:pt x="41532" y="111928"/>
                  </a:cubicBezTo>
                  <a:cubicBezTo>
                    <a:pt x="49183" y="106700"/>
                    <a:pt x="61813" y="102996"/>
                    <a:pt x="75173" y="102182"/>
                  </a:cubicBezTo>
                  <a:close/>
                  <a:moveTo>
                    <a:pt x="75780" y="168035"/>
                  </a:moveTo>
                  <a:cubicBezTo>
                    <a:pt x="79301" y="167689"/>
                    <a:pt x="83370" y="167731"/>
                    <a:pt x="88046" y="168284"/>
                  </a:cubicBezTo>
                  <a:cubicBezTo>
                    <a:pt x="98126" y="169474"/>
                    <a:pt x="109237" y="173123"/>
                    <a:pt x="119925" y="177781"/>
                  </a:cubicBezTo>
                  <a:cubicBezTo>
                    <a:pt x="114096" y="183057"/>
                    <a:pt x="107355" y="187921"/>
                    <a:pt x="99279" y="191273"/>
                  </a:cubicBezTo>
                  <a:cubicBezTo>
                    <a:pt x="77905" y="200120"/>
                    <a:pt x="61328" y="196598"/>
                    <a:pt x="60538" y="183155"/>
                  </a:cubicBezTo>
                  <a:cubicBezTo>
                    <a:pt x="59992" y="174058"/>
                    <a:pt x="65275" y="169073"/>
                    <a:pt x="75780" y="1680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1" name="Google Shape;5121;p42"/>
            <p:cNvSpPr/>
            <p:nvPr/>
          </p:nvSpPr>
          <p:spPr>
            <a:xfrm>
              <a:off x="6838771" y="899567"/>
              <a:ext cx="242630" cy="344079"/>
            </a:xfrm>
            <a:custGeom>
              <a:rect b="b" l="l" r="r" t="t"/>
              <a:pathLst>
                <a:path extrusionOk="0" h="219508" w="154788">
                  <a:moveTo>
                    <a:pt x="103527" y="43"/>
                  </a:moveTo>
                  <a:cubicBezTo>
                    <a:pt x="102252" y="-127"/>
                    <a:pt x="100916" y="201"/>
                    <a:pt x="99762" y="1045"/>
                  </a:cubicBezTo>
                  <a:cubicBezTo>
                    <a:pt x="92658" y="6456"/>
                    <a:pt x="88711" y="12850"/>
                    <a:pt x="86403" y="19535"/>
                  </a:cubicBezTo>
                  <a:cubicBezTo>
                    <a:pt x="75231" y="22328"/>
                    <a:pt x="64483" y="28862"/>
                    <a:pt x="55192" y="40029"/>
                  </a:cubicBezTo>
                  <a:cubicBezTo>
                    <a:pt x="39587" y="58719"/>
                    <a:pt x="40437" y="78508"/>
                    <a:pt x="52703" y="95255"/>
                  </a:cubicBezTo>
                  <a:cubicBezTo>
                    <a:pt x="38554" y="100987"/>
                    <a:pt x="27078" y="110496"/>
                    <a:pt x="22342" y="123995"/>
                  </a:cubicBezTo>
                  <a:cubicBezTo>
                    <a:pt x="17727" y="137038"/>
                    <a:pt x="19184" y="149280"/>
                    <a:pt x="24831" y="159232"/>
                  </a:cubicBezTo>
                  <a:cubicBezTo>
                    <a:pt x="5825" y="171813"/>
                    <a:pt x="-4558" y="192125"/>
                    <a:pt x="1939" y="215715"/>
                  </a:cubicBezTo>
                  <a:cubicBezTo>
                    <a:pt x="2668" y="218381"/>
                    <a:pt x="5400" y="220075"/>
                    <a:pt x="8072" y="219334"/>
                  </a:cubicBezTo>
                  <a:cubicBezTo>
                    <a:pt x="10744" y="218600"/>
                    <a:pt x="12323" y="215758"/>
                    <a:pt x="11594" y="213092"/>
                  </a:cubicBezTo>
                  <a:cubicBezTo>
                    <a:pt x="6311" y="193959"/>
                    <a:pt x="14813" y="177436"/>
                    <a:pt x="30843" y="167108"/>
                  </a:cubicBezTo>
                  <a:cubicBezTo>
                    <a:pt x="41590" y="178857"/>
                    <a:pt x="59018" y="185877"/>
                    <a:pt x="78267" y="184474"/>
                  </a:cubicBezTo>
                  <a:cubicBezTo>
                    <a:pt x="80209" y="184334"/>
                    <a:pt x="82760" y="183867"/>
                    <a:pt x="84946" y="183223"/>
                  </a:cubicBezTo>
                  <a:cubicBezTo>
                    <a:pt x="89500" y="181881"/>
                    <a:pt x="92658" y="179786"/>
                    <a:pt x="92779" y="175354"/>
                  </a:cubicBezTo>
                  <a:cubicBezTo>
                    <a:pt x="93569" y="150203"/>
                    <a:pt x="67640" y="141240"/>
                    <a:pt x="39951" y="151113"/>
                  </a:cubicBezTo>
                  <a:cubicBezTo>
                    <a:pt x="37643" y="151927"/>
                    <a:pt x="35944" y="153360"/>
                    <a:pt x="33818" y="154362"/>
                  </a:cubicBezTo>
                  <a:cubicBezTo>
                    <a:pt x="29385" y="146644"/>
                    <a:pt x="28293" y="137336"/>
                    <a:pt x="31814" y="127371"/>
                  </a:cubicBezTo>
                  <a:cubicBezTo>
                    <a:pt x="35883" y="115797"/>
                    <a:pt x="46448" y="107224"/>
                    <a:pt x="59929" y="102754"/>
                  </a:cubicBezTo>
                  <a:cubicBezTo>
                    <a:pt x="62054" y="104843"/>
                    <a:pt x="63450" y="107187"/>
                    <a:pt x="65940" y="109130"/>
                  </a:cubicBezTo>
                  <a:cubicBezTo>
                    <a:pt x="75291" y="116447"/>
                    <a:pt x="86403" y="121663"/>
                    <a:pt x="95815" y="123370"/>
                  </a:cubicBezTo>
                  <a:cubicBezTo>
                    <a:pt x="107049" y="125422"/>
                    <a:pt x="115792" y="122161"/>
                    <a:pt x="116764" y="112749"/>
                  </a:cubicBezTo>
                  <a:cubicBezTo>
                    <a:pt x="118525" y="96439"/>
                    <a:pt x="99034" y="87659"/>
                    <a:pt x="75291" y="89511"/>
                  </a:cubicBezTo>
                  <a:cubicBezTo>
                    <a:pt x="70980" y="89845"/>
                    <a:pt x="67094" y="90920"/>
                    <a:pt x="63025" y="91885"/>
                  </a:cubicBezTo>
                  <a:cubicBezTo>
                    <a:pt x="51427" y="77986"/>
                    <a:pt x="49788" y="62004"/>
                    <a:pt x="62782" y="46398"/>
                  </a:cubicBezTo>
                  <a:cubicBezTo>
                    <a:pt x="69462" y="38407"/>
                    <a:pt x="77053" y="34096"/>
                    <a:pt x="84824" y="31279"/>
                  </a:cubicBezTo>
                  <a:cubicBezTo>
                    <a:pt x="85128" y="37679"/>
                    <a:pt x="86646" y="44158"/>
                    <a:pt x="90654" y="50400"/>
                  </a:cubicBezTo>
                  <a:cubicBezTo>
                    <a:pt x="100430" y="65392"/>
                    <a:pt x="119011" y="75812"/>
                    <a:pt x="136256" y="75515"/>
                  </a:cubicBezTo>
                  <a:cubicBezTo>
                    <a:pt x="149554" y="75290"/>
                    <a:pt x="156537" y="67876"/>
                    <a:pt x="154412" y="56897"/>
                  </a:cubicBezTo>
                  <a:cubicBezTo>
                    <a:pt x="152712" y="48293"/>
                    <a:pt x="145304" y="38486"/>
                    <a:pt x="135163" y="30908"/>
                  </a:cubicBezTo>
                  <a:cubicBezTo>
                    <a:pt x="123443" y="22195"/>
                    <a:pt x="110570" y="17780"/>
                    <a:pt x="97637" y="18035"/>
                  </a:cubicBezTo>
                  <a:cubicBezTo>
                    <a:pt x="99580" y="14872"/>
                    <a:pt x="102252" y="11836"/>
                    <a:pt x="105895" y="9042"/>
                  </a:cubicBezTo>
                  <a:cubicBezTo>
                    <a:pt x="108142" y="7360"/>
                    <a:pt x="108445" y="4124"/>
                    <a:pt x="106806" y="1920"/>
                  </a:cubicBezTo>
                  <a:cubicBezTo>
                    <a:pt x="105955" y="815"/>
                    <a:pt x="104802" y="213"/>
                    <a:pt x="103527" y="43"/>
                  </a:cubicBezTo>
                  <a:close/>
                  <a:moveTo>
                    <a:pt x="95148" y="28030"/>
                  </a:moveTo>
                  <a:cubicBezTo>
                    <a:pt x="106684" y="27046"/>
                    <a:pt x="118525" y="30908"/>
                    <a:pt x="129273" y="38905"/>
                  </a:cubicBezTo>
                  <a:cubicBezTo>
                    <a:pt x="137653" y="45117"/>
                    <a:pt x="143360" y="52944"/>
                    <a:pt x="144514" y="58774"/>
                  </a:cubicBezTo>
                  <a:cubicBezTo>
                    <a:pt x="145425" y="63249"/>
                    <a:pt x="143482" y="65392"/>
                    <a:pt x="136135" y="65520"/>
                  </a:cubicBezTo>
                  <a:cubicBezTo>
                    <a:pt x="122412" y="65757"/>
                    <a:pt x="107049" y="57073"/>
                    <a:pt x="99155" y="44899"/>
                  </a:cubicBezTo>
                  <a:cubicBezTo>
                    <a:pt x="95511" y="39306"/>
                    <a:pt x="94176" y="33732"/>
                    <a:pt x="94540" y="28285"/>
                  </a:cubicBezTo>
                  <a:cubicBezTo>
                    <a:pt x="94783" y="28261"/>
                    <a:pt x="94965" y="28054"/>
                    <a:pt x="95148" y="28030"/>
                  </a:cubicBezTo>
                  <a:close/>
                  <a:moveTo>
                    <a:pt x="76202" y="99506"/>
                  </a:moveTo>
                  <a:cubicBezTo>
                    <a:pt x="94540" y="98073"/>
                    <a:pt x="107595" y="103945"/>
                    <a:pt x="106806" y="111626"/>
                  </a:cubicBezTo>
                  <a:cubicBezTo>
                    <a:pt x="106563" y="113605"/>
                    <a:pt x="103830" y="114650"/>
                    <a:pt x="97516" y="113502"/>
                  </a:cubicBezTo>
                  <a:cubicBezTo>
                    <a:pt x="89804" y="112093"/>
                    <a:pt x="80270" y="107491"/>
                    <a:pt x="72195" y="101133"/>
                  </a:cubicBezTo>
                  <a:cubicBezTo>
                    <a:pt x="71891" y="100890"/>
                    <a:pt x="71709" y="100623"/>
                    <a:pt x="71405" y="100380"/>
                  </a:cubicBezTo>
                  <a:cubicBezTo>
                    <a:pt x="73045" y="100143"/>
                    <a:pt x="74502" y="99633"/>
                    <a:pt x="76202" y="99506"/>
                  </a:cubicBezTo>
                  <a:close/>
                  <a:moveTo>
                    <a:pt x="58775" y="157234"/>
                  </a:moveTo>
                  <a:cubicBezTo>
                    <a:pt x="72377" y="156445"/>
                    <a:pt x="81667" y="162480"/>
                    <a:pt x="82275" y="173477"/>
                  </a:cubicBezTo>
                  <a:cubicBezTo>
                    <a:pt x="82153" y="173514"/>
                    <a:pt x="82153" y="173568"/>
                    <a:pt x="82031" y="173605"/>
                  </a:cubicBezTo>
                  <a:cubicBezTo>
                    <a:pt x="80635" y="174012"/>
                    <a:pt x="78935" y="174261"/>
                    <a:pt x="77660" y="174352"/>
                  </a:cubicBezTo>
                  <a:cubicBezTo>
                    <a:pt x="62540" y="175457"/>
                    <a:pt x="48998" y="170587"/>
                    <a:pt x="40194" y="162232"/>
                  </a:cubicBezTo>
                  <a:cubicBezTo>
                    <a:pt x="41348" y="161758"/>
                    <a:pt x="42137" y="160908"/>
                    <a:pt x="43291" y="160483"/>
                  </a:cubicBezTo>
                  <a:cubicBezTo>
                    <a:pt x="48817" y="158515"/>
                    <a:pt x="54039" y="157513"/>
                    <a:pt x="58775" y="15723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2" name="Google Shape;5122;p42"/>
            <p:cNvSpPr/>
            <p:nvPr/>
          </p:nvSpPr>
          <p:spPr>
            <a:xfrm>
              <a:off x="7449301" y="802986"/>
              <a:ext cx="259241" cy="83079"/>
            </a:xfrm>
            <a:custGeom>
              <a:rect b="b" l="l" r="r" t="t"/>
              <a:pathLst>
                <a:path extrusionOk="0" h="53001" w="165385">
                  <a:moveTo>
                    <a:pt x="156551" y="230"/>
                  </a:moveTo>
                  <a:cubicBezTo>
                    <a:pt x="154790" y="692"/>
                    <a:pt x="153151" y="1785"/>
                    <a:pt x="152180" y="3479"/>
                  </a:cubicBezTo>
                  <a:cubicBezTo>
                    <a:pt x="126130" y="48164"/>
                    <a:pt x="48952" y="51868"/>
                    <a:pt x="12580" y="6855"/>
                  </a:cubicBezTo>
                  <a:cubicBezTo>
                    <a:pt x="10151" y="3807"/>
                    <a:pt x="5658" y="3394"/>
                    <a:pt x="2622" y="5853"/>
                  </a:cubicBezTo>
                  <a:cubicBezTo>
                    <a:pt x="-475" y="8312"/>
                    <a:pt x="-840" y="12678"/>
                    <a:pt x="1589" y="15726"/>
                  </a:cubicBezTo>
                  <a:cubicBezTo>
                    <a:pt x="44034" y="68311"/>
                    <a:pt x="133234" y="64043"/>
                    <a:pt x="164385" y="10601"/>
                  </a:cubicBezTo>
                  <a:cubicBezTo>
                    <a:pt x="166388" y="7219"/>
                    <a:pt x="165295" y="2950"/>
                    <a:pt x="161895" y="977"/>
                  </a:cubicBezTo>
                  <a:cubicBezTo>
                    <a:pt x="160195" y="-7"/>
                    <a:pt x="158313" y="-231"/>
                    <a:pt x="156551"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3" name="Google Shape;5123;p42"/>
            <p:cNvSpPr/>
            <p:nvPr/>
          </p:nvSpPr>
          <p:spPr>
            <a:xfrm>
              <a:off x="7440079" y="660748"/>
              <a:ext cx="74812" cy="74859"/>
            </a:xfrm>
            <a:custGeom>
              <a:rect b="b" l="l" r="r" t="t"/>
              <a:pathLst>
                <a:path extrusionOk="0" h="47757" w="47727">
                  <a:moveTo>
                    <a:pt x="0" y="23876"/>
                  </a:moveTo>
                  <a:cubicBezTo>
                    <a:pt x="0" y="10687"/>
                    <a:pt x="10687" y="0"/>
                    <a:pt x="23864" y="0"/>
                  </a:cubicBezTo>
                  <a:cubicBezTo>
                    <a:pt x="37040" y="0"/>
                    <a:pt x="47727" y="10687"/>
                    <a:pt x="47727" y="23876"/>
                  </a:cubicBezTo>
                  <a:cubicBezTo>
                    <a:pt x="47727" y="37065"/>
                    <a:pt x="37040" y="47758"/>
                    <a:pt x="23864"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4" name="Google Shape;5124;p42"/>
            <p:cNvSpPr/>
            <p:nvPr/>
          </p:nvSpPr>
          <p:spPr>
            <a:xfrm>
              <a:off x="7635055" y="663120"/>
              <a:ext cx="74812" cy="74859"/>
            </a:xfrm>
            <a:custGeom>
              <a:rect b="b" l="l" r="r" t="t"/>
              <a:pathLst>
                <a:path extrusionOk="0" h="47757" w="47727">
                  <a:moveTo>
                    <a:pt x="0" y="23882"/>
                  </a:moveTo>
                  <a:cubicBezTo>
                    <a:pt x="0" y="10693"/>
                    <a:pt x="10687" y="0"/>
                    <a:pt x="23864" y="0"/>
                  </a:cubicBezTo>
                  <a:cubicBezTo>
                    <a:pt x="37040" y="0"/>
                    <a:pt x="47727" y="10693"/>
                    <a:pt x="47727" y="23882"/>
                  </a:cubicBezTo>
                  <a:cubicBezTo>
                    <a:pt x="47727" y="37065"/>
                    <a:pt x="37040" y="47758"/>
                    <a:pt x="23864" y="47758"/>
                  </a:cubicBezTo>
                  <a:cubicBezTo>
                    <a:pt x="10687"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5" name="Google Shape;5125;p42"/>
            <p:cNvSpPr/>
            <p:nvPr/>
          </p:nvSpPr>
          <p:spPr>
            <a:xfrm>
              <a:off x="7370417" y="1329215"/>
              <a:ext cx="411300" cy="4113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9" name="Shape 5129"/>
        <p:cNvGrpSpPr/>
        <p:nvPr/>
      </p:nvGrpSpPr>
      <p:grpSpPr>
        <a:xfrm>
          <a:off x="0" y="0"/>
          <a:ext cx="0" cy="0"/>
          <a:chOff x="0" y="0"/>
          <a:chExt cx="0" cy="0"/>
        </a:xfrm>
      </p:grpSpPr>
      <p:sp>
        <p:nvSpPr>
          <p:cNvPr id="5130" name="Google Shape;5130;p43"/>
          <p:cNvSpPr/>
          <p:nvPr/>
        </p:nvSpPr>
        <p:spPr>
          <a:xfrm>
            <a:off x="1508400" y="676050"/>
            <a:ext cx="9175200" cy="550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grpSp>
        <p:nvGrpSpPr>
          <p:cNvPr id="5131" name="Google Shape;5131;p43"/>
          <p:cNvGrpSpPr/>
          <p:nvPr/>
        </p:nvGrpSpPr>
        <p:grpSpPr>
          <a:xfrm>
            <a:off x="143791" y="95526"/>
            <a:ext cx="1170195" cy="1384278"/>
            <a:chOff x="700405" y="421498"/>
            <a:chExt cx="1609180" cy="1903573"/>
          </a:xfrm>
        </p:grpSpPr>
        <p:grpSp>
          <p:nvGrpSpPr>
            <p:cNvPr id="5132" name="Google Shape;5132;p43"/>
            <p:cNvGrpSpPr/>
            <p:nvPr/>
          </p:nvGrpSpPr>
          <p:grpSpPr>
            <a:xfrm>
              <a:off x="700405" y="421498"/>
              <a:ext cx="1579673" cy="1903573"/>
              <a:chOff x="5460295" y="2037356"/>
              <a:chExt cx="1579673" cy="1903573"/>
            </a:xfrm>
          </p:grpSpPr>
          <p:grpSp>
            <p:nvGrpSpPr>
              <p:cNvPr id="5133" name="Google Shape;5133;p43"/>
              <p:cNvGrpSpPr/>
              <p:nvPr/>
            </p:nvGrpSpPr>
            <p:grpSpPr>
              <a:xfrm>
                <a:off x="5475026" y="2047322"/>
                <a:ext cx="1552144" cy="1884845"/>
                <a:chOff x="2609767" y="872536"/>
                <a:chExt cx="989509" cy="1201610"/>
              </a:xfrm>
            </p:grpSpPr>
            <p:sp>
              <p:nvSpPr>
                <p:cNvPr id="5134" name="Google Shape;5134;p43"/>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5" name="Google Shape;5135;p43"/>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36" name="Google Shape;5136;p43"/>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5137" name="Google Shape;5137;p43"/>
            <p:cNvGrpSpPr/>
            <p:nvPr/>
          </p:nvGrpSpPr>
          <p:grpSpPr>
            <a:xfrm>
              <a:off x="1366463" y="1254007"/>
              <a:ext cx="256951" cy="256951"/>
              <a:chOff x="3025916" y="1405541"/>
              <a:chExt cx="163809" cy="163809"/>
            </a:xfrm>
          </p:grpSpPr>
          <p:sp>
            <p:nvSpPr>
              <p:cNvPr id="5138" name="Google Shape;5138;p43"/>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39" name="Google Shape;5139;p43"/>
              <p:cNvGrpSpPr/>
              <p:nvPr/>
            </p:nvGrpSpPr>
            <p:grpSpPr>
              <a:xfrm>
                <a:off x="3026226" y="1406561"/>
                <a:ext cx="163311" cy="161896"/>
                <a:chOff x="3026226" y="1406561"/>
                <a:chExt cx="163311" cy="161896"/>
              </a:xfrm>
            </p:grpSpPr>
            <p:sp>
              <p:nvSpPr>
                <p:cNvPr id="5140" name="Google Shape;5140;p43"/>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1" name="Google Shape;5141;p43"/>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2" name="Google Shape;5142;p43"/>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3" name="Google Shape;5143;p43"/>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4" name="Google Shape;5144;p43"/>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5" name="Google Shape;5145;p43"/>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6" name="Google Shape;5146;p43"/>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7" name="Google Shape;5147;p43"/>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48" name="Google Shape;5148;p43"/>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49" name="Google Shape;5149;p43"/>
            <p:cNvSpPr/>
            <p:nvPr/>
          </p:nvSpPr>
          <p:spPr>
            <a:xfrm>
              <a:off x="944411" y="1907234"/>
              <a:ext cx="386346" cy="300482"/>
            </a:xfrm>
            <a:custGeom>
              <a:rect b="b" l="l" r="r" t="t"/>
              <a:pathLst>
                <a:path extrusionOk="0" h="191695" w="246473">
                  <a:moveTo>
                    <a:pt x="7415" y="3"/>
                  </a:moveTo>
                  <a:cubicBezTo>
                    <a:pt x="5472" y="70"/>
                    <a:pt x="3474" y="975"/>
                    <a:pt x="2041" y="2505"/>
                  </a:cubicBezTo>
                  <a:cubicBezTo>
                    <a:pt x="-831" y="5566"/>
                    <a:pt x="-642" y="10253"/>
                    <a:pt x="2418" y="13125"/>
                  </a:cubicBezTo>
                  <a:cubicBezTo>
                    <a:pt x="8812" y="19131"/>
                    <a:pt x="10870" y="27304"/>
                    <a:pt x="11660" y="45114"/>
                  </a:cubicBezTo>
                  <a:cubicBezTo>
                    <a:pt x="11690" y="45782"/>
                    <a:pt x="11733" y="46274"/>
                    <a:pt x="11787" y="47488"/>
                  </a:cubicBezTo>
                  <a:cubicBezTo>
                    <a:pt x="12382" y="61509"/>
                    <a:pt x="12965" y="67684"/>
                    <a:pt x="15412" y="74855"/>
                  </a:cubicBezTo>
                  <a:cubicBezTo>
                    <a:pt x="18904" y="85081"/>
                    <a:pt x="25589" y="92416"/>
                    <a:pt x="36155" y="96594"/>
                  </a:cubicBezTo>
                  <a:cubicBezTo>
                    <a:pt x="48469" y="101464"/>
                    <a:pt x="58786" y="100814"/>
                    <a:pt x="76766" y="96345"/>
                  </a:cubicBezTo>
                  <a:cubicBezTo>
                    <a:pt x="77397" y="96187"/>
                    <a:pt x="77883" y="96005"/>
                    <a:pt x="79012" y="95719"/>
                  </a:cubicBezTo>
                  <a:cubicBezTo>
                    <a:pt x="93993" y="91961"/>
                    <a:pt x="100484" y="91226"/>
                    <a:pt x="108250" y="92969"/>
                  </a:cubicBezTo>
                  <a:cubicBezTo>
                    <a:pt x="121390" y="95920"/>
                    <a:pt x="125562" y="105180"/>
                    <a:pt x="129242" y="132456"/>
                  </a:cubicBezTo>
                  <a:cubicBezTo>
                    <a:pt x="129345" y="133209"/>
                    <a:pt x="129393" y="133324"/>
                    <a:pt x="129491" y="134084"/>
                  </a:cubicBezTo>
                  <a:cubicBezTo>
                    <a:pt x="132921" y="159538"/>
                    <a:pt x="135873" y="169715"/>
                    <a:pt x="146110" y="178313"/>
                  </a:cubicBezTo>
                  <a:cubicBezTo>
                    <a:pt x="148363" y="180208"/>
                    <a:pt x="150761" y="181835"/>
                    <a:pt x="153111" y="183311"/>
                  </a:cubicBezTo>
                  <a:cubicBezTo>
                    <a:pt x="171626" y="194957"/>
                    <a:pt x="188537" y="193688"/>
                    <a:pt x="213584" y="184312"/>
                  </a:cubicBezTo>
                  <a:cubicBezTo>
                    <a:pt x="230192" y="178095"/>
                    <a:pt x="233325" y="177336"/>
                    <a:pt x="235578" y="178441"/>
                  </a:cubicBezTo>
                  <a:cubicBezTo>
                    <a:pt x="239349" y="180287"/>
                    <a:pt x="243854" y="178708"/>
                    <a:pt x="245700" y="174943"/>
                  </a:cubicBezTo>
                  <a:cubicBezTo>
                    <a:pt x="247546" y="171172"/>
                    <a:pt x="245973" y="166539"/>
                    <a:pt x="242203" y="164693"/>
                  </a:cubicBezTo>
                  <a:cubicBezTo>
                    <a:pt x="237223" y="162258"/>
                    <a:pt x="231758" y="162386"/>
                    <a:pt x="224958" y="164195"/>
                  </a:cubicBezTo>
                  <a:cubicBezTo>
                    <a:pt x="222547" y="164839"/>
                    <a:pt x="219960" y="165750"/>
                    <a:pt x="216711" y="166946"/>
                  </a:cubicBezTo>
                  <a:cubicBezTo>
                    <a:pt x="215005" y="167572"/>
                    <a:pt x="208976" y="169782"/>
                    <a:pt x="208217" y="170067"/>
                  </a:cubicBezTo>
                  <a:cubicBezTo>
                    <a:pt x="187201" y="177937"/>
                    <a:pt x="174528" y="178884"/>
                    <a:pt x="161109" y="170444"/>
                  </a:cubicBezTo>
                  <a:cubicBezTo>
                    <a:pt x="159354" y="169339"/>
                    <a:pt x="157708" y="168142"/>
                    <a:pt x="155983" y="166697"/>
                  </a:cubicBezTo>
                  <a:cubicBezTo>
                    <a:pt x="149887" y="161578"/>
                    <a:pt x="147482" y="153296"/>
                    <a:pt x="144610" y="131958"/>
                  </a:cubicBezTo>
                  <a:cubicBezTo>
                    <a:pt x="144513" y="131199"/>
                    <a:pt x="144465" y="131217"/>
                    <a:pt x="144361" y="130458"/>
                  </a:cubicBezTo>
                  <a:cubicBezTo>
                    <a:pt x="142273" y="114962"/>
                    <a:pt x="140700" y="107263"/>
                    <a:pt x="137117" y="99344"/>
                  </a:cubicBezTo>
                  <a:cubicBezTo>
                    <a:pt x="132041" y="88123"/>
                    <a:pt x="123680" y="80836"/>
                    <a:pt x="111499" y="78104"/>
                  </a:cubicBezTo>
                  <a:cubicBezTo>
                    <a:pt x="100636" y="75663"/>
                    <a:pt x="92644" y="76647"/>
                    <a:pt x="75387" y="80976"/>
                  </a:cubicBezTo>
                  <a:cubicBezTo>
                    <a:pt x="74264" y="81262"/>
                    <a:pt x="73754" y="81450"/>
                    <a:pt x="73141" y="81602"/>
                  </a:cubicBezTo>
                  <a:cubicBezTo>
                    <a:pt x="58027" y="85360"/>
                    <a:pt x="50309" y="85852"/>
                    <a:pt x="41778" y="82476"/>
                  </a:cubicBezTo>
                  <a:cubicBezTo>
                    <a:pt x="30532" y="78031"/>
                    <a:pt x="27909" y="70459"/>
                    <a:pt x="26907" y="46863"/>
                  </a:cubicBezTo>
                  <a:cubicBezTo>
                    <a:pt x="26852" y="45642"/>
                    <a:pt x="26810" y="45168"/>
                    <a:pt x="26780" y="44488"/>
                  </a:cubicBezTo>
                  <a:cubicBezTo>
                    <a:pt x="25820" y="22865"/>
                    <a:pt x="23063" y="11778"/>
                    <a:pt x="12789" y="2129"/>
                  </a:cubicBezTo>
                  <a:cubicBezTo>
                    <a:pt x="11259" y="696"/>
                    <a:pt x="9359" y="-57"/>
                    <a:pt x="7415"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0" name="Google Shape;5150;p43"/>
            <p:cNvSpPr/>
            <p:nvPr/>
          </p:nvSpPr>
          <p:spPr>
            <a:xfrm>
              <a:off x="1673374" y="1921156"/>
              <a:ext cx="393112" cy="242337"/>
            </a:xfrm>
            <a:custGeom>
              <a:rect b="b" l="l" r="r" t="t"/>
              <a:pathLst>
                <a:path extrusionOk="0" h="154601" w="250789">
                  <a:moveTo>
                    <a:pt x="243188" y="0"/>
                  </a:moveTo>
                  <a:cubicBezTo>
                    <a:pt x="241245" y="12"/>
                    <a:pt x="239296" y="759"/>
                    <a:pt x="237814" y="2253"/>
                  </a:cubicBezTo>
                  <a:cubicBezTo>
                    <a:pt x="231250" y="8878"/>
                    <a:pt x="228542" y="15587"/>
                    <a:pt x="224571" y="31369"/>
                  </a:cubicBezTo>
                  <a:cubicBezTo>
                    <a:pt x="224437" y="31897"/>
                    <a:pt x="224455" y="31964"/>
                    <a:pt x="224322" y="32492"/>
                  </a:cubicBezTo>
                  <a:cubicBezTo>
                    <a:pt x="219768" y="50569"/>
                    <a:pt x="216209" y="56787"/>
                    <a:pt x="206700" y="59605"/>
                  </a:cubicBezTo>
                  <a:cubicBezTo>
                    <a:pt x="198503" y="62034"/>
                    <a:pt x="190919" y="60218"/>
                    <a:pt x="172593" y="52859"/>
                  </a:cubicBezTo>
                  <a:cubicBezTo>
                    <a:pt x="172095" y="52658"/>
                    <a:pt x="172083" y="52682"/>
                    <a:pt x="171591" y="52482"/>
                  </a:cubicBezTo>
                  <a:cubicBezTo>
                    <a:pt x="145681" y="42092"/>
                    <a:pt x="132486" y="40368"/>
                    <a:pt x="117111" y="51110"/>
                  </a:cubicBezTo>
                  <a:cubicBezTo>
                    <a:pt x="101949" y="61700"/>
                    <a:pt x="98955" y="72939"/>
                    <a:pt x="98992" y="97841"/>
                  </a:cubicBezTo>
                  <a:cubicBezTo>
                    <a:pt x="98992" y="98011"/>
                    <a:pt x="98992" y="98048"/>
                    <a:pt x="98992" y="98218"/>
                  </a:cubicBezTo>
                  <a:cubicBezTo>
                    <a:pt x="99016" y="115353"/>
                    <a:pt x="97644" y="122112"/>
                    <a:pt x="91620" y="128579"/>
                  </a:cubicBezTo>
                  <a:cubicBezTo>
                    <a:pt x="85858" y="134766"/>
                    <a:pt x="73312" y="137025"/>
                    <a:pt x="48884" y="137080"/>
                  </a:cubicBezTo>
                  <a:cubicBezTo>
                    <a:pt x="47044" y="137080"/>
                    <a:pt x="45563" y="136964"/>
                    <a:pt x="42265" y="136952"/>
                  </a:cubicBezTo>
                  <a:cubicBezTo>
                    <a:pt x="21912" y="136885"/>
                    <a:pt x="13878" y="137383"/>
                    <a:pt x="5529" y="139703"/>
                  </a:cubicBezTo>
                  <a:cubicBezTo>
                    <a:pt x="1485" y="140820"/>
                    <a:pt x="-841" y="145028"/>
                    <a:pt x="282" y="149072"/>
                  </a:cubicBezTo>
                  <a:cubicBezTo>
                    <a:pt x="1400" y="153116"/>
                    <a:pt x="5480" y="155442"/>
                    <a:pt x="9524" y="154319"/>
                  </a:cubicBezTo>
                  <a:cubicBezTo>
                    <a:pt x="15961" y="152534"/>
                    <a:pt x="23563" y="152139"/>
                    <a:pt x="42265" y="152199"/>
                  </a:cubicBezTo>
                  <a:cubicBezTo>
                    <a:pt x="45587" y="152206"/>
                    <a:pt x="47008" y="152199"/>
                    <a:pt x="48884" y="152199"/>
                  </a:cubicBezTo>
                  <a:cubicBezTo>
                    <a:pt x="77867" y="152133"/>
                    <a:pt x="92871" y="149546"/>
                    <a:pt x="102738" y="138950"/>
                  </a:cubicBezTo>
                  <a:cubicBezTo>
                    <a:pt x="112284" y="128706"/>
                    <a:pt x="114269" y="119070"/>
                    <a:pt x="114239" y="98218"/>
                  </a:cubicBezTo>
                  <a:cubicBezTo>
                    <a:pt x="114239" y="98048"/>
                    <a:pt x="114239" y="98011"/>
                    <a:pt x="114239" y="97841"/>
                  </a:cubicBezTo>
                  <a:cubicBezTo>
                    <a:pt x="114209" y="77572"/>
                    <a:pt x="116109" y="70292"/>
                    <a:pt x="125855" y="63479"/>
                  </a:cubicBezTo>
                  <a:cubicBezTo>
                    <a:pt x="135486" y="56751"/>
                    <a:pt x="144491" y="58038"/>
                    <a:pt x="165841" y="66606"/>
                  </a:cubicBezTo>
                  <a:cubicBezTo>
                    <a:pt x="166332" y="66800"/>
                    <a:pt x="166351" y="66782"/>
                    <a:pt x="166842" y="66976"/>
                  </a:cubicBezTo>
                  <a:cubicBezTo>
                    <a:pt x="188466" y="75660"/>
                    <a:pt x="198309" y="77882"/>
                    <a:pt x="211079" y="74099"/>
                  </a:cubicBezTo>
                  <a:cubicBezTo>
                    <a:pt x="227534" y="69223"/>
                    <a:pt x="233278" y="59076"/>
                    <a:pt x="239065" y="36117"/>
                  </a:cubicBezTo>
                  <a:cubicBezTo>
                    <a:pt x="239199" y="35583"/>
                    <a:pt x="239181" y="35644"/>
                    <a:pt x="239314" y="35116"/>
                  </a:cubicBezTo>
                  <a:cubicBezTo>
                    <a:pt x="242593" y="22079"/>
                    <a:pt x="244639" y="16826"/>
                    <a:pt x="248562" y="12873"/>
                  </a:cubicBezTo>
                  <a:cubicBezTo>
                    <a:pt x="251519" y="9892"/>
                    <a:pt x="251544" y="5082"/>
                    <a:pt x="248562" y="2125"/>
                  </a:cubicBezTo>
                  <a:cubicBezTo>
                    <a:pt x="247074" y="650"/>
                    <a:pt x="245137" y="-6"/>
                    <a:pt x="243188" y="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1" name="Google Shape;5151;p43"/>
            <p:cNvSpPr/>
            <p:nvPr/>
          </p:nvSpPr>
          <p:spPr>
            <a:xfrm>
              <a:off x="2000648" y="897838"/>
              <a:ext cx="190664" cy="317064"/>
            </a:xfrm>
            <a:custGeom>
              <a:rect b="b" l="l" r="r" t="t"/>
              <a:pathLst>
                <a:path extrusionOk="0" h="202274" w="121636">
                  <a:moveTo>
                    <a:pt x="10063" y="358"/>
                  </a:moveTo>
                  <a:cubicBezTo>
                    <a:pt x="8217" y="-249"/>
                    <a:pt x="6061" y="-85"/>
                    <a:pt x="4191" y="862"/>
                  </a:cubicBezTo>
                  <a:cubicBezTo>
                    <a:pt x="444" y="2750"/>
                    <a:pt x="-1080" y="7359"/>
                    <a:pt x="815" y="11106"/>
                  </a:cubicBezTo>
                  <a:cubicBezTo>
                    <a:pt x="8970" y="27239"/>
                    <a:pt x="19056" y="33816"/>
                    <a:pt x="41923" y="42845"/>
                  </a:cubicBezTo>
                  <a:cubicBezTo>
                    <a:pt x="42142" y="42930"/>
                    <a:pt x="42209" y="43009"/>
                    <a:pt x="42427" y="43094"/>
                  </a:cubicBezTo>
                  <a:cubicBezTo>
                    <a:pt x="63565" y="51437"/>
                    <a:pt x="71125" y="56611"/>
                    <a:pt x="76790" y="70334"/>
                  </a:cubicBezTo>
                  <a:cubicBezTo>
                    <a:pt x="79559" y="77056"/>
                    <a:pt x="78132" y="83164"/>
                    <a:pt x="72163" y="93074"/>
                  </a:cubicBezTo>
                  <a:cubicBezTo>
                    <a:pt x="71082" y="94871"/>
                    <a:pt x="70724" y="95369"/>
                    <a:pt x="67791" y="99948"/>
                  </a:cubicBezTo>
                  <a:cubicBezTo>
                    <a:pt x="60571" y="111206"/>
                    <a:pt x="57396" y="117436"/>
                    <a:pt x="55792" y="125688"/>
                  </a:cubicBezTo>
                  <a:cubicBezTo>
                    <a:pt x="53612" y="136946"/>
                    <a:pt x="56193" y="148210"/>
                    <a:pt x="64294" y="159801"/>
                  </a:cubicBezTo>
                  <a:cubicBezTo>
                    <a:pt x="70852" y="169183"/>
                    <a:pt x="78636" y="176567"/>
                    <a:pt x="90155" y="185541"/>
                  </a:cubicBezTo>
                  <a:cubicBezTo>
                    <a:pt x="92456" y="187333"/>
                    <a:pt x="100041" y="193180"/>
                    <a:pt x="101152" y="194036"/>
                  </a:cubicBezTo>
                  <a:cubicBezTo>
                    <a:pt x="104339" y="196496"/>
                    <a:pt x="106793" y="198469"/>
                    <a:pt x="109027" y="200412"/>
                  </a:cubicBezTo>
                  <a:cubicBezTo>
                    <a:pt x="112197" y="203163"/>
                    <a:pt x="117018" y="202829"/>
                    <a:pt x="119769" y="199659"/>
                  </a:cubicBezTo>
                  <a:cubicBezTo>
                    <a:pt x="122526" y="196490"/>
                    <a:pt x="122192" y="191668"/>
                    <a:pt x="119022" y="188918"/>
                  </a:cubicBezTo>
                  <a:cubicBezTo>
                    <a:pt x="116526" y="186750"/>
                    <a:pt x="113928" y="184667"/>
                    <a:pt x="110527" y="182044"/>
                  </a:cubicBezTo>
                  <a:cubicBezTo>
                    <a:pt x="109331" y="181127"/>
                    <a:pt x="101607" y="175261"/>
                    <a:pt x="99403" y="173543"/>
                  </a:cubicBezTo>
                  <a:cubicBezTo>
                    <a:pt x="88977" y="165424"/>
                    <a:pt x="82310" y="158951"/>
                    <a:pt x="76790" y="151051"/>
                  </a:cubicBezTo>
                  <a:cubicBezTo>
                    <a:pt x="66504" y="136338"/>
                    <a:pt x="68180" y="127473"/>
                    <a:pt x="80537" y="108194"/>
                  </a:cubicBezTo>
                  <a:cubicBezTo>
                    <a:pt x="83573" y="103458"/>
                    <a:pt x="83973" y="102923"/>
                    <a:pt x="85157" y="100950"/>
                  </a:cubicBezTo>
                  <a:cubicBezTo>
                    <a:pt x="93361" y="87330"/>
                    <a:pt x="95802" y="76758"/>
                    <a:pt x="90780" y="64583"/>
                  </a:cubicBezTo>
                  <a:cubicBezTo>
                    <a:pt x="83087" y="45936"/>
                    <a:pt x="72612" y="38588"/>
                    <a:pt x="47923" y="28849"/>
                  </a:cubicBezTo>
                  <a:cubicBezTo>
                    <a:pt x="47704" y="28764"/>
                    <a:pt x="47765" y="28812"/>
                    <a:pt x="47546" y="28721"/>
                  </a:cubicBezTo>
                  <a:cubicBezTo>
                    <a:pt x="27903" y="20973"/>
                    <a:pt x="20416" y="16067"/>
                    <a:pt x="14435" y="4232"/>
                  </a:cubicBezTo>
                  <a:cubicBezTo>
                    <a:pt x="13488" y="2362"/>
                    <a:pt x="11909" y="965"/>
                    <a:pt x="10063" y="35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2" name="Google Shape;5152;p43"/>
            <p:cNvSpPr/>
            <p:nvPr/>
          </p:nvSpPr>
          <p:spPr>
            <a:xfrm>
              <a:off x="806982" y="895824"/>
              <a:ext cx="159161" cy="366359"/>
            </a:xfrm>
            <a:custGeom>
              <a:rect b="b" l="l" r="r" t="t"/>
              <a:pathLst>
                <a:path extrusionOk="0" h="233722" w="101538">
                  <a:moveTo>
                    <a:pt x="89524" y="519"/>
                  </a:moveTo>
                  <a:cubicBezTo>
                    <a:pt x="87727" y="-210"/>
                    <a:pt x="85711" y="-174"/>
                    <a:pt x="83780" y="646"/>
                  </a:cubicBezTo>
                  <a:cubicBezTo>
                    <a:pt x="79912" y="2279"/>
                    <a:pt x="78024" y="6651"/>
                    <a:pt x="79657" y="10513"/>
                  </a:cubicBezTo>
                  <a:cubicBezTo>
                    <a:pt x="81521" y="14934"/>
                    <a:pt x="81734" y="15444"/>
                    <a:pt x="82402" y="17138"/>
                  </a:cubicBezTo>
                  <a:cubicBezTo>
                    <a:pt x="88073" y="31438"/>
                    <a:pt x="88006" y="40607"/>
                    <a:pt x="79530" y="55126"/>
                  </a:cubicBezTo>
                  <a:cubicBezTo>
                    <a:pt x="74903" y="63050"/>
                    <a:pt x="66699" y="68928"/>
                    <a:pt x="49290" y="78243"/>
                  </a:cubicBezTo>
                  <a:cubicBezTo>
                    <a:pt x="48397" y="78716"/>
                    <a:pt x="44171" y="81011"/>
                    <a:pt x="43042" y="81613"/>
                  </a:cubicBezTo>
                  <a:cubicBezTo>
                    <a:pt x="21103" y="93362"/>
                    <a:pt x="11734" y="100910"/>
                    <a:pt x="8558" y="114226"/>
                  </a:cubicBezTo>
                  <a:cubicBezTo>
                    <a:pt x="5491" y="127069"/>
                    <a:pt x="9062" y="136772"/>
                    <a:pt x="19051" y="150714"/>
                  </a:cubicBezTo>
                  <a:cubicBezTo>
                    <a:pt x="19464" y="151291"/>
                    <a:pt x="21127" y="153538"/>
                    <a:pt x="21801" y="154461"/>
                  </a:cubicBezTo>
                  <a:cubicBezTo>
                    <a:pt x="30053" y="165803"/>
                    <a:pt x="32980" y="171511"/>
                    <a:pt x="33175" y="178956"/>
                  </a:cubicBezTo>
                  <a:cubicBezTo>
                    <a:pt x="33618" y="196007"/>
                    <a:pt x="23125" y="210738"/>
                    <a:pt x="4435" y="219190"/>
                  </a:cubicBezTo>
                  <a:cubicBezTo>
                    <a:pt x="609" y="220915"/>
                    <a:pt x="-1042" y="225359"/>
                    <a:pt x="682" y="229185"/>
                  </a:cubicBezTo>
                  <a:cubicBezTo>
                    <a:pt x="2413" y="233010"/>
                    <a:pt x="6858" y="234790"/>
                    <a:pt x="10683" y="233059"/>
                  </a:cubicBezTo>
                  <a:cubicBezTo>
                    <a:pt x="34656" y="222220"/>
                    <a:pt x="49035" y="202133"/>
                    <a:pt x="48416" y="178579"/>
                  </a:cubicBezTo>
                  <a:cubicBezTo>
                    <a:pt x="48118" y="167079"/>
                    <a:pt x="44159" y="159191"/>
                    <a:pt x="34170" y="145468"/>
                  </a:cubicBezTo>
                  <a:cubicBezTo>
                    <a:pt x="33490" y="144527"/>
                    <a:pt x="31814" y="142389"/>
                    <a:pt x="31426" y="141843"/>
                  </a:cubicBezTo>
                  <a:cubicBezTo>
                    <a:pt x="23775" y="131168"/>
                    <a:pt x="21540" y="125235"/>
                    <a:pt x="23301" y="117851"/>
                  </a:cubicBezTo>
                  <a:cubicBezTo>
                    <a:pt x="25056" y="110486"/>
                    <a:pt x="32318" y="104608"/>
                    <a:pt x="50292" y="94984"/>
                  </a:cubicBezTo>
                  <a:cubicBezTo>
                    <a:pt x="51397" y="94395"/>
                    <a:pt x="55496" y="92227"/>
                    <a:pt x="56413" y="91735"/>
                  </a:cubicBezTo>
                  <a:cubicBezTo>
                    <a:pt x="76293" y="81102"/>
                    <a:pt x="86106" y="73956"/>
                    <a:pt x="92651" y="62746"/>
                  </a:cubicBezTo>
                  <a:cubicBezTo>
                    <a:pt x="103691" y="43844"/>
                    <a:pt x="103800" y="29865"/>
                    <a:pt x="96526" y="11515"/>
                  </a:cubicBezTo>
                  <a:cubicBezTo>
                    <a:pt x="95791" y="9669"/>
                    <a:pt x="95578" y="9202"/>
                    <a:pt x="93647" y="4642"/>
                  </a:cubicBezTo>
                  <a:cubicBezTo>
                    <a:pt x="92834" y="2711"/>
                    <a:pt x="91328" y="1253"/>
                    <a:pt x="89524" y="51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3" name="Google Shape;5153;p43"/>
            <p:cNvSpPr/>
            <p:nvPr/>
          </p:nvSpPr>
          <p:spPr>
            <a:xfrm>
              <a:off x="1371101" y="806448"/>
              <a:ext cx="259178" cy="83140"/>
            </a:xfrm>
            <a:custGeom>
              <a:rect b="b" l="l" r="r" t="t"/>
              <a:pathLst>
                <a:path extrusionOk="0" h="53040" w="165345">
                  <a:moveTo>
                    <a:pt x="156494" y="264"/>
                  </a:moveTo>
                  <a:cubicBezTo>
                    <a:pt x="154739" y="726"/>
                    <a:pt x="153106" y="1825"/>
                    <a:pt x="152116" y="3513"/>
                  </a:cubicBezTo>
                  <a:cubicBezTo>
                    <a:pt x="126066" y="48198"/>
                    <a:pt x="48889" y="51908"/>
                    <a:pt x="12547" y="6889"/>
                  </a:cubicBezTo>
                  <a:cubicBezTo>
                    <a:pt x="10088" y="3841"/>
                    <a:pt x="5722" y="3306"/>
                    <a:pt x="2674" y="5766"/>
                  </a:cubicBezTo>
                  <a:cubicBezTo>
                    <a:pt x="-375" y="8225"/>
                    <a:pt x="-909" y="12712"/>
                    <a:pt x="1550" y="15761"/>
                  </a:cubicBezTo>
                  <a:cubicBezTo>
                    <a:pt x="44007" y="68352"/>
                    <a:pt x="133201" y="64083"/>
                    <a:pt x="164364" y="10636"/>
                  </a:cubicBezTo>
                  <a:cubicBezTo>
                    <a:pt x="166337" y="7253"/>
                    <a:pt x="165250" y="2863"/>
                    <a:pt x="161868" y="890"/>
                  </a:cubicBezTo>
                  <a:cubicBezTo>
                    <a:pt x="160174" y="-94"/>
                    <a:pt x="158249" y="-197"/>
                    <a:pt x="156494" y="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4" name="Google Shape;5154;p43"/>
            <p:cNvSpPr/>
            <p:nvPr/>
          </p:nvSpPr>
          <p:spPr>
            <a:xfrm>
              <a:off x="1361845" y="664169"/>
              <a:ext cx="74859" cy="74859"/>
            </a:xfrm>
            <a:custGeom>
              <a:rect b="b" l="l" r="r" t="t"/>
              <a:pathLst>
                <a:path extrusionOk="0" h="47757" w="47757">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5" name="Google Shape;5155;p43"/>
            <p:cNvSpPr/>
            <p:nvPr/>
          </p:nvSpPr>
          <p:spPr>
            <a:xfrm>
              <a:off x="1556812" y="666550"/>
              <a:ext cx="74859" cy="74859"/>
            </a:xfrm>
            <a:custGeom>
              <a:rect b="b" l="l" r="r" t="t"/>
              <a:pathLst>
                <a:path extrusionOk="0" h="47757" w="47757">
                  <a:moveTo>
                    <a:pt x="0" y="23876"/>
                  </a:moveTo>
                  <a:cubicBezTo>
                    <a:pt x="0" y="10687"/>
                    <a:pt x="10687" y="0"/>
                    <a:pt x="23876" y="0"/>
                  </a:cubicBezTo>
                  <a:cubicBezTo>
                    <a:pt x="37065" y="0"/>
                    <a:pt x="47758" y="10687"/>
                    <a:pt x="47758" y="23876"/>
                  </a:cubicBezTo>
                  <a:cubicBezTo>
                    <a:pt x="47758" y="37065"/>
                    <a:pt x="37065" y="47758"/>
                    <a:pt x="23876"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56" name="Google Shape;5156;p43"/>
            <p:cNvGrpSpPr/>
            <p:nvPr/>
          </p:nvGrpSpPr>
          <p:grpSpPr>
            <a:xfrm>
              <a:off x="1358588" y="1589871"/>
              <a:ext cx="256951" cy="256951"/>
              <a:chOff x="3025916" y="1405541"/>
              <a:chExt cx="163809" cy="163809"/>
            </a:xfrm>
          </p:grpSpPr>
          <p:sp>
            <p:nvSpPr>
              <p:cNvPr id="5157" name="Google Shape;5157;p43"/>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58" name="Google Shape;5158;p43"/>
              <p:cNvGrpSpPr/>
              <p:nvPr/>
            </p:nvGrpSpPr>
            <p:grpSpPr>
              <a:xfrm>
                <a:off x="3026226" y="1406561"/>
                <a:ext cx="163311" cy="161896"/>
                <a:chOff x="3026226" y="1406561"/>
                <a:chExt cx="163311" cy="161896"/>
              </a:xfrm>
            </p:grpSpPr>
            <p:sp>
              <p:nvSpPr>
                <p:cNvPr id="5159" name="Google Shape;5159;p43"/>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0" name="Google Shape;5160;p43"/>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1" name="Google Shape;5161;p43"/>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2" name="Google Shape;5162;p43"/>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3" name="Google Shape;5163;p43"/>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4" name="Google Shape;5164;p43"/>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5" name="Google Shape;5165;p43"/>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6" name="Google Shape;5166;p43"/>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67" name="Google Shape;5167;p43"/>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68" name="Google Shape;5168;p43"/>
            <p:cNvSpPr/>
            <p:nvPr/>
          </p:nvSpPr>
          <p:spPr>
            <a:xfrm>
              <a:off x="1367222" y="1254722"/>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5169" name="Google Shape;5169;p43"/>
            <p:cNvSpPr/>
            <p:nvPr/>
          </p:nvSpPr>
          <p:spPr>
            <a:xfrm>
              <a:off x="1359347" y="1590586"/>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5170" name="Google Shape;5170;p43"/>
            <p:cNvSpPr/>
            <p:nvPr/>
          </p:nvSpPr>
          <p:spPr>
            <a:xfrm>
              <a:off x="1233958" y="977395"/>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1" name="Google Shape;5171;p43"/>
            <p:cNvSpPr/>
            <p:nvPr/>
          </p:nvSpPr>
          <p:spPr>
            <a:xfrm>
              <a:off x="1685187" y="837173"/>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72" name="Google Shape;5172;p43"/>
            <p:cNvGrpSpPr/>
            <p:nvPr/>
          </p:nvGrpSpPr>
          <p:grpSpPr>
            <a:xfrm>
              <a:off x="1684991" y="837141"/>
              <a:ext cx="622678" cy="971853"/>
              <a:chOff x="3230151" y="1140520"/>
              <a:chExt cx="396964" cy="619567"/>
            </a:xfrm>
          </p:grpSpPr>
          <p:sp>
            <p:nvSpPr>
              <p:cNvPr id="5173" name="Google Shape;5173;p43"/>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4" name="Google Shape;5174;p43"/>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5" name="Google Shape;5175;p43"/>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6" name="Google Shape;5176;p43"/>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7" name="Google Shape;5177;p43"/>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8" name="Google Shape;5178;p43"/>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9" name="Google Shape;5179;p43"/>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0" name="Google Shape;5180;p43"/>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1" name="Google Shape;5181;p43"/>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2" name="Google Shape;5182;p43"/>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3" name="Google Shape;5183;p43"/>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4" name="Google Shape;5184;p43"/>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5" name="Google Shape;5185;p43"/>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6" name="Google Shape;5186;p43"/>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7" name="Google Shape;5187;p43"/>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8" name="Google Shape;5188;p43"/>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9" name="Google Shape;5189;p43"/>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90" name="Google Shape;5190;p43"/>
            <p:cNvSpPr/>
            <p:nvPr/>
          </p:nvSpPr>
          <p:spPr>
            <a:xfrm>
              <a:off x="1684248" y="835747"/>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91" name="Google Shape;5191;p43"/>
            <p:cNvGrpSpPr/>
            <p:nvPr/>
          </p:nvGrpSpPr>
          <p:grpSpPr>
            <a:xfrm>
              <a:off x="1238755" y="976300"/>
              <a:ext cx="524187" cy="237459"/>
              <a:chOff x="2945069" y="1228326"/>
              <a:chExt cx="334175" cy="151383"/>
            </a:xfrm>
          </p:grpSpPr>
          <p:sp>
            <p:nvSpPr>
              <p:cNvPr id="5192" name="Google Shape;5192;p43"/>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3" name="Google Shape;5193;p43"/>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4" name="Google Shape;5194;p43"/>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5" name="Google Shape;5195;p43"/>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6" name="Google Shape;5196;p43"/>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7" name="Google Shape;5197;p43"/>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198" name="Google Shape;5198;p43"/>
          <p:cNvGrpSpPr/>
          <p:nvPr/>
        </p:nvGrpSpPr>
        <p:grpSpPr>
          <a:xfrm>
            <a:off x="154442" y="5156219"/>
            <a:ext cx="1148738" cy="1489604"/>
            <a:chOff x="2600815" y="1553775"/>
            <a:chExt cx="1579673" cy="2048410"/>
          </a:xfrm>
        </p:grpSpPr>
        <p:grpSp>
          <p:nvGrpSpPr>
            <p:cNvPr id="5199" name="Google Shape;5199;p43"/>
            <p:cNvGrpSpPr/>
            <p:nvPr/>
          </p:nvGrpSpPr>
          <p:grpSpPr>
            <a:xfrm>
              <a:off x="2600815" y="1698612"/>
              <a:ext cx="1579673" cy="1903573"/>
              <a:chOff x="5460295" y="2037356"/>
              <a:chExt cx="1579673" cy="1903573"/>
            </a:xfrm>
          </p:grpSpPr>
          <p:grpSp>
            <p:nvGrpSpPr>
              <p:cNvPr id="5200" name="Google Shape;5200;p43"/>
              <p:cNvGrpSpPr/>
              <p:nvPr/>
            </p:nvGrpSpPr>
            <p:grpSpPr>
              <a:xfrm>
                <a:off x="5475026" y="2047322"/>
                <a:ext cx="1552144" cy="1884845"/>
                <a:chOff x="2609767" y="872536"/>
                <a:chExt cx="989509" cy="1201610"/>
              </a:xfrm>
            </p:grpSpPr>
            <p:sp>
              <p:nvSpPr>
                <p:cNvPr id="5201" name="Google Shape;5201;p43"/>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202" name="Google Shape;5202;p43"/>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5203" name="Google Shape;5203;p43"/>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sp>
          <p:nvSpPr>
            <p:cNvPr id="5204" name="Google Shape;5204;p43"/>
            <p:cNvSpPr/>
            <p:nvPr/>
          </p:nvSpPr>
          <p:spPr>
            <a:xfrm>
              <a:off x="2809513" y="3226408"/>
              <a:ext cx="290497" cy="334345"/>
            </a:xfrm>
            <a:custGeom>
              <a:rect b="b" l="l" r="r" t="t"/>
              <a:pathLst>
                <a:path extrusionOk="0" h="213298" w="185325">
                  <a:moveTo>
                    <a:pt x="140047" y="589"/>
                  </a:moveTo>
                  <a:cubicBezTo>
                    <a:pt x="131880" y="2453"/>
                    <a:pt x="124854" y="8574"/>
                    <a:pt x="119553" y="18460"/>
                  </a:cubicBezTo>
                  <a:cubicBezTo>
                    <a:pt x="111860" y="32796"/>
                    <a:pt x="107997" y="54954"/>
                    <a:pt x="108805" y="72563"/>
                  </a:cubicBezTo>
                  <a:cubicBezTo>
                    <a:pt x="108854" y="73662"/>
                    <a:pt x="109346" y="75065"/>
                    <a:pt x="109431" y="76188"/>
                  </a:cubicBezTo>
                  <a:cubicBezTo>
                    <a:pt x="77989" y="76121"/>
                    <a:pt x="36273" y="64372"/>
                    <a:pt x="7721" y="45323"/>
                  </a:cubicBezTo>
                  <a:cubicBezTo>
                    <a:pt x="5414" y="43787"/>
                    <a:pt x="2384" y="44394"/>
                    <a:pt x="848" y="46695"/>
                  </a:cubicBezTo>
                  <a:cubicBezTo>
                    <a:pt x="-689" y="49003"/>
                    <a:pt x="-81" y="52160"/>
                    <a:pt x="2220" y="53697"/>
                  </a:cubicBezTo>
                  <a:cubicBezTo>
                    <a:pt x="32885" y="74148"/>
                    <a:pt x="77284" y="86572"/>
                    <a:pt x="111180" y="86183"/>
                  </a:cubicBezTo>
                  <a:cubicBezTo>
                    <a:pt x="117161" y="126253"/>
                    <a:pt x="140435" y="178213"/>
                    <a:pt x="170407" y="211634"/>
                  </a:cubicBezTo>
                  <a:cubicBezTo>
                    <a:pt x="172259" y="213699"/>
                    <a:pt x="175466" y="213863"/>
                    <a:pt x="177530" y="212011"/>
                  </a:cubicBezTo>
                  <a:cubicBezTo>
                    <a:pt x="179595" y="210165"/>
                    <a:pt x="179753" y="206953"/>
                    <a:pt x="177907" y="204888"/>
                  </a:cubicBezTo>
                  <a:cubicBezTo>
                    <a:pt x="149465" y="173173"/>
                    <a:pt x="127101" y="123685"/>
                    <a:pt x="121174" y="85806"/>
                  </a:cubicBezTo>
                  <a:cubicBezTo>
                    <a:pt x="125619" y="85369"/>
                    <a:pt x="129949" y="84804"/>
                    <a:pt x="133798" y="83809"/>
                  </a:cubicBezTo>
                  <a:cubicBezTo>
                    <a:pt x="151389" y="79254"/>
                    <a:pt x="169248" y="68616"/>
                    <a:pt x="178405" y="56192"/>
                  </a:cubicBezTo>
                  <a:cubicBezTo>
                    <a:pt x="190124" y="40289"/>
                    <a:pt x="187203" y="22965"/>
                    <a:pt x="167784" y="8714"/>
                  </a:cubicBezTo>
                  <a:cubicBezTo>
                    <a:pt x="157577" y="1221"/>
                    <a:pt x="148214" y="-1269"/>
                    <a:pt x="140047" y="589"/>
                  </a:cubicBezTo>
                  <a:close/>
                  <a:moveTo>
                    <a:pt x="142421" y="10335"/>
                  </a:moveTo>
                  <a:cubicBezTo>
                    <a:pt x="147880" y="9145"/>
                    <a:pt x="154170" y="11118"/>
                    <a:pt x="161785" y="16711"/>
                  </a:cubicBezTo>
                  <a:cubicBezTo>
                    <a:pt x="176777" y="27714"/>
                    <a:pt x="178678" y="38808"/>
                    <a:pt x="170286" y="50199"/>
                  </a:cubicBezTo>
                  <a:cubicBezTo>
                    <a:pt x="162629" y="60583"/>
                    <a:pt x="146817" y="70049"/>
                    <a:pt x="131297" y="74063"/>
                  </a:cubicBezTo>
                  <a:cubicBezTo>
                    <a:pt x="127702" y="74992"/>
                    <a:pt x="123652" y="75556"/>
                    <a:pt x="119425" y="75939"/>
                  </a:cubicBezTo>
                  <a:cubicBezTo>
                    <a:pt x="119334" y="74773"/>
                    <a:pt x="118855" y="73322"/>
                    <a:pt x="118800" y="72186"/>
                  </a:cubicBezTo>
                  <a:cubicBezTo>
                    <a:pt x="118071" y="56259"/>
                    <a:pt x="121672" y="35784"/>
                    <a:pt x="128424" y="23208"/>
                  </a:cubicBezTo>
                  <a:cubicBezTo>
                    <a:pt x="132353" y="15891"/>
                    <a:pt x="136956" y="11525"/>
                    <a:pt x="142421" y="103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5" name="Google Shape;5205;p43"/>
            <p:cNvSpPr/>
            <p:nvPr/>
          </p:nvSpPr>
          <p:spPr>
            <a:xfrm>
              <a:off x="3585288" y="3233783"/>
              <a:ext cx="412016" cy="293746"/>
            </a:xfrm>
            <a:custGeom>
              <a:rect b="b" l="l" r="r" t="t"/>
              <a:pathLst>
                <a:path extrusionOk="0" h="187398" w="262849">
                  <a:moveTo>
                    <a:pt x="65267" y="208"/>
                  </a:moveTo>
                  <a:cubicBezTo>
                    <a:pt x="61484" y="-241"/>
                    <a:pt x="57531" y="50"/>
                    <a:pt x="53524" y="961"/>
                  </a:cubicBezTo>
                  <a:cubicBezTo>
                    <a:pt x="39023" y="4252"/>
                    <a:pt x="27261" y="15935"/>
                    <a:pt x="26660" y="29196"/>
                  </a:cubicBezTo>
                  <a:cubicBezTo>
                    <a:pt x="25367" y="57724"/>
                    <a:pt x="46553" y="75861"/>
                    <a:pt x="83514" y="85431"/>
                  </a:cubicBezTo>
                  <a:cubicBezTo>
                    <a:pt x="74819" y="111432"/>
                    <a:pt x="55546" y="136996"/>
                    <a:pt x="28785" y="158528"/>
                  </a:cubicBezTo>
                  <a:cubicBezTo>
                    <a:pt x="16502" y="168408"/>
                    <a:pt x="10041" y="173259"/>
                    <a:pt x="2293" y="178141"/>
                  </a:cubicBezTo>
                  <a:cubicBezTo>
                    <a:pt x="-51" y="179623"/>
                    <a:pt x="-683" y="182671"/>
                    <a:pt x="793" y="185015"/>
                  </a:cubicBezTo>
                  <a:cubicBezTo>
                    <a:pt x="2269" y="187359"/>
                    <a:pt x="5323" y="188118"/>
                    <a:pt x="7667" y="186642"/>
                  </a:cubicBezTo>
                  <a:cubicBezTo>
                    <a:pt x="15846" y="181487"/>
                    <a:pt x="22580" y="176386"/>
                    <a:pt x="35155" y="166276"/>
                  </a:cubicBezTo>
                  <a:cubicBezTo>
                    <a:pt x="63737" y="143281"/>
                    <a:pt x="84346" y="115719"/>
                    <a:pt x="93509" y="87301"/>
                  </a:cubicBezTo>
                  <a:cubicBezTo>
                    <a:pt x="104591" y="89584"/>
                    <a:pt x="116122" y="91716"/>
                    <a:pt x="129493" y="92675"/>
                  </a:cubicBezTo>
                  <a:cubicBezTo>
                    <a:pt x="176315" y="96033"/>
                    <a:pt x="236479" y="90125"/>
                    <a:pt x="259450" y="82055"/>
                  </a:cubicBezTo>
                  <a:cubicBezTo>
                    <a:pt x="262061" y="81138"/>
                    <a:pt x="263488" y="78296"/>
                    <a:pt x="262571" y="75685"/>
                  </a:cubicBezTo>
                  <a:cubicBezTo>
                    <a:pt x="261654" y="73068"/>
                    <a:pt x="258685" y="71763"/>
                    <a:pt x="256074" y="72686"/>
                  </a:cubicBezTo>
                  <a:cubicBezTo>
                    <a:pt x="234542" y="80245"/>
                    <a:pt x="175672" y="85820"/>
                    <a:pt x="130118" y="82553"/>
                  </a:cubicBezTo>
                  <a:cubicBezTo>
                    <a:pt x="117524" y="81654"/>
                    <a:pt x="106777" y="79875"/>
                    <a:pt x="96509" y="77804"/>
                  </a:cubicBezTo>
                  <a:cubicBezTo>
                    <a:pt x="100735" y="59096"/>
                    <a:pt x="99642" y="40205"/>
                    <a:pt x="92009" y="22201"/>
                  </a:cubicBezTo>
                  <a:cubicBezTo>
                    <a:pt x="86429" y="9031"/>
                    <a:pt x="76616" y="1556"/>
                    <a:pt x="65267" y="208"/>
                  </a:cubicBezTo>
                  <a:close/>
                  <a:moveTo>
                    <a:pt x="64023" y="10209"/>
                  </a:moveTo>
                  <a:cubicBezTo>
                    <a:pt x="71941" y="11120"/>
                    <a:pt x="78626" y="16323"/>
                    <a:pt x="82761" y="26076"/>
                  </a:cubicBezTo>
                  <a:cubicBezTo>
                    <a:pt x="89520" y="42015"/>
                    <a:pt x="90279" y="58993"/>
                    <a:pt x="86386" y="75934"/>
                  </a:cubicBezTo>
                  <a:cubicBezTo>
                    <a:pt x="53742" y="67494"/>
                    <a:pt x="35635" y="52192"/>
                    <a:pt x="36655" y="29701"/>
                  </a:cubicBezTo>
                  <a:cubicBezTo>
                    <a:pt x="37032" y="21351"/>
                    <a:pt x="45241" y="13069"/>
                    <a:pt x="55649" y="10707"/>
                  </a:cubicBezTo>
                  <a:cubicBezTo>
                    <a:pt x="58491" y="10063"/>
                    <a:pt x="61381" y="9905"/>
                    <a:pt x="64023" y="1020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6" name="Google Shape;5206;p43"/>
            <p:cNvSpPr/>
            <p:nvPr/>
          </p:nvSpPr>
          <p:spPr>
            <a:xfrm>
              <a:off x="3792188" y="2176653"/>
              <a:ext cx="326792" cy="306355"/>
            </a:xfrm>
            <a:custGeom>
              <a:rect b="b" l="l" r="r" t="t"/>
              <a:pathLst>
                <a:path extrusionOk="0" h="195442" w="208480">
                  <a:moveTo>
                    <a:pt x="94239" y="107"/>
                  </a:moveTo>
                  <a:cubicBezTo>
                    <a:pt x="91525" y="666"/>
                    <a:pt x="89800" y="3265"/>
                    <a:pt x="90365" y="5979"/>
                  </a:cubicBezTo>
                  <a:cubicBezTo>
                    <a:pt x="93729" y="22228"/>
                    <a:pt x="94713" y="37676"/>
                    <a:pt x="93614" y="51836"/>
                  </a:cubicBezTo>
                  <a:cubicBezTo>
                    <a:pt x="75500" y="47913"/>
                    <a:pt x="50817" y="50294"/>
                    <a:pt x="31137" y="58831"/>
                  </a:cubicBezTo>
                  <a:cubicBezTo>
                    <a:pt x="1365" y="71753"/>
                    <a:pt x="-9535" y="94760"/>
                    <a:pt x="9392" y="120433"/>
                  </a:cubicBezTo>
                  <a:cubicBezTo>
                    <a:pt x="22338" y="137994"/>
                    <a:pt x="40609" y="139767"/>
                    <a:pt x="59373" y="128686"/>
                  </a:cubicBezTo>
                  <a:cubicBezTo>
                    <a:pt x="74146" y="119954"/>
                    <a:pt x="88428" y="103413"/>
                    <a:pt x="95363" y="88075"/>
                  </a:cubicBezTo>
                  <a:cubicBezTo>
                    <a:pt x="98514" y="81092"/>
                    <a:pt x="100512" y="73174"/>
                    <a:pt x="101981" y="64958"/>
                  </a:cubicBezTo>
                  <a:cubicBezTo>
                    <a:pt x="140861" y="86800"/>
                    <a:pt x="172467" y="130920"/>
                    <a:pt x="198948" y="192407"/>
                  </a:cubicBezTo>
                  <a:cubicBezTo>
                    <a:pt x="200041" y="194951"/>
                    <a:pt x="202901" y="196129"/>
                    <a:pt x="205445" y="195030"/>
                  </a:cubicBezTo>
                  <a:cubicBezTo>
                    <a:pt x="207989" y="193937"/>
                    <a:pt x="209168" y="190956"/>
                    <a:pt x="208068" y="188412"/>
                  </a:cubicBezTo>
                  <a:cubicBezTo>
                    <a:pt x="180798" y="125085"/>
                    <a:pt x="148075" y="79373"/>
                    <a:pt x="106857" y="56208"/>
                  </a:cubicBezTo>
                  <a:cubicBezTo>
                    <a:pt x="105886" y="55668"/>
                    <a:pt x="104428" y="55558"/>
                    <a:pt x="103360" y="55085"/>
                  </a:cubicBezTo>
                  <a:cubicBezTo>
                    <a:pt x="104890" y="39254"/>
                    <a:pt x="103973" y="22034"/>
                    <a:pt x="100232" y="3981"/>
                  </a:cubicBezTo>
                  <a:cubicBezTo>
                    <a:pt x="99674" y="1267"/>
                    <a:pt x="96947" y="-458"/>
                    <a:pt x="94239" y="107"/>
                  </a:cubicBezTo>
                  <a:close/>
                  <a:moveTo>
                    <a:pt x="71620" y="59961"/>
                  </a:moveTo>
                  <a:cubicBezTo>
                    <a:pt x="79344" y="59602"/>
                    <a:pt x="86254" y="60374"/>
                    <a:pt x="92363" y="61831"/>
                  </a:cubicBezTo>
                  <a:cubicBezTo>
                    <a:pt x="91045" y="69767"/>
                    <a:pt x="89206" y="77382"/>
                    <a:pt x="86242" y="83952"/>
                  </a:cubicBezTo>
                  <a:cubicBezTo>
                    <a:pt x="80134" y="97462"/>
                    <a:pt x="67188" y="112297"/>
                    <a:pt x="54254" y="119936"/>
                  </a:cubicBezTo>
                  <a:cubicBezTo>
                    <a:pt x="39583" y="128601"/>
                    <a:pt x="27105" y="127447"/>
                    <a:pt x="17517" y="114440"/>
                  </a:cubicBezTo>
                  <a:cubicBezTo>
                    <a:pt x="3023" y="94779"/>
                    <a:pt x="10619" y="78718"/>
                    <a:pt x="35133" y="68079"/>
                  </a:cubicBezTo>
                  <a:cubicBezTo>
                    <a:pt x="46330" y="63221"/>
                    <a:pt x="59482" y="60513"/>
                    <a:pt x="71620" y="5996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7" name="Google Shape;5207;p43"/>
            <p:cNvSpPr/>
            <p:nvPr/>
          </p:nvSpPr>
          <p:spPr>
            <a:xfrm>
              <a:off x="2627023" y="2196655"/>
              <a:ext cx="364718" cy="282463"/>
            </a:xfrm>
            <a:custGeom>
              <a:rect b="b" l="l" r="r" t="t"/>
              <a:pathLst>
                <a:path extrusionOk="0" h="180200" w="232675">
                  <a:moveTo>
                    <a:pt x="98253" y="0"/>
                  </a:moveTo>
                  <a:cubicBezTo>
                    <a:pt x="95484" y="0"/>
                    <a:pt x="93256" y="2229"/>
                    <a:pt x="93256" y="4997"/>
                  </a:cubicBezTo>
                  <a:cubicBezTo>
                    <a:pt x="93256" y="38965"/>
                    <a:pt x="100664" y="73674"/>
                    <a:pt x="114247" y="102584"/>
                  </a:cubicBezTo>
                  <a:cubicBezTo>
                    <a:pt x="112140" y="102887"/>
                    <a:pt x="109317" y="102893"/>
                    <a:pt x="107623" y="103337"/>
                  </a:cubicBezTo>
                  <a:cubicBezTo>
                    <a:pt x="69149" y="113459"/>
                    <a:pt x="40330" y="132313"/>
                    <a:pt x="1663" y="167690"/>
                  </a:cubicBezTo>
                  <a:cubicBezTo>
                    <a:pt x="-377" y="169560"/>
                    <a:pt x="-584" y="172638"/>
                    <a:pt x="1286" y="174685"/>
                  </a:cubicBezTo>
                  <a:cubicBezTo>
                    <a:pt x="3156" y="176731"/>
                    <a:pt x="6369" y="176931"/>
                    <a:pt x="8409" y="175061"/>
                  </a:cubicBezTo>
                  <a:cubicBezTo>
                    <a:pt x="45984" y="140680"/>
                    <a:pt x="73667" y="122707"/>
                    <a:pt x="110245" y="113082"/>
                  </a:cubicBezTo>
                  <a:cubicBezTo>
                    <a:pt x="112486" y="112493"/>
                    <a:pt x="116099" y="112372"/>
                    <a:pt x="119245" y="112080"/>
                  </a:cubicBezTo>
                  <a:cubicBezTo>
                    <a:pt x="127005" y="126295"/>
                    <a:pt x="136186" y="138986"/>
                    <a:pt x="147110" y="148696"/>
                  </a:cubicBezTo>
                  <a:cubicBezTo>
                    <a:pt x="147608" y="149133"/>
                    <a:pt x="151694" y="153025"/>
                    <a:pt x="153231" y="154440"/>
                  </a:cubicBezTo>
                  <a:cubicBezTo>
                    <a:pt x="156856" y="157774"/>
                    <a:pt x="160347" y="160701"/>
                    <a:pt x="163979" y="163560"/>
                  </a:cubicBezTo>
                  <a:cubicBezTo>
                    <a:pt x="171884" y="169803"/>
                    <a:pt x="179523" y="174630"/>
                    <a:pt x="186846" y="177435"/>
                  </a:cubicBezTo>
                  <a:cubicBezTo>
                    <a:pt x="198821" y="182020"/>
                    <a:pt x="209520" y="181103"/>
                    <a:pt x="217711" y="173185"/>
                  </a:cubicBezTo>
                  <a:cubicBezTo>
                    <a:pt x="232187" y="159188"/>
                    <a:pt x="236201" y="145745"/>
                    <a:pt x="229576" y="133946"/>
                  </a:cubicBezTo>
                  <a:cubicBezTo>
                    <a:pt x="224160" y="124298"/>
                    <a:pt x="211967" y="116817"/>
                    <a:pt x="194843" y="111206"/>
                  </a:cubicBezTo>
                  <a:cubicBezTo>
                    <a:pt x="174058" y="104399"/>
                    <a:pt x="145974" y="100865"/>
                    <a:pt x="125620" y="101339"/>
                  </a:cubicBezTo>
                  <a:cubicBezTo>
                    <a:pt x="111600" y="73200"/>
                    <a:pt x="103250" y="39014"/>
                    <a:pt x="103250" y="4997"/>
                  </a:cubicBezTo>
                  <a:cubicBezTo>
                    <a:pt x="103250" y="2229"/>
                    <a:pt x="101022" y="0"/>
                    <a:pt x="98253" y="0"/>
                  </a:cubicBezTo>
                  <a:close/>
                  <a:moveTo>
                    <a:pt x="130490" y="111455"/>
                  </a:moveTo>
                  <a:cubicBezTo>
                    <a:pt x="149077" y="111589"/>
                    <a:pt x="173421" y="114710"/>
                    <a:pt x="191716" y="120703"/>
                  </a:cubicBezTo>
                  <a:cubicBezTo>
                    <a:pt x="206672" y="125603"/>
                    <a:pt x="216940" y="131894"/>
                    <a:pt x="220832" y="138822"/>
                  </a:cubicBezTo>
                  <a:cubicBezTo>
                    <a:pt x="224882" y="146042"/>
                    <a:pt x="222235" y="154792"/>
                    <a:pt x="210710" y="165935"/>
                  </a:cubicBezTo>
                  <a:cubicBezTo>
                    <a:pt x="205719" y="170768"/>
                    <a:pt x="199142" y="171381"/>
                    <a:pt x="190471" y="168060"/>
                  </a:cubicBezTo>
                  <a:cubicBezTo>
                    <a:pt x="184247" y="165680"/>
                    <a:pt x="177404" y="161356"/>
                    <a:pt x="170227" y="155691"/>
                  </a:cubicBezTo>
                  <a:cubicBezTo>
                    <a:pt x="166814" y="153001"/>
                    <a:pt x="163553" y="150244"/>
                    <a:pt x="160105" y="147068"/>
                  </a:cubicBezTo>
                  <a:cubicBezTo>
                    <a:pt x="158665" y="145745"/>
                    <a:pt x="154366" y="141755"/>
                    <a:pt x="153735" y="141197"/>
                  </a:cubicBezTo>
                  <a:cubicBezTo>
                    <a:pt x="144796" y="133254"/>
                    <a:pt x="137212" y="122913"/>
                    <a:pt x="130490" y="11145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8" name="Google Shape;5208;p43"/>
            <p:cNvSpPr/>
            <p:nvPr/>
          </p:nvSpPr>
          <p:spPr>
            <a:xfrm>
              <a:off x="3286488" y="2122595"/>
              <a:ext cx="259255" cy="83081"/>
            </a:xfrm>
            <a:custGeom>
              <a:rect b="b" l="l" r="r" t="t"/>
              <a:pathLst>
                <a:path extrusionOk="0" h="53002" w="165394">
                  <a:moveTo>
                    <a:pt x="156539" y="233"/>
                  </a:moveTo>
                  <a:cubicBezTo>
                    <a:pt x="154784" y="694"/>
                    <a:pt x="153156" y="1787"/>
                    <a:pt x="152167" y="3481"/>
                  </a:cubicBezTo>
                  <a:cubicBezTo>
                    <a:pt x="126117" y="48161"/>
                    <a:pt x="48933" y="51871"/>
                    <a:pt x="12598" y="6852"/>
                  </a:cubicBezTo>
                  <a:cubicBezTo>
                    <a:pt x="10132" y="3803"/>
                    <a:pt x="5645" y="3269"/>
                    <a:pt x="2597" y="5728"/>
                  </a:cubicBezTo>
                  <a:cubicBezTo>
                    <a:pt x="-452" y="8187"/>
                    <a:pt x="-858" y="12675"/>
                    <a:pt x="1601" y="15723"/>
                  </a:cubicBezTo>
                  <a:cubicBezTo>
                    <a:pt x="44052" y="68314"/>
                    <a:pt x="133252" y="64045"/>
                    <a:pt x="164414" y="10598"/>
                  </a:cubicBezTo>
                  <a:cubicBezTo>
                    <a:pt x="166388" y="7216"/>
                    <a:pt x="165295" y="2953"/>
                    <a:pt x="161913" y="980"/>
                  </a:cubicBezTo>
                  <a:cubicBezTo>
                    <a:pt x="160224" y="-4"/>
                    <a:pt x="158294" y="-235"/>
                    <a:pt x="156539" y="23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9" name="Google Shape;5209;p43"/>
            <p:cNvSpPr/>
            <p:nvPr/>
          </p:nvSpPr>
          <p:spPr>
            <a:xfrm>
              <a:off x="3277283" y="1980305"/>
              <a:ext cx="74859" cy="74859"/>
            </a:xfrm>
            <a:custGeom>
              <a:rect b="b" l="l" r="r" t="t"/>
              <a:pathLst>
                <a:path extrusionOk="0" h="47757" w="47757">
                  <a:moveTo>
                    <a:pt x="0" y="23882"/>
                  </a:moveTo>
                  <a:cubicBezTo>
                    <a:pt x="0" y="10693"/>
                    <a:pt x="10693" y="0"/>
                    <a:pt x="23882" y="0"/>
                  </a:cubicBezTo>
                  <a:cubicBezTo>
                    <a:pt x="37071" y="0"/>
                    <a:pt x="47758" y="10693"/>
                    <a:pt x="47758" y="23882"/>
                  </a:cubicBezTo>
                  <a:cubicBezTo>
                    <a:pt x="47758" y="37065"/>
                    <a:pt x="37071" y="47758"/>
                    <a:pt x="23882" y="47758"/>
                  </a:cubicBezTo>
                  <a:cubicBezTo>
                    <a:pt x="10693"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0" name="Google Shape;5210;p43"/>
            <p:cNvSpPr/>
            <p:nvPr/>
          </p:nvSpPr>
          <p:spPr>
            <a:xfrm>
              <a:off x="3472261" y="1982677"/>
              <a:ext cx="74861" cy="74859"/>
            </a:xfrm>
            <a:custGeom>
              <a:rect b="b" l="l" r="r" t="t"/>
              <a:pathLst>
                <a:path extrusionOk="0" h="47757" w="47758">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11" name="Google Shape;5211;p43"/>
            <p:cNvGrpSpPr/>
            <p:nvPr/>
          </p:nvGrpSpPr>
          <p:grpSpPr>
            <a:xfrm rot="-1651711">
              <a:off x="2948853" y="1662518"/>
              <a:ext cx="528995" cy="238566"/>
              <a:chOff x="5312399" y="1064683"/>
              <a:chExt cx="528984" cy="238561"/>
            </a:xfrm>
          </p:grpSpPr>
          <p:sp>
            <p:nvSpPr>
              <p:cNvPr id="5212" name="Google Shape;5212;p43"/>
              <p:cNvSpPr/>
              <p:nvPr/>
            </p:nvSpPr>
            <p:spPr>
              <a:xfrm>
                <a:off x="5312399" y="1065778"/>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13" name="Google Shape;5213;p43"/>
              <p:cNvGrpSpPr/>
              <p:nvPr/>
            </p:nvGrpSpPr>
            <p:grpSpPr>
              <a:xfrm>
                <a:off x="5317196" y="1064683"/>
                <a:ext cx="524187" cy="237459"/>
                <a:chOff x="2945069" y="1228326"/>
                <a:chExt cx="334175" cy="151383"/>
              </a:xfrm>
            </p:grpSpPr>
            <p:sp>
              <p:nvSpPr>
                <p:cNvPr id="5214" name="Google Shape;5214;p43"/>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5" name="Google Shape;5215;p43"/>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6" name="Google Shape;5216;p43"/>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7" name="Google Shape;5217;p43"/>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8" name="Google Shape;5218;p43"/>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9" name="Google Shape;5219;p43"/>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220" name="Google Shape;5220;p43"/>
            <p:cNvGrpSpPr/>
            <p:nvPr/>
          </p:nvGrpSpPr>
          <p:grpSpPr>
            <a:xfrm>
              <a:off x="3195756" y="2549482"/>
              <a:ext cx="413434" cy="413434"/>
              <a:chOff x="4416568" y="1642225"/>
              <a:chExt cx="256951" cy="256951"/>
            </a:xfrm>
          </p:grpSpPr>
          <p:grpSp>
            <p:nvGrpSpPr>
              <p:cNvPr id="5221" name="Google Shape;5221;p43"/>
              <p:cNvGrpSpPr/>
              <p:nvPr/>
            </p:nvGrpSpPr>
            <p:grpSpPr>
              <a:xfrm>
                <a:off x="4416568" y="1642225"/>
                <a:ext cx="256951" cy="256951"/>
                <a:chOff x="3025916" y="1405541"/>
                <a:chExt cx="163809" cy="163809"/>
              </a:xfrm>
            </p:grpSpPr>
            <p:sp>
              <p:nvSpPr>
                <p:cNvPr id="5222" name="Google Shape;5222;p43"/>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23" name="Google Shape;5223;p43"/>
                <p:cNvGrpSpPr/>
                <p:nvPr/>
              </p:nvGrpSpPr>
              <p:grpSpPr>
                <a:xfrm>
                  <a:off x="3026226" y="1406561"/>
                  <a:ext cx="163311" cy="161896"/>
                  <a:chOff x="3026226" y="1406561"/>
                  <a:chExt cx="163311" cy="161896"/>
                </a:xfrm>
              </p:grpSpPr>
              <p:sp>
                <p:nvSpPr>
                  <p:cNvPr id="5224" name="Google Shape;5224;p43"/>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5" name="Google Shape;5225;p43"/>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6" name="Google Shape;5226;p43"/>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7" name="Google Shape;5227;p43"/>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8" name="Google Shape;5228;p43"/>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9" name="Google Shape;5229;p43"/>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0" name="Google Shape;5230;p43"/>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1" name="Google Shape;5231;p43"/>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32" name="Google Shape;5232;p43"/>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33" name="Google Shape;5233;p43"/>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grpSp>
        <p:nvGrpSpPr>
          <p:cNvPr id="5234" name="Google Shape;5234;p43"/>
          <p:cNvGrpSpPr/>
          <p:nvPr/>
        </p:nvGrpSpPr>
        <p:grpSpPr>
          <a:xfrm>
            <a:off x="154363" y="3469350"/>
            <a:ext cx="1148738" cy="1384278"/>
            <a:chOff x="4723285" y="410038"/>
            <a:chExt cx="1579673" cy="1903573"/>
          </a:xfrm>
        </p:grpSpPr>
        <p:grpSp>
          <p:nvGrpSpPr>
            <p:cNvPr id="5235" name="Google Shape;5235;p43"/>
            <p:cNvGrpSpPr/>
            <p:nvPr/>
          </p:nvGrpSpPr>
          <p:grpSpPr>
            <a:xfrm>
              <a:off x="4723285" y="410038"/>
              <a:ext cx="1579673" cy="1903573"/>
              <a:chOff x="5460295" y="2037356"/>
              <a:chExt cx="1579673" cy="1903573"/>
            </a:xfrm>
          </p:grpSpPr>
          <p:grpSp>
            <p:nvGrpSpPr>
              <p:cNvPr id="5236" name="Google Shape;5236;p43"/>
              <p:cNvGrpSpPr/>
              <p:nvPr/>
            </p:nvGrpSpPr>
            <p:grpSpPr>
              <a:xfrm>
                <a:off x="5475026" y="2047322"/>
                <a:ext cx="1552144" cy="1884845"/>
                <a:chOff x="2609767" y="872536"/>
                <a:chExt cx="989509" cy="1201610"/>
              </a:xfrm>
            </p:grpSpPr>
            <p:sp>
              <p:nvSpPr>
                <p:cNvPr id="5237" name="Google Shape;5237;p43"/>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238" name="Google Shape;5238;p43"/>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5239" name="Google Shape;5239;p43"/>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5240" name="Google Shape;5240;p43"/>
            <p:cNvGrpSpPr/>
            <p:nvPr/>
          </p:nvGrpSpPr>
          <p:grpSpPr>
            <a:xfrm>
              <a:off x="5375600" y="1283410"/>
              <a:ext cx="279372" cy="279382"/>
              <a:chOff x="5660493" y="1313699"/>
              <a:chExt cx="178103" cy="178109"/>
            </a:xfrm>
          </p:grpSpPr>
          <p:sp>
            <p:nvSpPr>
              <p:cNvPr id="5241" name="Google Shape;5241;p43"/>
              <p:cNvSpPr/>
              <p:nvPr/>
            </p:nvSpPr>
            <p:spPr>
              <a:xfrm>
                <a:off x="5660493" y="1313699"/>
                <a:ext cx="178103" cy="178109"/>
              </a:xfrm>
              <a:custGeom>
                <a:rect b="b" l="l" r="r" t="t"/>
                <a:pathLst>
                  <a:path extrusionOk="0" h="178109" w="178103">
                    <a:moveTo>
                      <a:pt x="0" y="89055"/>
                    </a:moveTo>
                    <a:cubicBezTo>
                      <a:pt x="0" y="39870"/>
                      <a:pt x="39870" y="0"/>
                      <a:pt x="89049" y="0"/>
                    </a:cubicBezTo>
                    <a:cubicBezTo>
                      <a:pt x="138233" y="0"/>
                      <a:pt x="178103" y="39870"/>
                      <a:pt x="178103" y="89055"/>
                    </a:cubicBezTo>
                    <a:cubicBezTo>
                      <a:pt x="178103" y="138239"/>
                      <a:pt x="138233" y="178109"/>
                      <a:pt x="89049" y="178109"/>
                    </a:cubicBezTo>
                    <a:cubicBezTo>
                      <a:pt x="39870" y="178109"/>
                      <a:pt x="0" y="138239"/>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42" name="Google Shape;5242;p43"/>
              <p:cNvGrpSpPr/>
              <p:nvPr/>
            </p:nvGrpSpPr>
            <p:grpSpPr>
              <a:xfrm>
                <a:off x="5660827" y="1314810"/>
                <a:ext cx="177568" cy="176032"/>
                <a:chOff x="5660827" y="1314810"/>
                <a:chExt cx="177568" cy="176032"/>
              </a:xfrm>
            </p:grpSpPr>
            <p:grpSp>
              <p:nvGrpSpPr>
                <p:cNvPr id="5243" name="Google Shape;5243;p43"/>
                <p:cNvGrpSpPr/>
                <p:nvPr/>
              </p:nvGrpSpPr>
              <p:grpSpPr>
                <a:xfrm>
                  <a:off x="5660827" y="1314810"/>
                  <a:ext cx="177568" cy="176032"/>
                  <a:chOff x="5660827" y="1314810"/>
                  <a:chExt cx="177568" cy="176032"/>
                </a:xfrm>
              </p:grpSpPr>
              <p:sp>
                <p:nvSpPr>
                  <p:cNvPr id="5244" name="Google Shape;5244;p43"/>
                  <p:cNvSpPr/>
                  <p:nvPr/>
                </p:nvSpPr>
                <p:spPr>
                  <a:xfrm>
                    <a:off x="5751017" y="1343762"/>
                    <a:ext cx="82508" cy="59701"/>
                  </a:xfrm>
                  <a:custGeom>
                    <a:rect b="b" l="l" r="r" t="t"/>
                    <a:pathLst>
                      <a:path extrusionOk="0" h="59701" w="82508">
                        <a:moveTo>
                          <a:pt x="64317" y="0"/>
                        </a:moveTo>
                        <a:cubicBezTo>
                          <a:pt x="57255" y="4123"/>
                          <a:pt x="50497" y="7147"/>
                          <a:pt x="43817" y="12302"/>
                        </a:cubicBezTo>
                        <a:cubicBezTo>
                          <a:pt x="32747" y="20840"/>
                          <a:pt x="24501" y="30482"/>
                          <a:pt x="17166" y="38947"/>
                        </a:cubicBezTo>
                        <a:cubicBezTo>
                          <a:pt x="7226" y="50429"/>
                          <a:pt x="0" y="59702"/>
                          <a:pt x="0" y="59702"/>
                        </a:cubicBezTo>
                        <a:cubicBezTo>
                          <a:pt x="0" y="59702"/>
                          <a:pt x="9746" y="53065"/>
                          <a:pt x="22552" y="46379"/>
                        </a:cubicBezTo>
                        <a:cubicBezTo>
                          <a:pt x="32001" y="41443"/>
                          <a:pt x="42736" y="36202"/>
                          <a:pt x="54577" y="34083"/>
                        </a:cubicBezTo>
                        <a:cubicBezTo>
                          <a:pt x="64292" y="32340"/>
                          <a:pt x="73777" y="32662"/>
                          <a:pt x="82509" y="33567"/>
                        </a:cubicBezTo>
                        <a:cubicBezTo>
                          <a:pt x="78702" y="21016"/>
                          <a:pt x="72842" y="9533"/>
                          <a:pt x="6431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5" name="Google Shape;5245;p43"/>
                  <p:cNvSpPr/>
                  <p:nvPr/>
                </p:nvSpPr>
                <p:spPr>
                  <a:xfrm>
                    <a:off x="5665691" y="1402183"/>
                    <a:ext cx="82253" cy="59701"/>
                  </a:xfrm>
                  <a:custGeom>
                    <a:rect b="b" l="l" r="r" t="t"/>
                    <a:pathLst>
                      <a:path extrusionOk="0" h="59701" w="82253">
                        <a:moveTo>
                          <a:pt x="82254" y="0"/>
                        </a:moveTo>
                        <a:cubicBezTo>
                          <a:pt x="82254" y="0"/>
                          <a:pt x="72599" y="6351"/>
                          <a:pt x="59702" y="13067"/>
                        </a:cubicBezTo>
                        <a:cubicBezTo>
                          <a:pt x="50283" y="17974"/>
                          <a:pt x="39445" y="23256"/>
                          <a:pt x="27677" y="25370"/>
                        </a:cubicBezTo>
                        <a:cubicBezTo>
                          <a:pt x="17992" y="27100"/>
                          <a:pt x="8714" y="26784"/>
                          <a:pt x="0" y="25880"/>
                        </a:cubicBezTo>
                        <a:cubicBezTo>
                          <a:pt x="3837" y="38595"/>
                          <a:pt x="9527" y="50089"/>
                          <a:pt x="18192" y="59702"/>
                        </a:cubicBezTo>
                        <a:cubicBezTo>
                          <a:pt x="25193" y="55609"/>
                          <a:pt x="31818" y="52506"/>
                          <a:pt x="38437" y="47406"/>
                        </a:cubicBezTo>
                        <a:cubicBezTo>
                          <a:pt x="49567" y="38819"/>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6" name="Google Shape;5246;p43"/>
                  <p:cNvSpPr/>
                  <p:nvPr/>
                </p:nvSpPr>
                <p:spPr>
                  <a:xfrm>
                    <a:off x="5749480" y="1405262"/>
                    <a:ext cx="62264" cy="80456"/>
                  </a:xfrm>
                  <a:custGeom>
                    <a:rect b="b" l="l" r="r" t="t"/>
                    <a:pathLst>
                      <a:path extrusionOk="0" h="80456" w="62264">
                        <a:moveTo>
                          <a:pt x="0" y="0"/>
                        </a:moveTo>
                        <a:cubicBezTo>
                          <a:pt x="0" y="0"/>
                          <a:pt x="6449" y="8999"/>
                          <a:pt x="13578" y="21010"/>
                        </a:cubicBezTo>
                        <a:cubicBezTo>
                          <a:pt x="19128" y="30349"/>
                          <a:pt x="25151" y="41212"/>
                          <a:pt x="27932" y="53296"/>
                        </a:cubicBezTo>
                        <a:cubicBezTo>
                          <a:pt x="30088" y="62689"/>
                          <a:pt x="30155" y="71846"/>
                          <a:pt x="29723" y="80456"/>
                        </a:cubicBezTo>
                        <a:cubicBezTo>
                          <a:pt x="41989" y="76085"/>
                          <a:pt x="53150" y="69909"/>
                          <a:pt x="62264" y="60983"/>
                        </a:cubicBezTo>
                        <a:cubicBezTo>
                          <a:pt x="57868" y="54255"/>
                          <a:pt x="54559" y="47806"/>
                          <a:pt x="49197" y="41509"/>
                        </a:cubicBezTo>
                        <a:cubicBezTo>
                          <a:pt x="39870" y="30555"/>
                          <a:pt x="29736" y="22097"/>
                          <a:pt x="20755" y="15114"/>
                        </a:cubicBezTo>
                        <a:cubicBezTo>
                          <a:pt x="9175" y="6109"/>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7" name="Google Shape;5247;p43"/>
                  <p:cNvSpPr/>
                  <p:nvPr/>
                </p:nvSpPr>
                <p:spPr>
                  <a:xfrm>
                    <a:off x="5687216" y="1319680"/>
                    <a:ext cx="62518" cy="80456"/>
                  </a:xfrm>
                  <a:custGeom>
                    <a:rect b="b" l="l" r="r" t="t"/>
                    <a:pathLst>
                      <a:path extrusionOk="0" h="80456" w="62518">
                        <a:moveTo>
                          <a:pt x="32541" y="0"/>
                        </a:moveTo>
                        <a:cubicBezTo>
                          <a:pt x="20348" y="4372"/>
                          <a:pt x="9066" y="10590"/>
                          <a:pt x="0" y="19474"/>
                        </a:cubicBezTo>
                        <a:cubicBezTo>
                          <a:pt x="4420" y="26244"/>
                          <a:pt x="7663" y="32857"/>
                          <a:pt x="13067" y="39202"/>
                        </a:cubicBezTo>
                        <a:cubicBezTo>
                          <a:pt x="22352" y="50102"/>
                          <a:pt x="32559" y="58366"/>
                          <a:pt x="41509" y="65337"/>
                        </a:cubicBezTo>
                        <a:cubicBezTo>
                          <a:pt x="53156" y="74409"/>
                          <a:pt x="62519" y="80456"/>
                          <a:pt x="62519" y="80456"/>
                        </a:cubicBezTo>
                        <a:cubicBezTo>
                          <a:pt x="62519" y="80456"/>
                          <a:pt x="55809" y="71700"/>
                          <a:pt x="48687" y="59702"/>
                        </a:cubicBezTo>
                        <a:cubicBezTo>
                          <a:pt x="43137" y="50357"/>
                          <a:pt x="37368" y="39245"/>
                          <a:pt x="34593" y="27161"/>
                        </a:cubicBezTo>
                        <a:cubicBezTo>
                          <a:pt x="32432" y="17767"/>
                          <a:pt x="32110" y="8604"/>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8" name="Google Shape;5248;p43"/>
                  <p:cNvSpPr/>
                  <p:nvPr/>
                </p:nvSpPr>
                <p:spPr>
                  <a:xfrm>
                    <a:off x="5746043" y="1314810"/>
                    <a:ext cx="47764" cy="90961"/>
                  </a:xfrm>
                  <a:custGeom>
                    <a:rect b="b" l="l" r="r" t="t"/>
                    <a:pathLst>
                      <a:path extrusionOk="0" h="90961" w="47764">
                        <a:moveTo>
                          <a:pt x="8562" y="0"/>
                        </a:moveTo>
                        <a:cubicBezTo>
                          <a:pt x="5915" y="8841"/>
                          <a:pt x="2818" y="17069"/>
                          <a:pt x="1385" y="26645"/>
                        </a:cubicBezTo>
                        <a:cubicBezTo>
                          <a:pt x="-498" y="39263"/>
                          <a:pt x="-48" y="50393"/>
                          <a:pt x="365" y="60983"/>
                        </a:cubicBezTo>
                        <a:cubicBezTo>
                          <a:pt x="790" y="71961"/>
                          <a:pt x="917" y="77663"/>
                          <a:pt x="1646" y="82509"/>
                        </a:cubicBezTo>
                        <a:cubicBezTo>
                          <a:pt x="1949" y="82879"/>
                          <a:pt x="3692" y="85326"/>
                          <a:pt x="3692" y="85326"/>
                        </a:cubicBezTo>
                        <a:cubicBezTo>
                          <a:pt x="3692" y="85326"/>
                          <a:pt x="2065" y="84142"/>
                          <a:pt x="1901" y="84045"/>
                        </a:cubicBezTo>
                        <a:cubicBezTo>
                          <a:pt x="2174" y="85782"/>
                          <a:pt x="2666" y="90961"/>
                          <a:pt x="2666" y="90961"/>
                        </a:cubicBezTo>
                        <a:cubicBezTo>
                          <a:pt x="2666" y="90961"/>
                          <a:pt x="5994" y="77463"/>
                          <a:pt x="11635" y="62009"/>
                        </a:cubicBezTo>
                        <a:cubicBezTo>
                          <a:pt x="14962" y="52901"/>
                          <a:pt x="18016" y="43343"/>
                          <a:pt x="24192" y="34848"/>
                        </a:cubicBezTo>
                        <a:cubicBezTo>
                          <a:pt x="31072" y="25376"/>
                          <a:pt x="39743" y="18095"/>
                          <a:pt x="47764" y="12296"/>
                        </a:cubicBezTo>
                        <a:cubicBezTo>
                          <a:pt x="36002" y="5386"/>
                          <a:pt x="22972" y="862"/>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9" name="Google Shape;5249;p43"/>
                  <p:cNvSpPr/>
                  <p:nvPr/>
                </p:nvSpPr>
                <p:spPr>
                  <a:xfrm>
                    <a:off x="5705154" y="1399620"/>
                    <a:ext cx="47882" cy="91222"/>
                  </a:xfrm>
                  <a:custGeom>
                    <a:rect b="b" l="l" r="r" t="t"/>
                    <a:pathLst>
                      <a:path extrusionOk="0" h="91222" w="47882">
                        <a:moveTo>
                          <a:pt x="45353" y="0"/>
                        </a:moveTo>
                        <a:cubicBezTo>
                          <a:pt x="45353" y="0"/>
                          <a:pt x="42019" y="13517"/>
                          <a:pt x="36385" y="28958"/>
                        </a:cubicBezTo>
                        <a:cubicBezTo>
                          <a:pt x="33057" y="38067"/>
                          <a:pt x="29748" y="47612"/>
                          <a:pt x="23572" y="56119"/>
                        </a:cubicBezTo>
                        <a:cubicBezTo>
                          <a:pt x="16705" y="65574"/>
                          <a:pt x="8009" y="72872"/>
                          <a:pt x="0" y="78665"/>
                        </a:cubicBezTo>
                        <a:cubicBezTo>
                          <a:pt x="11853" y="85654"/>
                          <a:pt x="24908" y="90391"/>
                          <a:pt x="39457" y="91223"/>
                        </a:cubicBezTo>
                        <a:cubicBezTo>
                          <a:pt x="42117" y="82351"/>
                          <a:pt x="45195" y="74190"/>
                          <a:pt x="46634" y="64572"/>
                        </a:cubicBezTo>
                        <a:cubicBezTo>
                          <a:pt x="48523" y="51935"/>
                          <a:pt x="47818" y="40580"/>
                          <a:pt x="47400" y="29978"/>
                        </a:cubicBezTo>
                        <a:cubicBezTo>
                          <a:pt x="46975" y="19036"/>
                          <a:pt x="47102" y="13298"/>
                          <a:pt x="46379" y="8459"/>
                        </a:cubicBezTo>
                        <a:cubicBezTo>
                          <a:pt x="46076" y="8088"/>
                          <a:pt x="44327" y="5641"/>
                          <a:pt x="44327" y="5641"/>
                        </a:cubicBezTo>
                        <a:cubicBezTo>
                          <a:pt x="44327" y="5641"/>
                          <a:pt x="45961" y="6825"/>
                          <a:pt x="46118" y="6922"/>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0" name="Google Shape;5250;p43"/>
                  <p:cNvSpPr/>
                  <p:nvPr/>
                </p:nvSpPr>
                <p:spPr>
                  <a:xfrm>
                    <a:off x="5751015" y="1398017"/>
                    <a:ext cx="87380" cy="45936"/>
                  </a:xfrm>
                  <a:custGeom>
                    <a:rect b="b" l="l" r="r" t="t"/>
                    <a:pathLst>
                      <a:path extrusionOk="0" h="45936" w="87380">
                        <a:moveTo>
                          <a:pt x="60220" y="583"/>
                        </a:moveTo>
                        <a:cubicBezTo>
                          <a:pt x="47407" y="-704"/>
                          <a:pt x="35992" y="407"/>
                          <a:pt x="25372" y="1348"/>
                        </a:cubicBezTo>
                        <a:cubicBezTo>
                          <a:pt x="13391" y="2417"/>
                          <a:pt x="6870" y="3012"/>
                          <a:pt x="2564" y="3911"/>
                        </a:cubicBezTo>
                        <a:cubicBezTo>
                          <a:pt x="2285" y="4117"/>
                          <a:pt x="2" y="5447"/>
                          <a:pt x="2" y="5447"/>
                        </a:cubicBezTo>
                        <a:cubicBezTo>
                          <a:pt x="8" y="5484"/>
                          <a:pt x="-4" y="5666"/>
                          <a:pt x="2" y="5702"/>
                        </a:cubicBezTo>
                        <a:cubicBezTo>
                          <a:pt x="3378" y="6133"/>
                          <a:pt x="11539" y="8447"/>
                          <a:pt x="24345" y="12369"/>
                        </a:cubicBezTo>
                        <a:cubicBezTo>
                          <a:pt x="33775" y="15254"/>
                          <a:pt x="43795" y="18010"/>
                          <a:pt x="52788" y="23900"/>
                        </a:cubicBezTo>
                        <a:cubicBezTo>
                          <a:pt x="62375" y="30173"/>
                          <a:pt x="69972" y="38334"/>
                          <a:pt x="76105" y="45936"/>
                        </a:cubicBezTo>
                        <a:cubicBezTo>
                          <a:pt x="82462" y="33992"/>
                          <a:pt x="87083" y="20877"/>
                          <a:pt x="87381" y="6473"/>
                        </a:cubicBezTo>
                        <a:cubicBezTo>
                          <a:pt x="78333" y="4227"/>
                          <a:pt x="69972" y="1561"/>
                          <a:pt x="60220" y="58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1" name="Google Shape;5251;p43"/>
                  <p:cNvSpPr/>
                  <p:nvPr/>
                </p:nvSpPr>
                <p:spPr>
                  <a:xfrm>
                    <a:off x="5660827" y="1361445"/>
                    <a:ext cx="91471" cy="46008"/>
                  </a:xfrm>
                  <a:custGeom>
                    <a:rect b="b" l="l" r="r" t="t"/>
                    <a:pathLst>
                      <a:path extrusionOk="0" h="46008" w="91471">
                        <a:moveTo>
                          <a:pt x="11015" y="0"/>
                        </a:moveTo>
                        <a:cubicBezTo>
                          <a:pt x="4615" y="11974"/>
                          <a:pt x="298" y="25005"/>
                          <a:pt x="0" y="39457"/>
                        </a:cubicBezTo>
                        <a:cubicBezTo>
                          <a:pt x="9053" y="41710"/>
                          <a:pt x="17391" y="44376"/>
                          <a:pt x="27161" y="45353"/>
                        </a:cubicBezTo>
                        <a:cubicBezTo>
                          <a:pt x="40040" y="46640"/>
                          <a:pt x="51346" y="45796"/>
                          <a:pt x="62003" y="44837"/>
                        </a:cubicBezTo>
                        <a:cubicBezTo>
                          <a:pt x="73935" y="43768"/>
                          <a:pt x="80548" y="43173"/>
                          <a:pt x="84810" y="42275"/>
                        </a:cubicBezTo>
                        <a:cubicBezTo>
                          <a:pt x="85059" y="42092"/>
                          <a:pt x="87118" y="40738"/>
                          <a:pt x="87118" y="40738"/>
                        </a:cubicBezTo>
                        <a:cubicBezTo>
                          <a:pt x="87118" y="40738"/>
                          <a:pt x="86395" y="41947"/>
                          <a:pt x="86346" y="42020"/>
                        </a:cubicBezTo>
                        <a:cubicBezTo>
                          <a:pt x="87324" y="41807"/>
                          <a:pt x="91471" y="40993"/>
                          <a:pt x="91471" y="40999"/>
                        </a:cubicBezTo>
                        <a:cubicBezTo>
                          <a:pt x="91471" y="40999"/>
                          <a:pt x="78198" y="38285"/>
                          <a:pt x="62774" y="33567"/>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52" name="Google Shape;5252;p43"/>
                <p:cNvSpPr/>
                <p:nvPr/>
              </p:nvSpPr>
              <p:spPr>
                <a:xfrm>
                  <a:off x="5722077" y="1375283"/>
                  <a:ext cx="54935" cy="54941"/>
                </a:xfrm>
                <a:custGeom>
                  <a:rect b="b" l="l" r="r" t="t"/>
                  <a:pathLst>
                    <a:path extrusionOk="0" h="54941" w="54935">
                      <a:moveTo>
                        <a:pt x="0" y="27471"/>
                      </a:moveTo>
                      <a:cubicBezTo>
                        <a:pt x="0" y="12302"/>
                        <a:pt x="12296" y="0"/>
                        <a:pt x="27465" y="0"/>
                      </a:cubicBezTo>
                      <a:cubicBezTo>
                        <a:pt x="42639" y="0"/>
                        <a:pt x="54935" y="12302"/>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253" name="Google Shape;5253;p43"/>
            <p:cNvGrpSpPr/>
            <p:nvPr/>
          </p:nvGrpSpPr>
          <p:grpSpPr>
            <a:xfrm>
              <a:off x="5369896" y="1597815"/>
              <a:ext cx="279372" cy="279372"/>
              <a:chOff x="5657141" y="1514561"/>
              <a:chExt cx="178103" cy="178103"/>
            </a:xfrm>
          </p:grpSpPr>
          <p:sp>
            <p:nvSpPr>
              <p:cNvPr id="5254" name="Google Shape;5254;p43"/>
              <p:cNvSpPr/>
              <p:nvPr/>
            </p:nvSpPr>
            <p:spPr>
              <a:xfrm>
                <a:off x="5657141" y="1514561"/>
                <a:ext cx="178103" cy="178103"/>
              </a:xfrm>
              <a:custGeom>
                <a:rect b="b" l="l" r="r" t="t"/>
                <a:pathLst>
                  <a:path extrusionOk="0" h="178103" w="178103">
                    <a:moveTo>
                      <a:pt x="0" y="89055"/>
                    </a:moveTo>
                    <a:cubicBezTo>
                      <a:pt x="0" y="39870"/>
                      <a:pt x="39870" y="0"/>
                      <a:pt x="89049" y="0"/>
                    </a:cubicBezTo>
                    <a:cubicBezTo>
                      <a:pt x="138233" y="0"/>
                      <a:pt x="178103" y="39870"/>
                      <a:pt x="178103" y="89055"/>
                    </a:cubicBezTo>
                    <a:cubicBezTo>
                      <a:pt x="178103" y="138233"/>
                      <a:pt x="138233" y="178103"/>
                      <a:pt x="89049" y="178103"/>
                    </a:cubicBezTo>
                    <a:cubicBezTo>
                      <a:pt x="39870" y="178103"/>
                      <a:pt x="0" y="138233"/>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55" name="Google Shape;5255;p43"/>
              <p:cNvGrpSpPr/>
              <p:nvPr/>
            </p:nvGrpSpPr>
            <p:grpSpPr>
              <a:xfrm>
                <a:off x="5657475" y="1515672"/>
                <a:ext cx="177568" cy="176026"/>
                <a:chOff x="5657475" y="1515672"/>
                <a:chExt cx="177568" cy="176026"/>
              </a:xfrm>
            </p:grpSpPr>
            <p:grpSp>
              <p:nvGrpSpPr>
                <p:cNvPr id="5256" name="Google Shape;5256;p43"/>
                <p:cNvGrpSpPr/>
                <p:nvPr/>
              </p:nvGrpSpPr>
              <p:grpSpPr>
                <a:xfrm>
                  <a:off x="5657475" y="1515672"/>
                  <a:ext cx="177568" cy="176026"/>
                  <a:chOff x="5657475" y="1515672"/>
                  <a:chExt cx="177568" cy="176026"/>
                </a:xfrm>
              </p:grpSpPr>
              <p:sp>
                <p:nvSpPr>
                  <p:cNvPr id="5257" name="Google Shape;5257;p43"/>
                  <p:cNvSpPr/>
                  <p:nvPr/>
                </p:nvSpPr>
                <p:spPr>
                  <a:xfrm>
                    <a:off x="5747665" y="1544624"/>
                    <a:ext cx="82508" cy="59701"/>
                  </a:xfrm>
                  <a:custGeom>
                    <a:rect b="b" l="l" r="r" t="t"/>
                    <a:pathLst>
                      <a:path extrusionOk="0" h="59701" w="82508">
                        <a:moveTo>
                          <a:pt x="64316" y="0"/>
                        </a:moveTo>
                        <a:cubicBezTo>
                          <a:pt x="57254" y="4123"/>
                          <a:pt x="50496" y="7147"/>
                          <a:pt x="43817" y="12296"/>
                        </a:cubicBezTo>
                        <a:cubicBezTo>
                          <a:pt x="32747" y="20840"/>
                          <a:pt x="24501" y="30476"/>
                          <a:pt x="17166" y="38947"/>
                        </a:cubicBezTo>
                        <a:cubicBezTo>
                          <a:pt x="7226" y="50430"/>
                          <a:pt x="0" y="59702"/>
                          <a:pt x="0" y="59702"/>
                        </a:cubicBezTo>
                        <a:cubicBezTo>
                          <a:pt x="0" y="59702"/>
                          <a:pt x="9746" y="53065"/>
                          <a:pt x="22552" y="46379"/>
                        </a:cubicBezTo>
                        <a:cubicBezTo>
                          <a:pt x="32000" y="41443"/>
                          <a:pt x="42736" y="36196"/>
                          <a:pt x="54577" y="34077"/>
                        </a:cubicBezTo>
                        <a:cubicBezTo>
                          <a:pt x="64292" y="32340"/>
                          <a:pt x="73777" y="32656"/>
                          <a:pt x="82509" y="33567"/>
                        </a:cubicBezTo>
                        <a:cubicBezTo>
                          <a:pt x="78702" y="21016"/>
                          <a:pt x="72842" y="9533"/>
                          <a:pt x="6431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8" name="Google Shape;5258;p43"/>
                  <p:cNvSpPr/>
                  <p:nvPr/>
                </p:nvSpPr>
                <p:spPr>
                  <a:xfrm>
                    <a:off x="5662339" y="1603045"/>
                    <a:ext cx="82253" cy="59701"/>
                  </a:xfrm>
                  <a:custGeom>
                    <a:rect b="b" l="l" r="r" t="t"/>
                    <a:pathLst>
                      <a:path extrusionOk="0" h="59701" w="82253">
                        <a:moveTo>
                          <a:pt x="82254" y="0"/>
                        </a:moveTo>
                        <a:cubicBezTo>
                          <a:pt x="82254" y="0"/>
                          <a:pt x="72599" y="6352"/>
                          <a:pt x="59702" y="13067"/>
                        </a:cubicBezTo>
                        <a:cubicBezTo>
                          <a:pt x="50283" y="17974"/>
                          <a:pt x="39445" y="23257"/>
                          <a:pt x="27677" y="25370"/>
                        </a:cubicBezTo>
                        <a:cubicBezTo>
                          <a:pt x="17992" y="27100"/>
                          <a:pt x="8714" y="26778"/>
                          <a:pt x="0" y="25880"/>
                        </a:cubicBezTo>
                        <a:cubicBezTo>
                          <a:pt x="3837" y="38595"/>
                          <a:pt x="9527" y="50090"/>
                          <a:pt x="18192" y="59702"/>
                        </a:cubicBezTo>
                        <a:cubicBezTo>
                          <a:pt x="25193" y="55609"/>
                          <a:pt x="31818" y="52506"/>
                          <a:pt x="38437" y="47406"/>
                        </a:cubicBezTo>
                        <a:cubicBezTo>
                          <a:pt x="49567" y="38820"/>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9" name="Google Shape;5259;p43"/>
                  <p:cNvSpPr/>
                  <p:nvPr/>
                </p:nvSpPr>
                <p:spPr>
                  <a:xfrm>
                    <a:off x="5746129" y="1606117"/>
                    <a:ext cx="62264" cy="80456"/>
                  </a:xfrm>
                  <a:custGeom>
                    <a:rect b="b" l="l" r="r" t="t"/>
                    <a:pathLst>
                      <a:path extrusionOk="0" h="80456" w="62264">
                        <a:moveTo>
                          <a:pt x="0" y="0"/>
                        </a:moveTo>
                        <a:cubicBezTo>
                          <a:pt x="0" y="0"/>
                          <a:pt x="6449" y="9005"/>
                          <a:pt x="13578" y="21016"/>
                        </a:cubicBezTo>
                        <a:cubicBezTo>
                          <a:pt x="19128" y="30355"/>
                          <a:pt x="25151" y="41218"/>
                          <a:pt x="27932" y="53302"/>
                        </a:cubicBezTo>
                        <a:cubicBezTo>
                          <a:pt x="30088" y="62695"/>
                          <a:pt x="30155" y="71846"/>
                          <a:pt x="29723" y="80456"/>
                        </a:cubicBezTo>
                        <a:cubicBezTo>
                          <a:pt x="41989" y="76091"/>
                          <a:pt x="53150" y="69915"/>
                          <a:pt x="62264" y="60983"/>
                        </a:cubicBezTo>
                        <a:cubicBezTo>
                          <a:pt x="57868" y="54261"/>
                          <a:pt x="54559" y="47812"/>
                          <a:pt x="49197" y="41509"/>
                        </a:cubicBezTo>
                        <a:cubicBezTo>
                          <a:pt x="39870" y="30561"/>
                          <a:pt x="29736" y="22103"/>
                          <a:pt x="20755" y="15120"/>
                        </a:cubicBezTo>
                        <a:cubicBezTo>
                          <a:pt x="9175" y="6115"/>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0" name="Google Shape;5260;p43"/>
                  <p:cNvSpPr/>
                  <p:nvPr/>
                </p:nvSpPr>
                <p:spPr>
                  <a:xfrm>
                    <a:off x="5683865" y="1520536"/>
                    <a:ext cx="62518" cy="80456"/>
                  </a:xfrm>
                  <a:custGeom>
                    <a:rect b="b" l="l" r="r" t="t"/>
                    <a:pathLst>
                      <a:path extrusionOk="0" h="80456" w="62518">
                        <a:moveTo>
                          <a:pt x="32541" y="0"/>
                        </a:moveTo>
                        <a:cubicBezTo>
                          <a:pt x="20348" y="4378"/>
                          <a:pt x="9066" y="10590"/>
                          <a:pt x="0" y="19474"/>
                        </a:cubicBezTo>
                        <a:cubicBezTo>
                          <a:pt x="4420" y="26250"/>
                          <a:pt x="7663" y="32863"/>
                          <a:pt x="13067" y="39208"/>
                        </a:cubicBezTo>
                        <a:cubicBezTo>
                          <a:pt x="22352" y="50102"/>
                          <a:pt x="32559" y="58366"/>
                          <a:pt x="41509" y="65343"/>
                        </a:cubicBezTo>
                        <a:cubicBezTo>
                          <a:pt x="53156" y="74409"/>
                          <a:pt x="62519" y="80456"/>
                          <a:pt x="62519" y="80456"/>
                        </a:cubicBezTo>
                        <a:cubicBezTo>
                          <a:pt x="62519" y="80456"/>
                          <a:pt x="55809" y="71706"/>
                          <a:pt x="48687" y="59702"/>
                        </a:cubicBezTo>
                        <a:cubicBezTo>
                          <a:pt x="43137" y="50363"/>
                          <a:pt x="37368" y="39251"/>
                          <a:pt x="34593" y="27161"/>
                        </a:cubicBezTo>
                        <a:cubicBezTo>
                          <a:pt x="32432" y="17767"/>
                          <a:pt x="32110" y="8610"/>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1" name="Google Shape;5261;p43"/>
                  <p:cNvSpPr/>
                  <p:nvPr/>
                </p:nvSpPr>
                <p:spPr>
                  <a:xfrm>
                    <a:off x="5742692" y="1515672"/>
                    <a:ext cx="47764" cy="90961"/>
                  </a:xfrm>
                  <a:custGeom>
                    <a:rect b="b" l="l" r="r" t="t"/>
                    <a:pathLst>
                      <a:path extrusionOk="0" h="90961" w="47764">
                        <a:moveTo>
                          <a:pt x="8562" y="0"/>
                        </a:moveTo>
                        <a:cubicBezTo>
                          <a:pt x="5915" y="8835"/>
                          <a:pt x="2818" y="17069"/>
                          <a:pt x="1385" y="26645"/>
                        </a:cubicBezTo>
                        <a:cubicBezTo>
                          <a:pt x="-498" y="39263"/>
                          <a:pt x="-48" y="50387"/>
                          <a:pt x="365" y="60983"/>
                        </a:cubicBezTo>
                        <a:cubicBezTo>
                          <a:pt x="790" y="71956"/>
                          <a:pt x="917" y="77657"/>
                          <a:pt x="1646" y="82503"/>
                        </a:cubicBezTo>
                        <a:cubicBezTo>
                          <a:pt x="1949" y="82879"/>
                          <a:pt x="3692" y="85326"/>
                          <a:pt x="3692" y="85320"/>
                        </a:cubicBezTo>
                        <a:cubicBezTo>
                          <a:pt x="3692" y="85320"/>
                          <a:pt x="2065" y="84136"/>
                          <a:pt x="1901" y="84039"/>
                        </a:cubicBezTo>
                        <a:cubicBezTo>
                          <a:pt x="2174" y="85782"/>
                          <a:pt x="2666" y="90961"/>
                          <a:pt x="2666" y="90961"/>
                        </a:cubicBezTo>
                        <a:cubicBezTo>
                          <a:pt x="2666" y="90961"/>
                          <a:pt x="5993" y="77457"/>
                          <a:pt x="11635" y="62003"/>
                        </a:cubicBezTo>
                        <a:cubicBezTo>
                          <a:pt x="14962" y="52901"/>
                          <a:pt x="18016" y="43343"/>
                          <a:pt x="24192" y="34848"/>
                        </a:cubicBezTo>
                        <a:cubicBezTo>
                          <a:pt x="31072" y="25376"/>
                          <a:pt x="39743" y="18095"/>
                          <a:pt x="47764" y="12296"/>
                        </a:cubicBezTo>
                        <a:cubicBezTo>
                          <a:pt x="36002" y="5386"/>
                          <a:pt x="22971" y="856"/>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2" name="Google Shape;5262;p43"/>
                  <p:cNvSpPr/>
                  <p:nvPr/>
                </p:nvSpPr>
                <p:spPr>
                  <a:xfrm>
                    <a:off x="5701802" y="1600482"/>
                    <a:ext cx="47882" cy="91216"/>
                  </a:xfrm>
                  <a:custGeom>
                    <a:rect b="b" l="l" r="r" t="t"/>
                    <a:pathLst>
                      <a:path extrusionOk="0" h="91216" w="47882">
                        <a:moveTo>
                          <a:pt x="45353" y="0"/>
                        </a:moveTo>
                        <a:cubicBezTo>
                          <a:pt x="45353" y="0"/>
                          <a:pt x="42019" y="13511"/>
                          <a:pt x="36385" y="28952"/>
                        </a:cubicBezTo>
                        <a:cubicBezTo>
                          <a:pt x="33057" y="38067"/>
                          <a:pt x="29748" y="47612"/>
                          <a:pt x="23572" y="56113"/>
                        </a:cubicBezTo>
                        <a:cubicBezTo>
                          <a:pt x="16705" y="65568"/>
                          <a:pt x="8009" y="72866"/>
                          <a:pt x="0" y="78665"/>
                        </a:cubicBezTo>
                        <a:cubicBezTo>
                          <a:pt x="11853" y="85654"/>
                          <a:pt x="24908" y="90391"/>
                          <a:pt x="39457" y="91216"/>
                        </a:cubicBezTo>
                        <a:cubicBezTo>
                          <a:pt x="42117" y="82351"/>
                          <a:pt x="45195" y="74190"/>
                          <a:pt x="46634" y="64572"/>
                        </a:cubicBezTo>
                        <a:cubicBezTo>
                          <a:pt x="48523" y="51935"/>
                          <a:pt x="47818" y="40581"/>
                          <a:pt x="47400" y="29978"/>
                        </a:cubicBezTo>
                        <a:cubicBezTo>
                          <a:pt x="46975" y="19036"/>
                          <a:pt x="47102" y="13298"/>
                          <a:pt x="46379" y="8459"/>
                        </a:cubicBezTo>
                        <a:cubicBezTo>
                          <a:pt x="46076" y="8082"/>
                          <a:pt x="44327" y="5635"/>
                          <a:pt x="44327" y="5635"/>
                        </a:cubicBezTo>
                        <a:cubicBezTo>
                          <a:pt x="44327" y="5635"/>
                          <a:pt x="45961" y="6819"/>
                          <a:pt x="46118" y="6916"/>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3" name="Google Shape;5263;p43"/>
                  <p:cNvSpPr/>
                  <p:nvPr/>
                </p:nvSpPr>
                <p:spPr>
                  <a:xfrm>
                    <a:off x="5747663" y="1598876"/>
                    <a:ext cx="87380" cy="45933"/>
                  </a:xfrm>
                  <a:custGeom>
                    <a:rect b="b" l="l" r="r" t="t"/>
                    <a:pathLst>
                      <a:path extrusionOk="0" h="45933" w="87380">
                        <a:moveTo>
                          <a:pt x="60220" y="580"/>
                        </a:moveTo>
                        <a:cubicBezTo>
                          <a:pt x="47407" y="-701"/>
                          <a:pt x="35991" y="404"/>
                          <a:pt x="25371" y="1351"/>
                        </a:cubicBezTo>
                        <a:cubicBezTo>
                          <a:pt x="13391" y="2414"/>
                          <a:pt x="6869" y="3009"/>
                          <a:pt x="2564" y="3914"/>
                        </a:cubicBezTo>
                        <a:cubicBezTo>
                          <a:pt x="2285" y="4120"/>
                          <a:pt x="2" y="5450"/>
                          <a:pt x="2" y="5450"/>
                        </a:cubicBezTo>
                        <a:cubicBezTo>
                          <a:pt x="8" y="5487"/>
                          <a:pt x="-4" y="5669"/>
                          <a:pt x="2" y="5705"/>
                        </a:cubicBezTo>
                        <a:cubicBezTo>
                          <a:pt x="3378" y="6130"/>
                          <a:pt x="11539" y="8450"/>
                          <a:pt x="24345" y="12366"/>
                        </a:cubicBezTo>
                        <a:cubicBezTo>
                          <a:pt x="33775" y="15257"/>
                          <a:pt x="43794" y="18014"/>
                          <a:pt x="52787" y="23898"/>
                        </a:cubicBezTo>
                        <a:cubicBezTo>
                          <a:pt x="62375" y="30176"/>
                          <a:pt x="69971" y="38337"/>
                          <a:pt x="76104" y="45934"/>
                        </a:cubicBezTo>
                        <a:cubicBezTo>
                          <a:pt x="82462" y="33989"/>
                          <a:pt x="87083" y="20880"/>
                          <a:pt x="87380" y="6476"/>
                        </a:cubicBezTo>
                        <a:cubicBezTo>
                          <a:pt x="78333" y="4224"/>
                          <a:pt x="69971" y="1558"/>
                          <a:pt x="60220" y="58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4" name="Google Shape;5264;p43"/>
                  <p:cNvSpPr/>
                  <p:nvPr/>
                </p:nvSpPr>
                <p:spPr>
                  <a:xfrm>
                    <a:off x="5657475" y="1562307"/>
                    <a:ext cx="91471" cy="46008"/>
                  </a:xfrm>
                  <a:custGeom>
                    <a:rect b="b" l="l" r="r" t="t"/>
                    <a:pathLst>
                      <a:path extrusionOk="0" h="46008" w="91471">
                        <a:moveTo>
                          <a:pt x="11015" y="0"/>
                        </a:moveTo>
                        <a:cubicBezTo>
                          <a:pt x="4615" y="11974"/>
                          <a:pt x="298" y="24999"/>
                          <a:pt x="0" y="39457"/>
                        </a:cubicBezTo>
                        <a:cubicBezTo>
                          <a:pt x="9053" y="41710"/>
                          <a:pt x="17391" y="44375"/>
                          <a:pt x="27161" y="45353"/>
                        </a:cubicBezTo>
                        <a:cubicBezTo>
                          <a:pt x="40040" y="46640"/>
                          <a:pt x="51346" y="45796"/>
                          <a:pt x="62003" y="44837"/>
                        </a:cubicBezTo>
                        <a:cubicBezTo>
                          <a:pt x="73935" y="43768"/>
                          <a:pt x="80548" y="43167"/>
                          <a:pt x="84810" y="42275"/>
                        </a:cubicBezTo>
                        <a:cubicBezTo>
                          <a:pt x="85059" y="42086"/>
                          <a:pt x="87118" y="40738"/>
                          <a:pt x="87118" y="40738"/>
                        </a:cubicBezTo>
                        <a:cubicBezTo>
                          <a:pt x="87118" y="40738"/>
                          <a:pt x="86395" y="41947"/>
                          <a:pt x="86346" y="42020"/>
                        </a:cubicBezTo>
                        <a:cubicBezTo>
                          <a:pt x="87324" y="41807"/>
                          <a:pt x="91472" y="40993"/>
                          <a:pt x="91472" y="40993"/>
                        </a:cubicBezTo>
                        <a:cubicBezTo>
                          <a:pt x="91472" y="40993"/>
                          <a:pt x="78198" y="38285"/>
                          <a:pt x="62774" y="33561"/>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65" name="Google Shape;5265;p43"/>
                <p:cNvSpPr/>
                <p:nvPr/>
              </p:nvSpPr>
              <p:spPr>
                <a:xfrm>
                  <a:off x="5718725" y="1576145"/>
                  <a:ext cx="54935" cy="54941"/>
                </a:xfrm>
                <a:custGeom>
                  <a:rect b="b" l="l" r="r" t="t"/>
                  <a:pathLst>
                    <a:path extrusionOk="0" h="54941" w="54935">
                      <a:moveTo>
                        <a:pt x="0" y="27471"/>
                      </a:moveTo>
                      <a:cubicBezTo>
                        <a:pt x="0" y="12296"/>
                        <a:pt x="12296" y="0"/>
                        <a:pt x="27465" y="0"/>
                      </a:cubicBezTo>
                      <a:cubicBezTo>
                        <a:pt x="42639" y="0"/>
                        <a:pt x="54935" y="12296"/>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266" name="Google Shape;5266;p43"/>
            <p:cNvSpPr/>
            <p:nvPr/>
          </p:nvSpPr>
          <p:spPr>
            <a:xfrm>
              <a:off x="4799281" y="914327"/>
              <a:ext cx="199290" cy="326863"/>
            </a:xfrm>
            <a:custGeom>
              <a:rect b="b" l="l" r="r" t="t"/>
              <a:pathLst>
                <a:path extrusionOk="0" h="208525" w="127139">
                  <a:moveTo>
                    <a:pt x="115675" y="168"/>
                  </a:moveTo>
                  <a:cubicBezTo>
                    <a:pt x="114430" y="-141"/>
                    <a:pt x="113112" y="-50"/>
                    <a:pt x="111928" y="666"/>
                  </a:cubicBezTo>
                  <a:cubicBezTo>
                    <a:pt x="109560" y="2105"/>
                    <a:pt x="108741" y="5293"/>
                    <a:pt x="110180" y="7661"/>
                  </a:cubicBezTo>
                  <a:cubicBezTo>
                    <a:pt x="113835" y="13691"/>
                    <a:pt x="116033" y="18142"/>
                    <a:pt x="116804" y="21160"/>
                  </a:cubicBezTo>
                  <a:cubicBezTo>
                    <a:pt x="117035" y="22071"/>
                    <a:pt x="117072" y="22605"/>
                    <a:pt x="117053" y="23036"/>
                  </a:cubicBezTo>
                  <a:cubicBezTo>
                    <a:pt x="116361" y="23522"/>
                    <a:pt x="113173" y="23413"/>
                    <a:pt x="104933" y="22162"/>
                  </a:cubicBezTo>
                  <a:cubicBezTo>
                    <a:pt x="103561" y="21949"/>
                    <a:pt x="102608" y="21791"/>
                    <a:pt x="101685" y="21658"/>
                  </a:cubicBezTo>
                  <a:cubicBezTo>
                    <a:pt x="86146" y="19484"/>
                    <a:pt x="77426" y="21530"/>
                    <a:pt x="75319" y="33152"/>
                  </a:cubicBezTo>
                  <a:cubicBezTo>
                    <a:pt x="74912" y="35405"/>
                    <a:pt x="75137" y="37694"/>
                    <a:pt x="75945" y="39905"/>
                  </a:cubicBezTo>
                  <a:cubicBezTo>
                    <a:pt x="76801" y="42249"/>
                    <a:pt x="78209" y="44465"/>
                    <a:pt x="80316" y="47027"/>
                  </a:cubicBezTo>
                  <a:cubicBezTo>
                    <a:pt x="81082" y="47956"/>
                    <a:pt x="81938" y="48904"/>
                    <a:pt x="83061" y="50148"/>
                  </a:cubicBezTo>
                  <a:cubicBezTo>
                    <a:pt x="83158" y="50252"/>
                    <a:pt x="85211" y="52474"/>
                    <a:pt x="85812" y="53148"/>
                  </a:cubicBezTo>
                  <a:cubicBezTo>
                    <a:pt x="92455" y="60580"/>
                    <a:pt x="94908" y="65469"/>
                    <a:pt x="93809" y="71517"/>
                  </a:cubicBezTo>
                  <a:cubicBezTo>
                    <a:pt x="93578" y="72792"/>
                    <a:pt x="93250" y="72949"/>
                    <a:pt x="91435" y="73016"/>
                  </a:cubicBezTo>
                  <a:cubicBezTo>
                    <a:pt x="89067" y="73101"/>
                    <a:pt x="86565" y="72555"/>
                    <a:pt x="79812" y="70891"/>
                  </a:cubicBezTo>
                  <a:cubicBezTo>
                    <a:pt x="79090" y="70715"/>
                    <a:pt x="79047" y="70697"/>
                    <a:pt x="78319" y="70515"/>
                  </a:cubicBezTo>
                  <a:cubicBezTo>
                    <a:pt x="66096" y="67545"/>
                    <a:pt x="59987" y="67375"/>
                    <a:pt x="54825" y="72391"/>
                  </a:cubicBezTo>
                  <a:cubicBezTo>
                    <a:pt x="42299" y="84566"/>
                    <a:pt x="44916" y="93419"/>
                    <a:pt x="57825" y="105879"/>
                  </a:cubicBezTo>
                  <a:cubicBezTo>
                    <a:pt x="58159" y="106207"/>
                    <a:pt x="58111" y="106177"/>
                    <a:pt x="58451" y="106504"/>
                  </a:cubicBezTo>
                  <a:cubicBezTo>
                    <a:pt x="68087" y="115795"/>
                    <a:pt x="69387" y="118971"/>
                    <a:pt x="63448" y="125747"/>
                  </a:cubicBezTo>
                  <a:cubicBezTo>
                    <a:pt x="61972" y="127423"/>
                    <a:pt x="60782" y="127909"/>
                    <a:pt x="59325" y="127745"/>
                  </a:cubicBezTo>
                  <a:cubicBezTo>
                    <a:pt x="57801" y="127575"/>
                    <a:pt x="56107" y="126822"/>
                    <a:pt x="52700" y="124994"/>
                  </a:cubicBezTo>
                  <a:cubicBezTo>
                    <a:pt x="44108" y="120392"/>
                    <a:pt x="40526" y="119432"/>
                    <a:pt x="35206" y="123124"/>
                  </a:cubicBezTo>
                  <a:cubicBezTo>
                    <a:pt x="25473" y="129870"/>
                    <a:pt x="22018" y="137728"/>
                    <a:pt x="24714" y="146241"/>
                  </a:cubicBezTo>
                  <a:cubicBezTo>
                    <a:pt x="26547" y="152040"/>
                    <a:pt x="29966" y="156357"/>
                    <a:pt x="38206" y="164731"/>
                  </a:cubicBezTo>
                  <a:cubicBezTo>
                    <a:pt x="48644" y="175333"/>
                    <a:pt x="51030" y="179134"/>
                    <a:pt x="49203" y="182474"/>
                  </a:cubicBezTo>
                  <a:cubicBezTo>
                    <a:pt x="46464" y="187477"/>
                    <a:pt x="42062" y="188734"/>
                    <a:pt x="29085" y="189475"/>
                  </a:cubicBezTo>
                  <a:cubicBezTo>
                    <a:pt x="28800" y="189487"/>
                    <a:pt x="28745" y="189578"/>
                    <a:pt x="28460" y="189596"/>
                  </a:cubicBezTo>
                  <a:cubicBezTo>
                    <a:pt x="13170" y="190471"/>
                    <a:pt x="6309" y="192456"/>
                    <a:pt x="844" y="200721"/>
                  </a:cubicBezTo>
                  <a:cubicBezTo>
                    <a:pt x="-680" y="203028"/>
                    <a:pt x="-91" y="206185"/>
                    <a:pt x="2222" y="207716"/>
                  </a:cubicBezTo>
                  <a:cubicBezTo>
                    <a:pt x="4530" y="209246"/>
                    <a:pt x="7687" y="208529"/>
                    <a:pt x="9217" y="206216"/>
                  </a:cubicBezTo>
                  <a:cubicBezTo>
                    <a:pt x="12272" y="201601"/>
                    <a:pt x="16899" y="200289"/>
                    <a:pt x="29085" y="199591"/>
                  </a:cubicBezTo>
                  <a:cubicBezTo>
                    <a:pt x="29365" y="199579"/>
                    <a:pt x="29298" y="199609"/>
                    <a:pt x="29583" y="199591"/>
                  </a:cubicBezTo>
                  <a:cubicBezTo>
                    <a:pt x="45997" y="198656"/>
                    <a:pt x="52998" y="196488"/>
                    <a:pt x="58074" y="187222"/>
                  </a:cubicBezTo>
                  <a:cubicBezTo>
                    <a:pt x="61025" y="181830"/>
                    <a:pt x="60187" y="176219"/>
                    <a:pt x="56574" y="170481"/>
                  </a:cubicBezTo>
                  <a:cubicBezTo>
                    <a:pt x="54255" y="166795"/>
                    <a:pt x="52063" y="164451"/>
                    <a:pt x="45329" y="157608"/>
                  </a:cubicBezTo>
                  <a:cubicBezTo>
                    <a:pt x="38279" y="150449"/>
                    <a:pt x="35376" y="146812"/>
                    <a:pt x="34204" y="143114"/>
                  </a:cubicBezTo>
                  <a:cubicBezTo>
                    <a:pt x="32959" y="139173"/>
                    <a:pt x="34459" y="135657"/>
                    <a:pt x="40829" y="131243"/>
                  </a:cubicBezTo>
                  <a:cubicBezTo>
                    <a:pt x="41594" y="130714"/>
                    <a:pt x="42936" y="131182"/>
                    <a:pt x="47952" y="133866"/>
                  </a:cubicBezTo>
                  <a:cubicBezTo>
                    <a:pt x="52488" y="136295"/>
                    <a:pt x="54965" y="137254"/>
                    <a:pt x="58195" y="137618"/>
                  </a:cubicBezTo>
                  <a:cubicBezTo>
                    <a:pt x="62956" y="138147"/>
                    <a:pt x="67334" y="136489"/>
                    <a:pt x="70941" y="132366"/>
                  </a:cubicBezTo>
                  <a:cubicBezTo>
                    <a:pt x="76740" y="125759"/>
                    <a:pt x="78276" y="119080"/>
                    <a:pt x="75817" y="112625"/>
                  </a:cubicBezTo>
                  <a:cubicBezTo>
                    <a:pt x="74123" y="108168"/>
                    <a:pt x="71627" y="105211"/>
                    <a:pt x="65446" y="99254"/>
                  </a:cubicBezTo>
                  <a:cubicBezTo>
                    <a:pt x="65112" y="98932"/>
                    <a:pt x="65154" y="98951"/>
                    <a:pt x="64820" y="98629"/>
                  </a:cubicBezTo>
                  <a:cubicBezTo>
                    <a:pt x="55439" y="89569"/>
                    <a:pt x="54577" y="86679"/>
                    <a:pt x="61821" y="79635"/>
                  </a:cubicBezTo>
                  <a:cubicBezTo>
                    <a:pt x="63369" y="78135"/>
                    <a:pt x="67364" y="78178"/>
                    <a:pt x="75945" y="80260"/>
                  </a:cubicBezTo>
                  <a:cubicBezTo>
                    <a:pt x="76655" y="80437"/>
                    <a:pt x="76600" y="80461"/>
                    <a:pt x="77317" y="80637"/>
                  </a:cubicBezTo>
                  <a:cubicBezTo>
                    <a:pt x="85144" y="82562"/>
                    <a:pt x="88107" y="83151"/>
                    <a:pt x="91811" y="83011"/>
                  </a:cubicBezTo>
                  <a:cubicBezTo>
                    <a:pt x="98023" y="82774"/>
                    <a:pt x="102541" y="79550"/>
                    <a:pt x="103682" y="73265"/>
                  </a:cubicBezTo>
                  <a:cubicBezTo>
                    <a:pt x="105486" y="63325"/>
                    <a:pt x="101824" y="56057"/>
                    <a:pt x="93311" y="46523"/>
                  </a:cubicBezTo>
                  <a:cubicBezTo>
                    <a:pt x="86079" y="38429"/>
                    <a:pt x="86182" y="38435"/>
                    <a:pt x="85435" y="36401"/>
                  </a:cubicBezTo>
                  <a:cubicBezTo>
                    <a:pt x="85217" y="35794"/>
                    <a:pt x="85114" y="35308"/>
                    <a:pt x="85186" y="34901"/>
                  </a:cubicBezTo>
                  <a:cubicBezTo>
                    <a:pt x="85897" y="30985"/>
                    <a:pt x="89716" y="30171"/>
                    <a:pt x="100306" y="31653"/>
                  </a:cubicBezTo>
                  <a:cubicBezTo>
                    <a:pt x="101187" y="31780"/>
                    <a:pt x="102098" y="31829"/>
                    <a:pt x="103433" y="32029"/>
                  </a:cubicBezTo>
                  <a:cubicBezTo>
                    <a:pt x="116331" y="33996"/>
                    <a:pt x="119834" y="34154"/>
                    <a:pt x="123927" y="30529"/>
                  </a:cubicBezTo>
                  <a:cubicBezTo>
                    <a:pt x="129677" y="25429"/>
                    <a:pt x="127552" y="16849"/>
                    <a:pt x="118802" y="2415"/>
                  </a:cubicBezTo>
                  <a:cubicBezTo>
                    <a:pt x="118086" y="1231"/>
                    <a:pt x="116926" y="472"/>
                    <a:pt x="115675" y="16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7" name="Google Shape;5267;p43"/>
            <p:cNvSpPr/>
            <p:nvPr/>
          </p:nvSpPr>
          <p:spPr>
            <a:xfrm>
              <a:off x="6023066" y="877707"/>
              <a:ext cx="203416" cy="339110"/>
            </a:xfrm>
            <a:custGeom>
              <a:rect b="b" l="l" r="r" t="t"/>
              <a:pathLst>
                <a:path extrusionOk="0" h="216338" w="129771">
                  <a:moveTo>
                    <a:pt x="26284" y="269"/>
                  </a:moveTo>
                  <a:cubicBezTo>
                    <a:pt x="25070" y="-162"/>
                    <a:pt x="23612" y="-71"/>
                    <a:pt x="22398" y="518"/>
                  </a:cubicBezTo>
                  <a:cubicBezTo>
                    <a:pt x="19908" y="1708"/>
                    <a:pt x="18816" y="4641"/>
                    <a:pt x="20030" y="7142"/>
                  </a:cubicBezTo>
                  <a:cubicBezTo>
                    <a:pt x="21487" y="10306"/>
                    <a:pt x="19605" y="14180"/>
                    <a:pt x="11407" y="24387"/>
                  </a:cubicBezTo>
                  <a:cubicBezTo>
                    <a:pt x="6185" y="30824"/>
                    <a:pt x="3878" y="34121"/>
                    <a:pt x="1995" y="38256"/>
                  </a:cubicBezTo>
                  <a:cubicBezTo>
                    <a:pt x="-1496" y="46156"/>
                    <a:pt x="-555" y="53601"/>
                    <a:pt x="6003" y="60001"/>
                  </a:cubicBezTo>
                  <a:cubicBezTo>
                    <a:pt x="14322" y="68089"/>
                    <a:pt x="24280" y="69073"/>
                    <a:pt x="37761" y="65624"/>
                  </a:cubicBezTo>
                  <a:cubicBezTo>
                    <a:pt x="40129" y="65016"/>
                    <a:pt x="42254" y="64379"/>
                    <a:pt x="45897" y="63249"/>
                  </a:cubicBezTo>
                  <a:cubicBezTo>
                    <a:pt x="56706" y="59873"/>
                    <a:pt x="60531" y="59060"/>
                    <a:pt x="64357" y="59624"/>
                  </a:cubicBezTo>
                  <a:cubicBezTo>
                    <a:pt x="68547" y="60244"/>
                    <a:pt x="71340" y="63304"/>
                    <a:pt x="73101" y="71246"/>
                  </a:cubicBezTo>
                  <a:cubicBezTo>
                    <a:pt x="74376" y="76687"/>
                    <a:pt x="72069" y="79080"/>
                    <a:pt x="62353" y="84362"/>
                  </a:cubicBezTo>
                  <a:cubicBezTo>
                    <a:pt x="62110" y="84496"/>
                    <a:pt x="62231" y="84484"/>
                    <a:pt x="61989" y="84611"/>
                  </a:cubicBezTo>
                  <a:cubicBezTo>
                    <a:pt x="46869" y="92833"/>
                    <a:pt x="41586" y="99768"/>
                    <a:pt x="47112" y="114225"/>
                  </a:cubicBezTo>
                  <a:cubicBezTo>
                    <a:pt x="49358" y="120091"/>
                    <a:pt x="54156" y="123224"/>
                    <a:pt x="60592" y="124226"/>
                  </a:cubicBezTo>
                  <a:cubicBezTo>
                    <a:pt x="64843" y="124882"/>
                    <a:pt x="68364" y="124694"/>
                    <a:pt x="76987" y="123850"/>
                  </a:cubicBezTo>
                  <a:cubicBezTo>
                    <a:pt x="77716" y="123777"/>
                    <a:pt x="77776" y="123795"/>
                    <a:pt x="78505" y="123722"/>
                  </a:cubicBezTo>
                  <a:cubicBezTo>
                    <a:pt x="90042" y="122617"/>
                    <a:pt x="95082" y="123249"/>
                    <a:pt x="97754" y="126473"/>
                  </a:cubicBezTo>
                  <a:cubicBezTo>
                    <a:pt x="100851" y="130292"/>
                    <a:pt x="101033" y="132624"/>
                    <a:pt x="99333" y="135096"/>
                  </a:cubicBezTo>
                  <a:cubicBezTo>
                    <a:pt x="97632" y="137646"/>
                    <a:pt x="94657" y="139893"/>
                    <a:pt x="87856" y="144095"/>
                  </a:cubicBezTo>
                  <a:cubicBezTo>
                    <a:pt x="86399" y="144993"/>
                    <a:pt x="85610" y="145515"/>
                    <a:pt x="84881" y="145965"/>
                  </a:cubicBezTo>
                  <a:cubicBezTo>
                    <a:pt x="73708" y="152930"/>
                    <a:pt x="69215" y="157581"/>
                    <a:pt x="70611" y="165456"/>
                  </a:cubicBezTo>
                  <a:cubicBezTo>
                    <a:pt x="73162" y="179574"/>
                    <a:pt x="81602" y="183497"/>
                    <a:pt x="100001" y="184954"/>
                  </a:cubicBezTo>
                  <a:cubicBezTo>
                    <a:pt x="100547" y="184997"/>
                    <a:pt x="100547" y="185033"/>
                    <a:pt x="101094" y="185076"/>
                  </a:cubicBezTo>
                  <a:cubicBezTo>
                    <a:pt x="113360" y="186035"/>
                    <a:pt x="117489" y="187274"/>
                    <a:pt x="119493" y="191452"/>
                  </a:cubicBezTo>
                  <a:cubicBezTo>
                    <a:pt x="120100" y="192806"/>
                    <a:pt x="118764" y="194135"/>
                    <a:pt x="111841" y="197949"/>
                  </a:cubicBezTo>
                  <a:cubicBezTo>
                    <a:pt x="111356" y="198216"/>
                    <a:pt x="111356" y="198301"/>
                    <a:pt x="110870" y="198574"/>
                  </a:cubicBezTo>
                  <a:cubicBezTo>
                    <a:pt x="103219" y="202764"/>
                    <a:pt x="100183" y="205011"/>
                    <a:pt x="98118" y="209194"/>
                  </a:cubicBezTo>
                  <a:cubicBezTo>
                    <a:pt x="96904" y="211678"/>
                    <a:pt x="97876" y="214593"/>
                    <a:pt x="100365" y="215813"/>
                  </a:cubicBezTo>
                  <a:cubicBezTo>
                    <a:pt x="102854" y="217040"/>
                    <a:pt x="105890" y="216050"/>
                    <a:pt x="107105" y="213566"/>
                  </a:cubicBezTo>
                  <a:cubicBezTo>
                    <a:pt x="107834" y="212036"/>
                    <a:pt x="110141" y="210385"/>
                    <a:pt x="115727" y="207318"/>
                  </a:cubicBezTo>
                  <a:cubicBezTo>
                    <a:pt x="116213" y="207045"/>
                    <a:pt x="116213" y="207093"/>
                    <a:pt x="116699" y="206820"/>
                  </a:cubicBezTo>
                  <a:cubicBezTo>
                    <a:pt x="121678" y="204088"/>
                    <a:pt x="124047" y="202473"/>
                    <a:pt x="126233" y="200195"/>
                  </a:cubicBezTo>
                  <a:cubicBezTo>
                    <a:pt x="129755" y="196497"/>
                    <a:pt x="130847" y="191968"/>
                    <a:pt x="128601" y="187201"/>
                  </a:cubicBezTo>
                  <a:cubicBezTo>
                    <a:pt x="124411" y="178354"/>
                    <a:pt x="117792" y="176326"/>
                    <a:pt x="101883" y="175081"/>
                  </a:cubicBezTo>
                  <a:cubicBezTo>
                    <a:pt x="101276" y="175038"/>
                    <a:pt x="101397" y="175002"/>
                    <a:pt x="100851" y="174953"/>
                  </a:cubicBezTo>
                  <a:cubicBezTo>
                    <a:pt x="86642" y="173830"/>
                    <a:pt x="81966" y="171717"/>
                    <a:pt x="80509" y="163708"/>
                  </a:cubicBezTo>
                  <a:cubicBezTo>
                    <a:pt x="80144" y="161777"/>
                    <a:pt x="82755" y="159154"/>
                    <a:pt x="90225" y="154466"/>
                  </a:cubicBezTo>
                  <a:cubicBezTo>
                    <a:pt x="90953" y="154029"/>
                    <a:pt x="91621" y="153494"/>
                    <a:pt x="93078" y="152590"/>
                  </a:cubicBezTo>
                  <a:cubicBezTo>
                    <a:pt x="101154" y="147598"/>
                    <a:pt x="104919" y="144769"/>
                    <a:pt x="107712" y="140591"/>
                  </a:cubicBezTo>
                  <a:cubicBezTo>
                    <a:pt x="111963" y="134282"/>
                    <a:pt x="111295" y="127214"/>
                    <a:pt x="105466" y="120103"/>
                  </a:cubicBezTo>
                  <a:cubicBezTo>
                    <a:pt x="99818" y="113199"/>
                    <a:pt x="92471" y="112288"/>
                    <a:pt x="77473" y="113727"/>
                  </a:cubicBezTo>
                  <a:cubicBezTo>
                    <a:pt x="76744" y="113800"/>
                    <a:pt x="76744" y="113904"/>
                    <a:pt x="76015" y="113976"/>
                  </a:cubicBezTo>
                  <a:cubicBezTo>
                    <a:pt x="62292" y="115324"/>
                    <a:pt x="58042" y="114602"/>
                    <a:pt x="56524" y="110606"/>
                  </a:cubicBezTo>
                  <a:cubicBezTo>
                    <a:pt x="53366" y="102354"/>
                    <a:pt x="55491" y="99591"/>
                    <a:pt x="66725" y="93483"/>
                  </a:cubicBezTo>
                  <a:cubicBezTo>
                    <a:pt x="66968" y="93355"/>
                    <a:pt x="67029" y="93367"/>
                    <a:pt x="67271" y="93234"/>
                  </a:cubicBezTo>
                  <a:cubicBezTo>
                    <a:pt x="80630" y="85972"/>
                    <a:pt x="85488" y="80494"/>
                    <a:pt x="82877" y="68994"/>
                  </a:cubicBezTo>
                  <a:cubicBezTo>
                    <a:pt x="80205" y="57323"/>
                    <a:pt x="74437" y="51038"/>
                    <a:pt x="65753" y="49751"/>
                  </a:cubicBezTo>
                  <a:cubicBezTo>
                    <a:pt x="59803" y="48870"/>
                    <a:pt x="55552" y="49715"/>
                    <a:pt x="42983" y="53625"/>
                  </a:cubicBezTo>
                  <a:cubicBezTo>
                    <a:pt x="39522" y="54712"/>
                    <a:pt x="37396" y="55325"/>
                    <a:pt x="35271" y="55878"/>
                  </a:cubicBezTo>
                  <a:cubicBezTo>
                    <a:pt x="24827" y="58543"/>
                    <a:pt x="18269" y="57869"/>
                    <a:pt x="12986" y="52751"/>
                  </a:cubicBezTo>
                  <a:cubicBezTo>
                    <a:pt x="9646" y="49441"/>
                    <a:pt x="9282" y="46618"/>
                    <a:pt x="11165" y="42379"/>
                  </a:cubicBezTo>
                  <a:cubicBezTo>
                    <a:pt x="12500" y="39325"/>
                    <a:pt x="14504" y="36374"/>
                    <a:pt x="19119" y="30636"/>
                  </a:cubicBezTo>
                  <a:cubicBezTo>
                    <a:pt x="30231" y="16913"/>
                    <a:pt x="33146" y="11350"/>
                    <a:pt x="29138" y="2892"/>
                  </a:cubicBezTo>
                  <a:cubicBezTo>
                    <a:pt x="28531" y="1641"/>
                    <a:pt x="27438" y="700"/>
                    <a:pt x="26284" y="26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8" name="Google Shape;5268;p43"/>
            <p:cNvSpPr/>
            <p:nvPr/>
          </p:nvSpPr>
          <p:spPr>
            <a:xfrm>
              <a:off x="5673664" y="1980071"/>
              <a:ext cx="454199" cy="271515"/>
            </a:xfrm>
            <a:custGeom>
              <a:rect b="b" l="l" r="r" t="t"/>
              <a:pathLst>
                <a:path extrusionOk="0" h="173215" w="289760">
                  <a:moveTo>
                    <a:pt x="247631" y="3"/>
                  </a:moveTo>
                  <a:cubicBezTo>
                    <a:pt x="242774" y="113"/>
                    <a:pt x="237855" y="2972"/>
                    <a:pt x="232633" y="9124"/>
                  </a:cubicBezTo>
                  <a:cubicBezTo>
                    <a:pt x="226014" y="16847"/>
                    <a:pt x="224921" y="26259"/>
                    <a:pt x="227107" y="38865"/>
                  </a:cubicBezTo>
                  <a:cubicBezTo>
                    <a:pt x="227593" y="41507"/>
                    <a:pt x="228200" y="43984"/>
                    <a:pt x="229111" y="47986"/>
                  </a:cubicBezTo>
                  <a:cubicBezTo>
                    <a:pt x="231783" y="59341"/>
                    <a:pt x="232390" y="63033"/>
                    <a:pt x="231479" y="66475"/>
                  </a:cubicBezTo>
                  <a:cubicBezTo>
                    <a:pt x="230629" y="70022"/>
                    <a:pt x="227472" y="71946"/>
                    <a:pt x="219140" y="72226"/>
                  </a:cubicBezTo>
                  <a:cubicBezTo>
                    <a:pt x="214647" y="72378"/>
                    <a:pt x="212497" y="69214"/>
                    <a:pt x="209765" y="58357"/>
                  </a:cubicBezTo>
                  <a:cubicBezTo>
                    <a:pt x="209577" y="57604"/>
                    <a:pt x="209583" y="57616"/>
                    <a:pt x="209388" y="56857"/>
                  </a:cubicBezTo>
                  <a:cubicBezTo>
                    <a:pt x="207536" y="49449"/>
                    <a:pt x="206504" y="46134"/>
                    <a:pt x="204270" y="42861"/>
                  </a:cubicBezTo>
                  <a:cubicBezTo>
                    <a:pt x="200778" y="37760"/>
                    <a:pt x="195508" y="35665"/>
                    <a:pt x="188901" y="37365"/>
                  </a:cubicBezTo>
                  <a:cubicBezTo>
                    <a:pt x="167496" y="42873"/>
                    <a:pt x="163106" y="55473"/>
                    <a:pt x="166908" y="78723"/>
                  </a:cubicBezTo>
                  <a:cubicBezTo>
                    <a:pt x="167071" y="79737"/>
                    <a:pt x="167254" y="80727"/>
                    <a:pt x="167533" y="82348"/>
                  </a:cubicBezTo>
                  <a:cubicBezTo>
                    <a:pt x="170053" y="96964"/>
                    <a:pt x="170010" y="102247"/>
                    <a:pt x="166531" y="105963"/>
                  </a:cubicBezTo>
                  <a:cubicBezTo>
                    <a:pt x="164515" y="108119"/>
                    <a:pt x="163950" y="108076"/>
                    <a:pt x="161285" y="105337"/>
                  </a:cubicBezTo>
                  <a:cubicBezTo>
                    <a:pt x="160192" y="104220"/>
                    <a:pt x="158917" y="102635"/>
                    <a:pt x="157410" y="100589"/>
                  </a:cubicBezTo>
                  <a:cubicBezTo>
                    <a:pt x="156506" y="99368"/>
                    <a:pt x="153227" y="94863"/>
                    <a:pt x="153039" y="94596"/>
                  </a:cubicBezTo>
                  <a:cubicBezTo>
                    <a:pt x="147507" y="86921"/>
                    <a:pt x="143596" y="82476"/>
                    <a:pt x="138417" y="79725"/>
                  </a:cubicBezTo>
                  <a:cubicBezTo>
                    <a:pt x="131136" y="75857"/>
                    <a:pt x="123145" y="76713"/>
                    <a:pt x="115051" y="82725"/>
                  </a:cubicBezTo>
                  <a:cubicBezTo>
                    <a:pt x="106125" y="89355"/>
                    <a:pt x="106932" y="97492"/>
                    <a:pt x="113302" y="114585"/>
                  </a:cubicBezTo>
                  <a:cubicBezTo>
                    <a:pt x="113442" y="114962"/>
                    <a:pt x="113412" y="114956"/>
                    <a:pt x="113551" y="115338"/>
                  </a:cubicBezTo>
                  <a:cubicBezTo>
                    <a:pt x="118767" y="129310"/>
                    <a:pt x="119217" y="133695"/>
                    <a:pt x="115051" y="135954"/>
                  </a:cubicBezTo>
                  <a:cubicBezTo>
                    <a:pt x="109276" y="139087"/>
                    <a:pt x="105597" y="136706"/>
                    <a:pt x="96306" y="125455"/>
                  </a:cubicBezTo>
                  <a:cubicBezTo>
                    <a:pt x="96191" y="125309"/>
                    <a:pt x="96179" y="125351"/>
                    <a:pt x="96057" y="125206"/>
                  </a:cubicBezTo>
                  <a:cubicBezTo>
                    <a:pt x="89979" y="117846"/>
                    <a:pt x="86998" y="114731"/>
                    <a:pt x="82565" y="112339"/>
                  </a:cubicBezTo>
                  <a:cubicBezTo>
                    <a:pt x="76031" y="108811"/>
                    <a:pt x="69072" y="109509"/>
                    <a:pt x="62071" y="114713"/>
                  </a:cubicBezTo>
                  <a:cubicBezTo>
                    <a:pt x="55708" y="119437"/>
                    <a:pt x="55143" y="124398"/>
                    <a:pt x="56448" y="138079"/>
                  </a:cubicBezTo>
                  <a:cubicBezTo>
                    <a:pt x="56813" y="141922"/>
                    <a:pt x="56934" y="143987"/>
                    <a:pt x="56946" y="146197"/>
                  </a:cubicBezTo>
                  <a:cubicBezTo>
                    <a:pt x="57007" y="153848"/>
                    <a:pt x="55119" y="158888"/>
                    <a:pt x="49824" y="162817"/>
                  </a:cubicBezTo>
                  <a:cubicBezTo>
                    <a:pt x="47935" y="164225"/>
                    <a:pt x="45300" y="162628"/>
                    <a:pt x="34206" y="153199"/>
                  </a:cubicBezTo>
                  <a:cubicBezTo>
                    <a:pt x="21758" y="142615"/>
                    <a:pt x="13688" y="138583"/>
                    <a:pt x="3590" y="141698"/>
                  </a:cubicBezTo>
                  <a:cubicBezTo>
                    <a:pt x="949" y="142518"/>
                    <a:pt x="-600" y="145426"/>
                    <a:pt x="220" y="148074"/>
                  </a:cubicBezTo>
                  <a:cubicBezTo>
                    <a:pt x="1040" y="150721"/>
                    <a:pt x="3942" y="152142"/>
                    <a:pt x="6590" y="151322"/>
                  </a:cubicBezTo>
                  <a:cubicBezTo>
                    <a:pt x="12152" y="149604"/>
                    <a:pt x="17811" y="152397"/>
                    <a:pt x="27709" y="160819"/>
                  </a:cubicBezTo>
                  <a:cubicBezTo>
                    <a:pt x="28365" y="161378"/>
                    <a:pt x="32912" y="165319"/>
                    <a:pt x="33829" y="166065"/>
                  </a:cubicBezTo>
                  <a:cubicBezTo>
                    <a:pt x="36234" y="168021"/>
                    <a:pt x="38256" y="169442"/>
                    <a:pt x="40205" y="170565"/>
                  </a:cubicBezTo>
                  <a:cubicBezTo>
                    <a:pt x="45792" y="173789"/>
                    <a:pt x="51129" y="174305"/>
                    <a:pt x="55823" y="170814"/>
                  </a:cubicBezTo>
                  <a:cubicBezTo>
                    <a:pt x="64020" y="164730"/>
                    <a:pt x="67026" y="156647"/>
                    <a:pt x="66947" y="146076"/>
                  </a:cubicBezTo>
                  <a:cubicBezTo>
                    <a:pt x="66923" y="143483"/>
                    <a:pt x="66838" y="141327"/>
                    <a:pt x="66443" y="137204"/>
                  </a:cubicBezTo>
                  <a:cubicBezTo>
                    <a:pt x="65502" y="127349"/>
                    <a:pt x="65842" y="124362"/>
                    <a:pt x="68071" y="122710"/>
                  </a:cubicBezTo>
                  <a:cubicBezTo>
                    <a:pt x="74853" y="117670"/>
                    <a:pt x="78466" y="119662"/>
                    <a:pt x="88309" y="131582"/>
                  </a:cubicBezTo>
                  <a:cubicBezTo>
                    <a:pt x="88430" y="131727"/>
                    <a:pt x="88443" y="131685"/>
                    <a:pt x="88564" y="131830"/>
                  </a:cubicBezTo>
                  <a:cubicBezTo>
                    <a:pt x="94284" y="138759"/>
                    <a:pt x="96950" y="141686"/>
                    <a:pt x="100933" y="144200"/>
                  </a:cubicBezTo>
                  <a:cubicBezTo>
                    <a:pt x="106853" y="147940"/>
                    <a:pt x="113229" y="148262"/>
                    <a:pt x="119800" y="144697"/>
                  </a:cubicBezTo>
                  <a:cubicBezTo>
                    <a:pt x="125920" y="141382"/>
                    <a:pt x="128398" y="135844"/>
                    <a:pt x="127797" y="128831"/>
                  </a:cubicBezTo>
                  <a:cubicBezTo>
                    <a:pt x="127408" y="124289"/>
                    <a:pt x="126327" y="120621"/>
                    <a:pt x="123048" y="111835"/>
                  </a:cubicBezTo>
                  <a:cubicBezTo>
                    <a:pt x="122908" y="111458"/>
                    <a:pt x="122811" y="111464"/>
                    <a:pt x="122672" y="111088"/>
                  </a:cubicBezTo>
                  <a:cubicBezTo>
                    <a:pt x="117935" y="98367"/>
                    <a:pt x="117474" y="93497"/>
                    <a:pt x="121050" y="90843"/>
                  </a:cubicBezTo>
                  <a:cubicBezTo>
                    <a:pt x="129934" y="84243"/>
                    <a:pt x="135326" y="87042"/>
                    <a:pt x="144914" y="100340"/>
                  </a:cubicBezTo>
                  <a:cubicBezTo>
                    <a:pt x="145060" y="100546"/>
                    <a:pt x="148448" y="105283"/>
                    <a:pt x="149414" y="106588"/>
                  </a:cubicBezTo>
                  <a:cubicBezTo>
                    <a:pt x="151169" y="108963"/>
                    <a:pt x="152571" y="110705"/>
                    <a:pt x="154035" y="112211"/>
                  </a:cubicBezTo>
                  <a:cubicBezTo>
                    <a:pt x="160337" y="118690"/>
                    <a:pt x="167515" y="119668"/>
                    <a:pt x="173903" y="112837"/>
                  </a:cubicBezTo>
                  <a:cubicBezTo>
                    <a:pt x="180521" y="105769"/>
                    <a:pt x="180521" y="98658"/>
                    <a:pt x="177406" y="80599"/>
                  </a:cubicBezTo>
                  <a:cubicBezTo>
                    <a:pt x="177127" y="79008"/>
                    <a:pt x="177066" y="78079"/>
                    <a:pt x="176902" y="77102"/>
                  </a:cubicBezTo>
                  <a:cubicBezTo>
                    <a:pt x="173830" y="58321"/>
                    <a:pt x="176337" y="50985"/>
                    <a:pt x="191397" y="47111"/>
                  </a:cubicBezTo>
                  <a:cubicBezTo>
                    <a:pt x="195568" y="46036"/>
                    <a:pt x="196989" y="48095"/>
                    <a:pt x="199770" y="59231"/>
                  </a:cubicBezTo>
                  <a:cubicBezTo>
                    <a:pt x="199958" y="59990"/>
                    <a:pt x="199952" y="59960"/>
                    <a:pt x="200147" y="60731"/>
                  </a:cubicBezTo>
                  <a:cubicBezTo>
                    <a:pt x="203978" y="75972"/>
                    <a:pt x="208101" y="82725"/>
                    <a:pt x="219389" y="82348"/>
                  </a:cubicBezTo>
                  <a:cubicBezTo>
                    <a:pt x="231783" y="81935"/>
                    <a:pt x="239130" y="77496"/>
                    <a:pt x="241255" y="68977"/>
                  </a:cubicBezTo>
                  <a:cubicBezTo>
                    <a:pt x="242652" y="63263"/>
                    <a:pt x="242045" y="59049"/>
                    <a:pt x="238887" y="45739"/>
                  </a:cubicBezTo>
                  <a:cubicBezTo>
                    <a:pt x="237976" y="41901"/>
                    <a:pt x="237430" y="39521"/>
                    <a:pt x="237005" y="37116"/>
                  </a:cubicBezTo>
                  <a:cubicBezTo>
                    <a:pt x="235244" y="27170"/>
                    <a:pt x="236033" y="20691"/>
                    <a:pt x="240284" y="15748"/>
                  </a:cubicBezTo>
                  <a:cubicBezTo>
                    <a:pt x="246538" y="8413"/>
                    <a:pt x="248906" y="8553"/>
                    <a:pt x="255647" y="14747"/>
                  </a:cubicBezTo>
                  <a:cubicBezTo>
                    <a:pt x="256193" y="15287"/>
                    <a:pt x="255707" y="14831"/>
                    <a:pt x="258014" y="16999"/>
                  </a:cubicBezTo>
                  <a:cubicBezTo>
                    <a:pt x="268884" y="27340"/>
                    <a:pt x="276474" y="30006"/>
                    <a:pt x="287586" y="22246"/>
                  </a:cubicBezTo>
                  <a:cubicBezTo>
                    <a:pt x="289893" y="20661"/>
                    <a:pt x="290440" y="17522"/>
                    <a:pt x="288861" y="15250"/>
                  </a:cubicBezTo>
                  <a:cubicBezTo>
                    <a:pt x="287282" y="12973"/>
                    <a:pt x="284246" y="12415"/>
                    <a:pt x="282000" y="14000"/>
                  </a:cubicBezTo>
                  <a:cubicBezTo>
                    <a:pt x="275927" y="18208"/>
                    <a:pt x="272709" y="17072"/>
                    <a:pt x="264876" y="9622"/>
                  </a:cubicBezTo>
                  <a:cubicBezTo>
                    <a:pt x="264269" y="9069"/>
                    <a:pt x="262872" y="7721"/>
                    <a:pt x="262508" y="7375"/>
                  </a:cubicBezTo>
                  <a:cubicBezTo>
                    <a:pt x="257286" y="2541"/>
                    <a:pt x="252489" y="-106"/>
                    <a:pt x="247631"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9" name="Google Shape;5269;p43"/>
            <p:cNvSpPr/>
            <p:nvPr/>
          </p:nvSpPr>
          <p:spPr>
            <a:xfrm>
              <a:off x="4927832" y="1953274"/>
              <a:ext cx="375959" cy="280340"/>
            </a:xfrm>
            <a:custGeom>
              <a:rect b="b" l="l" r="r" t="t"/>
              <a:pathLst>
                <a:path extrusionOk="0" h="178845" w="239846">
                  <a:moveTo>
                    <a:pt x="3612" y="217"/>
                  </a:moveTo>
                  <a:cubicBezTo>
                    <a:pt x="2379" y="582"/>
                    <a:pt x="1274" y="1377"/>
                    <a:pt x="612" y="2592"/>
                  </a:cubicBezTo>
                  <a:cubicBezTo>
                    <a:pt x="-711" y="5021"/>
                    <a:pt x="181" y="8136"/>
                    <a:pt x="2610" y="9465"/>
                  </a:cubicBezTo>
                  <a:cubicBezTo>
                    <a:pt x="6217" y="11433"/>
                    <a:pt x="6496" y="16861"/>
                    <a:pt x="3612" y="29582"/>
                  </a:cubicBezTo>
                  <a:cubicBezTo>
                    <a:pt x="3479" y="30178"/>
                    <a:pt x="3314" y="30700"/>
                    <a:pt x="3114" y="31580"/>
                  </a:cubicBezTo>
                  <a:cubicBezTo>
                    <a:pt x="364" y="43482"/>
                    <a:pt x="-280" y="47738"/>
                    <a:pt x="861" y="52821"/>
                  </a:cubicBezTo>
                  <a:cubicBezTo>
                    <a:pt x="2720" y="61073"/>
                    <a:pt x="9812" y="64492"/>
                    <a:pt x="20857" y="62694"/>
                  </a:cubicBezTo>
                  <a:cubicBezTo>
                    <a:pt x="27257" y="61650"/>
                    <a:pt x="30518" y="58444"/>
                    <a:pt x="36226" y="50574"/>
                  </a:cubicBezTo>
                  <a:cubicBezTo>
                    <a:pt x="36353" y="50398"/>
                    <a:pt x="36347" y="50374"/>
                    <a:pt x="36475" y="50198"/>
                  </a:cubicBezTo>
                  <a:cubicBezTo>
                    <a:pt x="41411" y="43391"/>
                    <a:pt x="43567" y="41854"/>
                    <a:pt x="47599" y="42577"/>
                  </a:cubicBezTo>
                  <a:cubicBezTo>
                    <a:pt x="53939" y="43719"/>
                    <a:pt x="56300" y="45935"/>
                    <a:pt x="56841" y="49572"/>
                  </a:cubicBezTo>
                  <a:cubicBezTo>
                    <a:pt x="57375" y="53137"/>
                    <a:pt x="56392" y="57715"/>
                    <a:pt x="53592" y="65815"/>
                  </a:cubicBezTo>
                  <a:cubicBezTo>
                    <a:pt x="53368" y="66477"/>
                    <a:pt x="53185" y="67224"/>
                    <a:pt x="52846" y="68189"/>
                  </a:cubicBezTo>
                  <a:cubicBezTo>
                    <a:pt x="48911" y="79411"/>
                    <a:pt x="47787" y="83461"/>
                    <a:pt x="48097" y="88683"/>
                  </a:cubicBezTo>
                  <a:cubicBezTo>
                    <a:pt x="48583" y="96953"/>
                    <a:pt x="54230" y="101969"/>
                    <a:pt x="64340" y="102928"/>
                  </a:cubicBezTo>
                  <a:cubicBezTo>
                    <a:pt x="73636" y="103815"/>
                    <a:pt x="78616" y="99218"/>
                    <a:pt x="86959" y="86934"/>
                  </a:cubicBezTo>
                  <a:cubicBezTo>
                    <a:pt x="87481" y="86163"/>
                    <a:pt x="87840" y="85793"/>
                    <a:pt x="88082" y="85435"/>
                  </a:cubicBezTo>
                  <a:cubicBezTo>
                    <a:pt x="91962" y="79733"/>
                    <a:pt x="94155" y="77067"/>
                    <a:pt x="96456" y="75816"/>
                  </a:cubicBezTo>
                  <a:cubicBezTo>
                    <a:pt x="98739" y="74571"/>
                    <a:pt x="101186" y="75045"/>
                    <a:pt x="105200" y="78190"/>
                  </a:cubicBezTo>
                  <a:cubicBezTo>
                    <a:pt x="109633" y="81664"/>
                    <a:pt x="110464" y="84560"/>
                    <a:pt x="109195" y="88932"/>
                  </a:cubicBezTo>
                  <a:cubicBezTo>
                    <a:pt x="108600" y="91003"/>
                    <a:pt x="107750" y="92909"/>
                    <a:pt x="105698" y="96929"/>
                  </a:cubicBezTo>
                  <a:cubicBezTo>
                    <a:pt x="98678" y="110689"/>
                    <a:pt x="97834" y="117726"/>
                    <a:pt x="107325" y="125669"/>
                  </a:cubicBezTo>
                  <a:cubicBezTo>
                    <a:pt x="113646" y="130964"/>
                    <a:pt x="120441" y="131796"/>
                    <a:pt x="127066" y="128547"/>
                  </a:cubicBezTo>
                  <a:cubicBezTo>
                    <a:pt x="131480" y="126379"/>
                    <a:pt x="134510" y="123616"/>
                    <a:pt x="141184" y="116676"/>
                  </a:cubicBezTo>
                  <a:cubicBezTo>
                    <a:pt x="141293" y="116560"/>
                    <a:pt x="141329" y="116536"/>
                    <a:pt x="141439" y="116427"/>
                  </a:cubicBezTo>
                  <a:cubicBezTo>
                    <a:pt x="151755" y="105697"/>
                    <a:pt x="155508" y="103779"/>
                    <a:pt x="160803" y="107926"/>
                  </a:cubicBezTo>
                  <a:cubicBezTo>
                    <a:pt x="169091" y="114423"/>
                    <a:pt x="169705" y="118060"/>
                    <a:pt x="166177" y="124794"/>
                  </a:cubicBezTo>
                  <a:cubicBezTo>
                    <a:pt x="165606" y="125881"/>
                    <a:pt x="165387" y="126337"/>
                    <a:pt x="163802" y="129045"/>
                  </a:cubicBezTo>
                  <a:cubicBezTo>
                    <a:pt x="156631" y="141305"/>
                    <a:pt x="155350" y="149126"/>
                    <a:pt x="162928" y="160031"/>
                  </a:cubicBezTo>
                  <a:cubicBezTo>
                    <a:pt x="169632" y="169674"/>
                    <a:pt x="178783" y="168277"/>
                    <a:pt x="188170" y="159782"/>
                  </a:cubicBezTo>
                  <a:cubicBezTo>
                    <a:pt x="190963" y="157250"/>
                    <a:pt x="193787" y="154214"/>
                    <a:pt x="197418" y="149909"/>
                  </a:cubicBezTo>
                  <a:cubicBezTo>
                    <a:pt x="206860" y="138712"/>
                    <a:pt x="208469" y="136878"/>
                    <a:pt x="209162" y="136793"/>
                  </a:cubicBezTo>
                  <a:cubicBezTo>
                    <a:pt x="222338" y="135196"/>
                    <a:pt x="225326" y="139234"/>
                    <a:pt x="225405" y="153036"/>
                  </a:cubicBezTo>
                  <a:cubicBezTo>
                    <a:pt x="225411" y="154105"/>
                    <a:pt x="225429" y="154991"/>
                    <a:pt x="225405" y="156910"/>
                  </a:cubicBezTo>
                  <a:cubicBezTo>
                    <a:pt x="225247" y="170627"/>
                    <a:pt x="226030" y="175364"/>
                    <a:pt x="232776" y="178400"/>
                  </a:cubicBezTo>
                  <a:cubicBezTo>
                    <a:pt x="235303" y="179535"/>
                    <a:pt x="238266" y="178430"/>
                    <a:pt x="239401" y="175904"/>
                  </a:cubicBezTo>
                  <a:cubicBezTo>
                    <a:pt x="240537" y="173378"/>
                    <a:pt x="239426" y="170415"/>
                    <a:pt x="236899" y="169279"/>
                  </a:cubicBezTo>
                  <a:cubicBezTo>
                    <a:pt x="235782" y="168775"/>
                    <a:pt x="235297" y="165885"/>
                    <a:pt x="235400" y="157032"/>
                  </a:cubicBezTo>
                  <a:cubicBezTo>
                    <a:pt x="235424" y="155058"/>
                    <a:pt x="235406" y="154184"/>
                    <a:pt x="235400" y="153036"/>
                  </a:cubicBezTo>
                  <a:cubicBezTo>
                    <a:pt x="235290" y="134006"/>
                    <a:pt x="228447" y="124321"/>
                    <a:pt x="208038" y="126792"/>
                  </a:cubicBezTo>
                  <a:cubicBezTo>
                    <a:pt x="204796" y="127187"/>
                    <a:pt x="202100" y="129330"/>
                    <a:pt x="198414" y="133296"/>
                  </a:cubicBezTo>
                  <a:cubicBezTo>
                    <a:pt x="197193" y="134607"/>
                    <a:pt x="195894" y="136101"/>
                    <a:pt x="194170" y="138165"/>
                  </a:cubicBezTo>
                  <a:cubicBezTo>
                    <a:pt x="193744" y="138669"/>
                    <a:pt x="190593" y="142319"/>
                    <a:pt x="189670" y="143412"/>
                  </a:cubicBezTo>
                  <a:cubicBezTo>
                    <a:pt x="186312" y="147401"/>
                    <a:pt x="183804" y="150128"/>
                    <a:pt x="181424" y="152283"/>
                  </a:cubicBezTo>
                  <a:cubicBezTo>
                    <a:pt x="175898" y="157281"/>
                    <a:pt x="173518" y="157657"/>
                    <a:pt x="171174" y="154287"/>
                  </a:cubicBezTo>
                  <a:cubicBezTo>
                    <a:pt x="166377" y="147377"/>
                    <a:pt x="167009" y="143296"/>
                    <a:pt x="172425" y="134042"/>
                  </a:cubicBezTo>
                  <a:cubicBezTo>
                    <a:pt x="174113" y="131164"/>
                    <a:pt x="174374" y="130703"/>
                    <a:pt x="175048" y="129421"/>
                  </a:cubicBezTo>
                  <a:cubicBezTo>
                    <a:pt x="180762" y="118522"/>
                    <a:pt x="179141" y="109626"/>
                    <a:pt x="166930" y="100056"/>
                  </a:cubicBezTo>
                  <a:cubicBezTo>
                    <a:pt x="160773" y="95229"/>
                    <a:pt x="154330" y="94707"/>
                    <a:pt x="147936" y="97931"/>
                  </a:cubicBezTo>
                  <a:cubicBezTo>
                    <a:pt x="143655" y="100087"/>
                    <a:pt x="140558" y="102801"/>
                    <a:pt x="134189" y="109426"/>
                  </a:cubicBezTo>
                  <a:cubicBezTo>
                    <a:pt x="134079" y="109541"/>
                    <a:pt x="134049" y="109565"/>
                    <a:pt x="133940" y="109675"/>
                  </a:cubicBezTo>
                  <a:cubicBezTo>
                    <a:pt x="123173" y="120872"/>
                    <a:pt x="119463" y="122772"/>
                    <a:pt x="113822" y="118048"/>
                  </a:cubicBezTo>
                  <a:cubicBezTo>
                    <a:pt x="109292" y="114253"/>
                    <a:pt x="109626" y="111496"/>
                    <a:pt x="114697" y="101556"/>
                  </a:cubicBezTo>
                  <a:cubicBezTo>
                    <a:pt x="117040" y="96959"/>
                    <a:pt x="117988" y="94695"/>
                    <a:pt x="118820" y="91810"/>
                  </a:cubicBezTo>
                  <a:cubicBezTo>
                    <a:pt x="121194" y="83595"/>
                    <a:pt x="119057" y="76381"/>
                    <a:pt x="111320" y="70315"/>
                  </a:cubicBezTo>
                  <a:cubicBezTo>
                    <a:pt x="104356" y="64856"/>
                    <a:pt x="97664" y="63757"/>
                    <a:pt x="91580" y="67066"/>
                  </a:cubicBezTo>
                  <a:cubicBezTo>
                    <a:pt x="87366" y="69362"/>
                    <a:pt x="84512" y="72756"/>
                    <a:pt x="79709" y="79812"/>
                  </a:cubicBezTo>
                  <a:cubicBezTo>
                    <a:pt x="79460" y="80176"/>
                    <a:pt x="79229" y="80540"/>
                    <a:pt x="78707" y="81311"/>
                  </a:cubicBezTo>
                  <a:cubicBezTo>
                    <a:pt x="72465" y="90511"/>
                    <a:pt x="69289" y="93322"/>
                    <a:pt x="65215" y="92934"/>
                  </a:cubicBezTo>
                  <a:cubicBezTo>
                    <a:pt x="59762" y="92418"/>
                    <a:pt x="58268" y="91069"/>
                    <a:pt x="58092" y="88058"/>
                  </a:cubicBezTo>
                  <a:cubicBezTo>
                    <a:pt x="57897" y="84760"/>
                    <a:pt x="58942" y="81123"/>
                    <a:pt x="62342" y="71438"/>
                  </a:cubicBezTo>
                  <a:cubicBezTo>
                    <a:pt x="62688" y="70454"/>
                    <a:pt x="62859" y="69871"/>
                    <a:pt x="63089" y="69191"/>
                  </a:cubicBezTo>
                  <a:cubicBezTo>
                    <a:pt x="66411" y="59567"/>
                    <a:pt x="67692" y="53786"/>
                    <a:pt x="66842" y="48072"/>
                  </a:cubicBezTo>
                  <a:cubicBezTo>
                    <a:pt x="65621" y="39887"/>
                    <a:pt x="59683" y="34562"/>
                    <a:pt x="49348" y="32704"/>
                  </a:cubicBezTo>
                  <a:cubicBezTo>
                    <a:pt x="40191" y="31058"/>
                    <a:pt x="35394" y="34616"/>
                    <a:pt x="28350" y="44326"/>
                  </a:cubicBezTo>
                  <a:cubicBezTo>
                    <a:pt x="28229" y="44502"/>
                    <a:pt x="28229" y="44526"/>
                    <a:pt x="28101" y="44702"/>
                  </a:cubicBezTo>
                  <a:cubicBezTo>
                    <a:pt x="23942" y="50441"/>
                    <a:pt x="22053" y="52238"/>
                    <a:pt x="19230" y="52699"/>
                  </a:cubicBezTo>
                  <a:cubicBezTo>
                    <a:pt x="12909" y="53726"/>
                    <a:pt x="11136" y="53021"/>
                    <a:pt x="10607" y="50696"/>
                  </a:cubicBezTo>
                  <a:cubicBezTo>
                    <a:pt x="9951" y="47763"/>
                    <a:pt x="10540" y="43870"/>
                    <a:pt x="12860" y="33827"/>
                  </a:cubicBezTo>
                  <a:cubicBezTo>
                    <a:pt x="13067" y="32934"/>
                    <a:pt x="13218" y="32315"/>
                    <a:pt x="13358" y="31708"/>
                  </a:cubicBezTo>
                  <a:cubicBezTo>
                    <a:pt x="17269" y="14469"/>
                    <a:pt x="16819" y="5755"/>
                    <a:pt x="7359" y="594"/>
                  </a:cubicBezTo>
                  <a:cubicBezTo>
                    <a:pt x="6144" y="-74"/>
                    <a:pt x="4845" y="-147"/>
                    <a:pt x="3612" y="217"/>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0" name="Google Shape;5270;p43"/>
            <p:cNvSpPr/>
            <p:nvPr/>
          </p:nvSpPr>
          <p:spPr>
            <a:xfrm>
              <a:off x="5396191" y="799368"/>
              <a:ext cx="259318" cy="83082"/>
            </a:xfrm>
            <a:custGeom>
              <a:rect b="b" l="l" r="r" t="t"/>
              <a:pathLst>
                <a:path extrusionOk="0" h="53003" w="165434">
                  <a:moveTo>
                    <a:pt x="156488" y="230"/>
                  </a:moveTo>
                  <a:cubicBezTo>
                    <a:pt x="154733" y="691"/>
                    <a:pt x="153227" y="1790"/>
                    <a:pt x="152244" y="3479"/>
                  </a:cubicBezTo>
                  <a:cubicBezTo>
                    <a:pt x="126188" y="48164"/>
                    <a:pt x="49010" y="51868"/>
                    <a:pt x="12668" y="6855"/>
                  </a:cubicBezTo>
                  <a:cubicBezTo>
                    <a:pt x="10209" y="3806"/>
                    <a:pt x="5722" y="3266"/>
                    <a:pt x="2674" y="5725"/>
                  </a:cubicBezTo>
                  <a:cubicBezTo>
                    <a:pt x="-375" y="8191"/>
                    <a:pt x="-909" y="12678"/>
                    <a:pt x="1550" y="15726"/>
                  </a:cubicBezTo>
                  <a:cubicBezTo>
                    <a:pt x="44001" y="68311"/>
                    <a:pt x="133329" y="64049"/>
                    <a:pt x="164485" y="10601"/>
                  </a:cubicBezTo>
                  <a:cubicBezTo>
                    <a:pt x="166459" y="7219"/>
                    <a:pt x="165244" y="2950"/>
                    <a:pt x="161862" y="983"/>
                  </a:cubicBezTo>
                  <a:cubicBezTo>
                    <a:pt x="160174" y="-7"/>
                    <a:pt x="158243" y="-232"/>
                    <a:pt x="156488"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1" name="Google Shape;5271;p43"/>
            <p:cNvSpPr/>
            <p:nvPr/>
          </p:nvSpPr>
          <p:spPr>
            <a:xfrm>
              <a:off x="5386993" y="657081"/>
              <a:ext cx="74859" cy="74859"/>
            </a:xfrm>
            <a:custGeom>
              <a:rect b="b" l="l" r="r" t="t"/>
              <a:pathLst>
                <a:path extrusionOk="0" h="47757" w="47757">
                  <a:moveTo>
                    <a:pt x="0" y="23882"/>
                  </a:moveTo>
                  <a:cubicBezTo>
                    <a:pt x="0" y="10693"/>
                    <a:pt x="10693" y="0"/>
                    <a:pt x="23882" y="0"/>
                  </a:cubicBezTo>
                  <a:cubicBezTo>
                    <a:pt x="37065" y="0"/>
                    <a:pt x="47758" y="10693"/>
                    <a:pt x="47758" y="23882"/>
                  </a:cubicBezTo>
                  <a:cubicBezTo>
                    <a:pt x="47758" y="37071"/>
                    <a:pt x="37065" y="47758"/>
                    <a:pt x="23882" y="47758"/>
                  </a:cubicBezTo>
                  <a:cubicBezTo>
                    <a:pt x="10693"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2" name="Google Shape;5272;p43"/>
            <p:cNvSpPr/>
            <p:nvPr/>
          </p:nvSpPr>
          <p:spPr>
            <a:xfrm>
              <a:off x="5581960" y="659462"/>
              <a:ext cx="74859" cy="74859"/>
            </a:xfrm>
            <a:custGeom>
              <a:rect b="b" l="l" r="r" t="t"/>
              <a:pathLst>
                <a:path extrusionOk="0" h="47757" w="47757">
                  <a:moveTo>
                    <a:pt x="0" y="23876"/>
                  </a:moveTo>
                  <a:cubicBezTo>
                    <a:pt x="0" y="10687"/>
                    <a:pt x="10693" y="0"/>
                    <a:pt x="23882" y="0"/>
                  </a:cubicBezTo>
                  <a:cubicBezTo>
                    <a:pt x="37071" y="0"/>
                    <a:pt x="47758" y="10687"/>
                    <a:pt x="47758" y="23876"/>
                  </a:cubicBezTo>
                  <a:cubicBezTo>
                    <a:pt x="47758" y="37065"/>
                    <a:pt x="37071" y="47758"/>
                    <a:pt x="23882" y="47758"/>
                  </a:cubicBezTo>
                  <a:cubicBezTo>
                    <a:pt x="10693"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3" name="Google Shape;5273;p43"/>
            <p:cNvSpPr/>
            <p:nvPr/>
          </p:nvSpPr>
          <p:spPr>
            <a:xfrm>
              <a:off x="5152034" y="667791"/>
              <a:ext cx="1117872" cy="553016"/>
            </a:xfrm>
            <a:custGeom>
              <a:rect b="b" l="l" r="r" t="t"/>
              <a:pathLst>
                <a:path extrusionOk="0" h="352801" w="713156">
                  <a:moveTo>
                    <a:pt x="58940" y="178551"/>
                  </a:moveTo>
                  <a:cubicBezTo>
                    <a:pt x="67812" y="176553"/>
                    <a:pt x="72590" y="200993"/>
                    <a:pt x="120907" y="214377"/>
                  </a:cubicBezTo>
                  <a:cubicBezTo>
                    <a:pt x="169223" y="227760"/>
                    <a:pt x="203616" y="238234"/>
                    <a:pt x="252206" y="232077"/>
                  </a:cubicBezTo>
                  <a:cubicBezTo>
                    <a:pt x="317220" y="223837"/>
                    <a:pt x="386152" y="181702"/>
                    <a:pt x="440413" y="144225"/>
                  </a:cubicBezTo>
                  <a:cubicBezTo>
                    <a:pt x="491055" y="109255"/>
                    <a:pt x="535680" y="60410"/>
                    <a:pt x="589704" y="28458"/>
                  </a:cubicBezTo>
                  <a:cubicBezTo>
                    <a:pt x="609560" y="16715"/>
                    <a:pt x="654008" y="-7034"/>
                    <a:pt x="662388" y="2008"/>
                  </a:cubicBezTo>
                  <a:cubicBezTo>
                    <a:pt x="665303" y="5153"/>
                    <a:pt x="716005" y="91044"/>
                    <a:pt x="713030" y="96479"/>
                  </a:cubicBezTo>
                  <a:cubicBezTo>
                    <a:pt x="707140" y="107111"/>
                    <a:pt x="617393" y="159599"/>
                    <a:pt x="600330" y="171392"/>
                  </a:cubicBezTo>
                  <a:cubicBezTo>
                    <a:pt x="539584" y="213344"/>
                    <a:pt x="480216" y="263507"/>
                    <a:pt x="417472" y="300978"/>
                  </a:cubicBezTo>
                  <a:cubicBezTo>
                    <a:pt x="330306" y="353041"/>
                    <a:pt x="234736" y="369776"/>
                    <a:pt x="118478" y="333136"/>
                  </a:cubicBezTo>
                  <a:cubicBezTo>
                    <a:pt x="69900" y="317822"/>
                    <a:pt x="-7259" y="288785"/>
                    <a:pt x="550" y="246249"/>
                  </a:cubicBezTo>
                  <a:cubicBezTo>
                    <a:pt x="2335" y="236510"/>
                    <a:pt x="8577" y="226059"/>
                    <a:pt x="20637" y="214911"/>
                  </a:cubicBezTo>
                  <a:cubicBezTo>
                    <a:pt x="33449" y="203058"/>
                    <a:pt x="51241" y="180287"/>
                    <a:pt x="58940" y="178551"/>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74" name="Google Shape;5274;p43"/>
            <p:cNvGrpSpPr/>
            <p:nvPr/>
          </p:nvGrpSpPr>
          <p:grpSpPr>
            <a:xfrm>
              <a:off x="5207414" y="657055"/>
              <a:ext cx="1067730" cy="567006"/>
              <a:chOff x="5202865" y="667680"/>
              <a:chExt cx="1067730" cy="551885"/>
            </a:xfrm>
          </p:grpSpPr>
          <p:sp>
            <p:nvSpPr>
              <p:cNvPr id="5275" name="Google Shape;5275;p43"/>
              <p:cNvSpPr/>
              <p:nvPr/>
            </p:nvSpPr>
            <p:spPr>
              <a:xfrm>
                <a:off x="5202865" y="987732"/>
                <a:ext cx="169071" cy="192133"/>
              </a:xfrm>
              <a:custGeom>
                <a:rect b="b" l="l" r="r" t="t"/>
                <a:pathLst>
                  <a:path extrusionOk="0" h="122573" w="107860">
                    <a:moveTo>
                      <a:pt x="62683" y="0"/>
                    </a:moveTo>
                    <a:lnTo>
                      <a:pt x="0" y="91514"/>
                    </a:lnTo>
                    <a:cubicBezTo>
                      <a:pt x="19279" y="104205"/>
                      <a:pt x="43149" y="113756"/>
                      <a:pt x="65725" y="121602"/>
                    </a:cubicBezTo>
                    <a:cubicBezTo>
                      <a:pt x="66472" y="121863"/>
                      <a:pt x="67158" y="122318"/>
                      <a:pt x="67899" y="122573"/>
                    </a:cubicBezTo>
                    <a:lnTo>
                      <a:pt x="107860" y="15144"/>
                    </a:lnTo>
                    <a:cubicBezTo>
                      <a:pt x="101223" y="13335"/>
                      <a:pt x="95564" y="12302"/>
                      <a:pt x="88411" y="10317"/>
                    </a:cubicBezTo>
                    <a:cubicBezTo>
                      <a:pt x="77548" y="7311"/>
                      <a:pt x="69684" y="3698"/>
                      <a:pt x="62683"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6" name="Google Shape;5276;p43"/>
              <p:cNvSpPr/>
              <p:nvPr/>
            </p:nvSpPr>
            <p:spPr>
              <a:xfrm>
                <a:off x="5406128" y="1026585"/>
                <a:ext cx="96342" cy="192980"/>
              </a:xfrm>
              <a:custGeom>
                <a:rect b="b" l="l" r="r" t="t"/>
                <a:pathLst>
                  <a:path extrusionOk="0" h="123113" w="61462">
                    <a:moveTo>
                      <a:pt x="17409" y="0"/>
                    </a:moveTo>
                    <a:lnTo>
                      <a:pt x="0" y="115936"/>
                    </a:lnTo>
                    <a:cubicBezTo>
                      <a:pt x="20524" y="120241"/>
                      <a:pt x="40283" y="122179"/>
                      <a:pt x="59580" y="123114"/>
                    </a:cubicBezTo>
                    <a:lnTo>
                      <a:pt x="61463" y="4797"/>
                    </a:lnTo>
                    <a:cubicBezTo>
                      <a:pt x="46343" y="4724"/>
                      <a:pt x="31703" y="2781"/>
                      <a:pt x="17409"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7" name="Google Shape;5277;p43"/>
              <p:cNvSpPr/>
              <p:nvPr/>
            </p:nvSpPr>
            <p:spPr>
              <a:xfrm>
                <a:off x="5588484" y="998400"/>
                <a:ext cx="117663" cy="217498"/>
              </a:xfrm>
              <a:custGeom>
                <a:rect b="b" l="l" r="r" t="t"/>
                <a:pathLst>
                  <a:path extrusionOk="0" h="138755" w="75064">
                    <a:moveTo>
                      <a:pt x="45153" y="0"/>
                    </a:moveTo>
                    <a:cubicBezTo>
                      <a:pt x="30124" y="6370"/>
                      <a:pt x="15095" y="10997"/>
                      <a:pt x="0" y="14798"/>
                    </a:cubicBezTo>
                    <a:lnTo>
                      <a:pt x="18" y="15029"/>
                    </a:lnTo>
                    <a:lnTo>
                      <a:pt x="5337" y="138756"/>
                    </a:lnTo>
                    <a:cubicBezTo>
                      <a:pt x="17330" y="137086"/>
                      <a:pt x="29086" y="134760"/>
                      <a:pt x="40714" y="131760"/>
                    </a:cubicBezTo>
                    <a:cubicBezTo>
                      <a:pt x="52342" y="128761"/>
                      <a:pt x="63837" y="125081"/>
                      <a:pt x="75064" y="120909"/>
                    </a:cubicBezTo>
                    <a:lnTo>
                      <a:pt x="45153"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8" name="Google Shape;5278;p43"/>
              <p:cNvSpPr/>
              <p:nvPr/>
            </p:nvSpPr>
            <p:spPr>
              <a:xfrm>
                <a:off x="5712900" y="935221"/>
                <a:ext cx="155830" cy="218478"/>
              </a:xfrm>
              <a:custGeom>
                <a:rect b="b" l="l" r="r" t="t"/>
                <a:pathLst>
                  <a:path extrusionOk="0" h="139380" w="99413">
                    <a:moveTo>
                      <a:pt x="42681" y="0"/>
                    </a:moveTo>
                    <a:cubicBezTo>
                      <a:pt x="28916" y="8604"/>
                      <a:pt x="14628" y="16869"/>
                      <a:pt x="0" y="24562"/>
                    </a:cubicBezTo>
                    <a:lnTo>
                      <a:pt x="41455" y="139381"/>
                    </a:lnTo>
                    <a:cubicBezTo>
                      <a:pt x="47545" y="136132"/>
                      <a:pt x="53957" y="134177"/>
                      <a:pt x="59963" y="130588"/>
                    </a:cubicBezTo>
                    <a:cubicBezTo>
                      <a:pt x="73407" y="122561"/>
                      <a:pt x="86237" y="112505"/>
                      <a:pt x="99414" y="103513"/>
                    </a:cubicBezTo>
                    <a:lnTo>
                      <a:pt x="42681"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9" name="Google Shape;5279;p43"/>
              <p:cNvSpPr/>
              <p:nvPr/>
            </p:nvSpPr>
            <p:spPr>
              <a:xfrm>
                <a:off x="5850431" y="832122"/>
                <a:ext cx="181253" cy="204982"/>
              </a:xfrm>
              <a:custGeom>
                <a:rect b="b" l="l" r="r" t="t"/>
                <a:pathLst>
                  <a:path extrusionOk="0" h="130770" w="115632">
                    <a:moveTo>
                      <a:pt x="44285" y="0"/>
                    </a:moveTo>
                    <a:cubicBezTo>
                      <a:pt x="29699" y="12321"/>
                      <a:pt x="15168" y="24799"/>
                      <a:pt x="0" y="35619"/>
                    </a:cubicBezTo>
                    <a:lnTo>
                      <a:pt x="67620" y="130771"/>
                    </a:lnTo>
                    <a:cubicBezTo>
                      <a:pt x="77348" y="123533"/>
                      <a:pt x="87185" y="116695"/>
                      <a:pt x="96888" y="109445"/>
                    </a:cubicBezTo>
                    <a:cubicBezTo>
                      <a:pt x="103166" y="104861"/>
                      <a:pt x="109378" y="100149"/>
                      <a:pt x="115633" y="95528"/>
                    </a:cubicBezTo>
                    <a:lnTo>
                      <a:pt x="44285"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0" name="Google Shape;5280;p43"/>
              <p:cNvSpPr/>
              <p:nvPr/>
            </p:nvSpPr>
            <p:spPr>
              <a:xfrm>
                <a:off x="5975389" y="734739"/>
                <a:ext cx="185355" cy="202507"/>
              </a:xfrm>
              <a:custGeom>
                <a:rect b="b" l="l" r="r" t="t"/>
                <a:pathLst>
                  <a:path extrusionOk="0" h="129191" w="118249">
                    <a:moveTo>
                      <a:pt x="43987" y="0"/>
                    </a:moveTo>
                    <a:cubicBezTo>
                      <a:pt x="28910" y="10468"/>
                      <a:pt x="14221" y="21629"/>
                      <a:pt x="0" y="33506"/>
                    </a:cubicBezTo>
                    <a:lnTo>
                      <a:pt x="74833" y="129192"/>
                    </a:lnTo>
                    <a:cubicBezTo>
                      <a:pt x="75077" y="129034"/>
                      <a:pt x="75259" y="128828"/>
                      <a:pt x="75502" y="128670"/>
                    </a:cubicBezTo>
                    <a:cubicBezTo>
                      <a:pt x="81513" y="124516"/>
                      <a:pt x="101005" y="112657"/>
                      <a:pt x="118250" y="102007"/>
                    </a:cubicBezTo>
                    <a:lnTo>
                      <a:pt x="43987"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1" name="Google Shape;5281;p43"/>
              <p:cNvSpPr/>
              <p:nvPr/>
            </p:nvSpPr>
            <p:spPr>
              <a:xfrm>
                <a:off x="6110588" y="667680"/>
                <a:ext cx="160007" cy="187424"/>
              </a:xfrm>
              <a:custGeom>
                <a:rect b="b" l="l" r="r" t="t"/>
                <a:pathLst>
                  <a:path extrusionOk="0" h="119569" w="102078">
                    <a:moveTo>
                      <a:pt x="39166" y="694"/>
                    </a:moveTo>
                    <a:cubicBezTo>
                      <a:pt x="28114" y="2917"/>
                      <a:pt x="13906" y="10234"/>
                      <a:pt x="0" y="17532"/>
                    </a:cubicBezTo>
                    <a:lnTo>
                      <a:pt x="71227" y="119569"/>
                    </a:lnTo>
                    <a:cubicBezTo>
                      <a:pt x="86772" y="109338"/>
                      <a:pt x="99949" y="100157"/>
                      <a:pt x="101952" y="96495"/>
                    </a:cubicBezTo>
                    <a:cubicBezTo>
                      <a:pt x="104928" y="91061"/>
                      <a:pt x="54225" y="5109"/>
                      <a:pt x="51310" y="1969"/>
                    </a:cubicBezTo>
                    <a:cubicBezTo>
                      <a:pt x="49246" y="-296"/>
                      <a:pt x="44813" y="-441"/>
                      <a:pt x="39166" y="694"/>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82" name="Google Shape;5282;p43"/>
            <p:cNvSpPr/>
            <p:nvPr/>
          </p:nvSpPr>
          <p:spPr>
            <a:xfrm>
              <a:off x="5375735" y="1282744"/>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5283" name="Google Shape;5283;p43"/>
            <p:cNvSpPr/>
            <p:nvPr/>
          </p:nvSpPr>
          <p:spPr>
            <a:xfrm>
              <a:off x="5369319" y="1597139"/>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5284" name="Google Shape;5284;p43"/>
          <p:cNvGrpSpPr/>
          <p:nvPr/>
        </p:nvGrpSpPr>
        <p:grpSpPr>
          <a:xfrm>
            <a:off x="154262" y="1782438"/>
            <a:ext cx="1148738" cy="1384278"/>
            <a:chOff x="6764692" y="401440"/>
            <a:chExt cx="1579673" cy="1903573"/>
          </a:xfrm>
        </p:grpSpPr>
        <p:grpSp>
          <p:nvGrpSpPr>
            <p:cNvPr id="5285" name="Google Shape;5285;p43"/>
            <p:cNvGrpSpPr/>
            <p:nvPr/>
          </p:nvGrpSpPr>
          <p:grpSpPr>
            <a:xfrm>
              <a:off x="6764692" y="401440"/>
              <a:ext cx="1579673" cy="1903573"/>
              <a:chOff x="5460295" y="2037356"/>
              <a:chExt cx="1579673" cy="1903573"/>
            </a:xfrm>
          </p:grpSpPr>
          <p:grpSp>
            <p:nvGrpSpPr>
              <p:cNvPr id="5286" name="Google Shape;5286;p43"/>
              <p:cNvGrpSpPr/>
              <p:nvPr/>
            </p:nvGrpSpPr>
            <p:grpSpPr>
              <a:xfrm>
                <a:off x="5475026" y="2047322"/>
                <a:ext cx="1552144" cy="1884845"/>
                <a:chOff x="2609767" y="872536"/>
                <a:chExt cx="989509" cy="1201610"/>
              </a:xfrm>
            </p:grpSpPr>
            <p:sp>
              <p:nvSpPr>
                <p:cNvPr id="5287" name="Google Shape;5287;p43"/>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288" name="Google Shape;5288;p43"/>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5289" name="Google Shape;5289;p43"/>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5290" name="Google Shape;5290;p43"/>
            <p:cNvGrpSpPr/>
            <p:nvPr/>
          </p:nvGrpSpPr>
          <p:grpSpPr>
            <a:xfrm>
              <a:off x="7371108" y="1329692"/>
              <a:ext cx="410410" cy="410409"/>
              <a:chOff x="6818398" y="1294347"/>
              <a:chExt cx="249020" cy="249050"/>
            </a:xfrm>
          </p:grpSpPr>
          <p:sp>
            <p:nvSpPr>
              <p:cNvPr id="5291" name="Google Shape;5291;p43"/>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92" name="Google Shape;5292;p43"/>
              <p:cNvGrpSpPr/>
              <p:nvPr/>
            </p:nvGrpSpPr>
            <p:grpSpPr>
              <a:xfrm>
                <a:off x="6818823" y="1295895"/>
                <a:ext cx="248352" cy="246154"/>
                <a:chOff x="6818823" y="1295895"/>
                <a:chExt cx="248352" cy="246154"/>
              </a:xfrm>
            </p:grpSpPr>
            <p:grpSp>
              <p:nvGrpSpPr>
                <p:cNvPr id="5293" name="Google Shape;5293;p43"/>
                <p:cNvGrpSpPr/>
                <p:nvPr/>
              </p:nvGrpSpPr>
              <p:grpSpPr>
                <a:xfrm>
                  <a:off x="6818823" y="1295895"/>
                  <a:ext cx="248352" cy="246154"/>
                  <a:chOff x="6818823" y="1295895"/>
                  <a:chExt cx="248352" cy="246154"/>
                </a:xfrm>
              </p:grpSpPr>
              <p:sp>
                <p:nvSpPr>
                  <p:cNvPr id="5294" name="Google Shape;5294;p43"/>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5" name="Google Shape;5295;p43"/>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6" name="Google Shape;5296;p43"/>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7" name="Google Shape;5297;p43"/>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8" name="Google Shape;5298;p43"/>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9" name="Google Shape;5299;p43"/>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0" name="Google Shape;5300;p43"/>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1" name="Google Shape;5301;p43"/>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02" name="Google Shape;5302;p43"/>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303" name="Google Shape;5303;p43"/>
            <p:cNvSpPr/>
            <p:nvPr/>
          </p:nvSpPr>
          <p:spPr>
            <a:xfrm>
              <a:off x="7755290" y="1938570"/>
              <a:ext cx="400465" cy="321748"/>
            </a:xfrm>
            <a:custGeom>
              <a:rect b="b" l="l" r="r" t="t"/>
              <a:pathLst>
                <a:path extrusionOk="0" h="205262" w="255480">
                  <a:moveTo>
                    <a:pt x="189597" y="12"/>
                  </a:moveTo>
                  <a:cubicBezTo>
                    <a:pt x="187715" y="103"/>
                    <a:pt x="185893" y="698"/>
                    <a:pt x="184375" y="2131"/>
                  </a:cubicBezTo>
                  <a:cubicBezTo>
                    <a:pt x="175691" y="10043"/>
                    <a:pt x="179577" y="22200"/>
                    <a:pt x="190447" y="35498"/>
                  </a:cubicBezTo>
                  <a:cubicBezTo>
                    <a:pt x="197552" y="44096"/>
                    <a:pt x="206841" y="51783"/>
                    <a:pt x="213096" y="54989"/>
                  </a:cubicBezTo>
                  <a:cubicBezTo>
                    <a:pt x="210849" y="69848"/>
                    <a:pt x="201923" y="83425"/>
                    <a:pt x="186864" y="87603"/>
                  </a:cubicBezTo>
                  <a:cubicBezTo>
                    <a:pt x="183281" y="88599"/>
                    <a:pt x="179517" y="88872"/>
                    <a:pt x="175873" y="88478"/>
                  </a:cubicBezTo>
                  <a:cubicBezTo>
                    <a:pt x="175873" y="81640"/>
                    <a:pt x="175388" y="74572"/>
                    <a:pt x="173991" y="67608"/>
                  </a:cubicBezTo>
                  <a:cubicBezTo>
                    <a:pt x="168951" y="43045"/>
                    <a:pt x="156260" y="28211"/>
                    <a:pt x="138348" y="34374"/>
                  </a:cubicBezTo>
                  <a:cubicBezTo>
                    <a:pt x="123410" y="39524"/>
                    <a:pt x="125232" y="58517"/>
                    <a:pt x="137861" y="75483"/>
                  </a:cubicBezTo>
                  <a:cubicBezTo>
                    <a:pt x="145330" y="85472"/>
                    <a:pt x="155107" y="92437"/>
                    <a:pt x="165612" y="95977"/>
                  </a:cubicBezTo>
                  <a:cubicBezTo>
                    <a:pt x="164883" y="104362"/>
                    <a:pt x="162879" y="111157"/>
                    <a:pt x="159843" y="114218"/>
                  </a:cubicBezTo>
                  <a:cubicBezTo>
                    <a:pt x="143144" y="131292"/>
                    <a:pt x="126021" y="133867"/>
                    <a:pt x="110355" y="125840"/>
                  </a:cubicBezTo>
                  <a:cubicBezTo>
                    <a:pt x="111691" y="103111"/>
                    <a:pt x="103554" y="81276"/>
                    <a:pt x="86005" y="70109"/>
                  </a:cubicBezTo>
                  <a:cubicBezTo>
                    <a:pt x="73557" y="62185"/>
                    <a:pt x="64327" y="67255"/>
                    <a:pt x="65663" y="80231"/>
                  </a:cubicBezTo>
                  <a:cubicBezTo>
                    <a:pt x="66574" y="89577"/>
                    <a:pt x="72707" y="102662"/>
                    <a:pt x="81391" y="113841"/>
                  </a:cubicBezTo>
                  <a:cubicBezTo>
                    <a:pt x="86977" y="121037"/>
                    <a:pt x="93170" y="126805"/>
                    <a:pt x="99607" y="131214"/>
                  </a:cubicBezTo>
                  <a:cubicBezTo>
                    <a:pt x="99182" y="134183"/>
                    <a:pt x="99242" y="137128"/>
                    <a:pt x="98392" y="140085"/>
                  </a:cubicBezTo>
                  <a:cubicBezTo>
                    <a:pt x="91652" y="164009"/>
                    <a:pt x="74286" y="177380"/>
                    <a:pt x="52426" y="173318"/>
                  </a:cubicBezTo>
                  <a:cubicBezTo>
                    <a:pt x="55280" y="155320"/>
                    <a:pt x="52912" y="136909"/>
                    <a:pt x="42892" y="124461"/>
                  </a:cubicBezTo>
                  <a:cubicBezTo>
                    <a:pt x="23947" y="100859"/>
                    <a:pt x="2270" y="105789"/>
                    <a:pt x="145" y="129465"/>
                  </a:cubicBezTo>
                  <a:cubicBezTo>
                    <a:pt x="-1677" y="150396"/>
                    <a:pt x="13807" y="171108"/>
                    <a:pt x="41132" y="180319"/>
                  </a:cubicBezTo>
                  <a:cubicBezTo>
                    <a:pt x="39432" y="186428"/>
                    <a:pt x="37063" y="192458"/>
                    <a:pt x="33906" y="197813"/>
                  </a:cubicBezTo>
                  <a:cubicBezTo>
                    <a:pt x="32509" y="200200"/>
                    <a:pt x="33299" y="203151"/>
                    <a:pt x="35667" y="204560"/>
                  </a:cubicBezTo>
                  <a:cubicBezTo>
                    <a:pt x="38035" y="205968"/>
                    <a:pt x="41132" y="205197"/>
                    <a:pt x="42528" y="202811"/>
                  </a:cubicBezTo>
                  <a:cubicBezTo>
                    <a:pt x="46111" y="196793"/>
                    <a:pt x="48844" y="190175"/>
                    <a:pt x="50787" y="183319"/>
                  </a:cubicBezTo>
                  <a:cubicBezTo>
                    <a:pt x="78172" y="188341"/>
                    <a:pt x="100032" y="171199"/>
                    <a:pt x="107987" y="142708"/>
                  </a:cubicBezTo>
                  <a:cubicBezTo>
                    <a:pt x="108594" y="140595"/>
                    <a:pt x="108472" y="138464"/>
                    <a:pt x="108897" y="136332"/>
                  </a:cubicBezTo>
                  <a:cubicBezTo>
                    <a:pt x="127357" y="144487"/>
                    <a:pt x="147820" y="140868"/>
                    <a:pt x="167130" y="121213"/>
                  </a:cubicBezTo>
                  <a:cubicBezTo>
                    <a:pt x="171562" y="116646"/>
                    <a:pt x="174355" y="108437"/>
                    <a:pt x="175509" y="98600"/>
                  </a:cubicBezTo>
                  <a:cubicBezTo>
                    <a:pt x="180124" y="99007"/>
                    <a:pt x="184799" y="98636"/>
                    <a:pt x="189475" y="97349"/>
                  </a:cubicBezTo>
                  <a:cubicBezTo>
                    <a:pt x="208239" y="92157"/>
                    <a:pt x="219411" y="75829"/>
                    <a:pt x="222569" y="57989"/>
                  </a:cubicBezTo>
                  <a:cubicBezTo>
                    <a:pt x="232588" y="60260"/>
                    <a:pt x="241089" y="60266"/>
                    <a:pt x="246979" y="56866"/>
                  </a:cubicBezTo>
                  <a:cubicBezTo>
                    <a:pt x="252019" y="53921"/>
                    <a:pt x="255359" y="48863"/>
                    <a:pt x="255480" y="45620"/>
                  </a:cubicBezTo>
                  <a:cubicBezTo>
                    <a:pt x="255540" y="42851"/>
                    <a:pt x="253355" y="40562"/>
                    <a:pt x="250562" y="40495"/>
                  </a:cubicBezTo>
                  <a:cubicBezTo>
                    <a:pt x="247829" y="40428"/>
                    <a:pt x="245521" y="42596"/>
                    <a:pt x="245461" y="45365"/>
                  </a:cubicBezTo>
                  <a:cubicBezTo>
                    <a:pt x="245461" y="44673"/>
                    <a:pt x="245400" y="44642"/>
                    <a:pt x="245461" y="44491"/>
                  </a:cubicBezTo>
                  <a:cubicBezTo>
                    <a:pt x="245340" y="44758"/>
                    <a:pt x="245157" y="45013"/>
                    <a:pt x="244975" y="45365"/>
                  </a:cubicBezTo>
                  <a:cubicBezTo>
                    <a:pt x="244246" y="46422"/>
                    <a:pt x="243335" y="47442"/>
                    <a:pt x="241939" y="48243"/>
                  </a:cubicBezTo>
                  <a:cubicBezTo>
                    <a:pt x="238174" y="50435"/>
                    <a:pt x="231738" y="50296"/>
                    <a:pt x="223358" y="48116"/>
                  </a:cubicBezTo>
                  <a:cubicBezTo>
                    <a:pt x="223480" y="31678"/>
                    <a:pt x="217165" y="15271"/>
                    <a:pt x="202956" y="5884"/>
                  </a:cubicBezTo>
                  <a:cubicBezTo>
                    <a:pt x="202956" y="5859"/>
                    <a:pt x="200527" y="4202"/>
                    <a:pt x="199494" y="3509"/>
                  </a:cubicBezTo>
                  <a:cubicBezTo>
                    <a:pt x="198098" y="2586"/>
                    <a:pt x="196762" y="1846"/>
                    <a:pt x="195486" y="1257"/>
                  </a:cubicBezTo>
                  <a:cubicBezTo>
                    <a:pt x="193422" y="358"/>
                    <a:pt x="191479" y="-79"/>
                    <a:pt x="189597" y="12"/>
                  </a:cubicBezTo>
                  <a:close/>
                  <a:moveTo>
                    <a:pt x="190872" y="10256"/>
                  </a:moveTo>
                  <a:cubicBezTo>
                    <a:pt x="191054" y="10316"/>
                    <a:pt x="191115" y="10274"/>
                    <a:pt x="191358" y="10383"/>
                  </a:cubicBezTo>
                  <a:cubicBezTo>
                    <a:pt x="192086" y="10717"/>
                    <a:pt x="192997" y="11239"/>
                    <a:pt x="193968" y="11883"/>
                  </a:cubicBezTo>
                  <a:cubicBezTo>
                    <a:pt x="194819" y="12417"/>
                    <a:pt x="197065" y="14081"/>
                    <a:pt x="197369" y="14257"/>
                  </a:cubicBezTo>
                  <a:cubicBezTo>
                    <a:pt x="207206" y="20754"/>
                    <a:pt x="212428" y="31788"/>
                    <a:pt x="213461" y="43367"/>
                  </a:cubicBezTo>
                  <a:cubicBezTo>
                    <a:pt x="208785" y="39900"/>
                    <a:pt x="203016" y="34970"/>
                    <a:pt x="198219" y="29122"/>
                  </a:cubicBezTo>
                  <a:cubicBezTo>
                    <a:pt x="190932" y="20208"/>
                    <a:pt x="188686" y="13389"/>
                    <a:pt x="190872" y="10256"/>
                  </a:cubicBezTo>
                  <a:close/>
                  <a:moveTo>
                    <a:pt x="148852" y="43616"/>
                  </a:moveTo>
                  <a:cubicBezTo>
                    <a:pt x="155714" y="45820"/>
                    <a:pt x="161118" y="55014"/>
                    <a:pt x="164094" y="69611"/>
                  </a:cubicBezTo>
                  <a:cubicBezTo>
                    <a:pt x="165186" y="74973"/>
                    <a:pt x="165733" y="80432"/>
                    <a:pt x="165854" y="85727"/>
                  </a:cubicBezTo>
                  <a:cubicBezTo>
                    <a:pt x="158446" y="82545"/>
                    <a:pt x="151585" y="76959"/>
                    <a:pt x="145999" y="69484"/>
                  </a:cubicBezTo>
                  <a:cubicBezTo>
                    <a:pt x="136769" y="57121"/>
                    <a:pt x="135615" y="45930"/>
                    <a:pt x="141626" y="43871"/>
                  </a:cubicBezTo>
                  <a:cubicBezTo>
                    <a:pt x="144177" y="42997"/>
                    <a:pt x="146606" y="42888"/>
                    <a:pt x="148852" y="43616"/>
                  </a:cubicBezTo>
                  <a:close/>
                  <a:moveTo>
                    <a:pt x="75865" y="75981"/>
                  </a:moveTo>
                  <a:cubicBezTo>
                    <a:pt x="76472" y="75920"/>
                    <a:pt x="77807" y="76813"/>
                    <a:pt x="80662" y="78604"/>
                  </a:cubicBezTo>
                  <a:cubicBezTo>
                    <a:pt x="93109" y="86528"/>
                    <a:pt x="99729" y="101788"/>
                    <a:pt x="100518" y="118468"/>
                  </a:cubicBezTo>
                  <a:cubicBezTo>
                    <a:pt x="96693" y="115219"/>
                    <a:pt x="92806" y="112250"/>
                    <a:pt x="89284" y="107720"/>
                  </a:cubicBezTo>
                  <a:cubicBezTo>
                    <a:pt x="81633" y="97914"/>
                    <a:pt x="76411" y="86486"/>
                    <a:pt x="75622" y="79230"/>
                  </a:cubicBezTo>
                  <a:cubicBezTo>
                    <a:pt x="75440" y="77080"/>
                    <a:pt x="75318" y="76042"/>
                    <a:pt x="75865" y="75981"/>
                  </a:cubicBezTo>
                  <a:close/>
                  <a:moveTo>
                    <a:pt x="18057" y="118838"/>
                  </a:moveTo>
                  <a:cubicBezTo>
                    <a:pt x="22429" y="118620"/>
                    <a:pt x="28380" y="122379"/>
                    <a:pt x="35181" y="130837"/>
                  </a:cubicBezTo>
                  <a:cubicBezTo>
                    <a:pt x="42953" y="140534"/>
                    <a:pt x="44836" y="155375"/>
                    <a:pt x="42772" y="170325"/>
                  </a:cubicBezTo>
                  <a:cubicBezTo>
                    <a:pt x="20729" y="162340"/>
                    <a:pt x="8767" y="146151"/>
                    <a:pt x="10164" y="130339"/>
                  </a:cubicBezTo>
                  <a:cubicBezTo>
                    <a:pt x="10771" y="123259"/>
                    <a:pt x="13625" y="119063"/>
                    <a:pt x="18057" y="11883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4" name="Google Shape;5304;p43"/>
            <p:cNvSpPr/>
            <p:nvPr/>
          </p:nvSpPr>
          <p:spPr>
            <a:xfrm>
              <a:off x="6813927" y="628036"/>
              <a:ext cx="1096977" cy="542723"/>
            </a:xfrm>
            <a:custGeom>
              <a:rect b="b" l="l" r="r" t="t"/>
              <a:pathLst>
                <a:path extrusionOk="0" h="346235" w="699826">
                  <a:moveTo>
                    <a:pt x="642019" y="175228"/>
                  </a:moveTo>
                  <a:cubicBezTo>
                    <a:pt x="633275" y="173266"/>
                    <a:pt x="628600" y="197251"/>
                    <a:pt x="581175" y="210386"/>
                  </a:cubicBezTo>
                  <a:cubicBezTo>
                    <a:pt x="533752" y="223520"/>
                    <a:pt x="499990" y="233800"/>
                    <a:pt x="452324" y="227758"/>
                  </a:cubicBezTo>
                  <a:cubicBezTo>
                    <a:pt x="388505" y="219670"/>
                    <a:pt x="320861" y="178318"/>
                    <a:pt x="267608" y="141539"/>
                  </a:cubicBezTo>
                  <a:cubicBezTo>
                    <a:pt x="217937" y="107219"/>
                    <a:pt x="174157" y="59285"/>
                    <a:pt x="121086" y="27928"/>
                  </a:cubicBezTo>
                  <a:cubicBezTo>
                    <a:pt x="101594" y="16403"/>
                    <a:pt x="57996" y="-6902"/>
                    <a:pt x="49798" y="1970"/>
                  </a:cubicBezTo>
                  <a:cubicBezTo>
                    <a:pt x="46944" y="5055"/>
                    <a:pt x="-2847" y="89349"/>
                    <a:pt x="128" y="94680"/>
                  </a:cubicBezTo>
                  <a:cubicBezTo>
                    <a:pt x="5836" y="105118"/>
                    <a:pt x="93943" y="156628"/>
                    <a:pt x="110702" y="168202"/>
                  </a:cubicBezTo>
                  <a:cubicBezTo>
                    <a:pt x="170332" y="209378"/>
                    <a:pt x="228564" y="258605"/>
                    <a:pt x="290136" y="295378"/>
                  </a:cubicBezTo>
                  <a:cubicBezTo>
                    <a:pt x="375693" y="346469"/>
                    <a:pt x="469448" y="362895"/>
                    <a:pt x="583544" y="326935"/>
                  </a:cubicBezTo>
                  <a:cubicBezTo>
                    <a:pt x="631271" y="311906"/>
                    <a:pt x="706992" y="283410"/>
                    <a:pt x="699280" y="241663"/>
                  </a:cubicBezTo>
                  <a:cubicBezTo>
                    <a:pt x="697580" y="232106"/>
                    <a:pt x="691447" y="221856"/>
                    <a:pt x="679606" y="210908"/>
                  </a:cubicBezTo>
                  <a:cubicBezTo>
                    <a:pt x="667036" y="199280"/>
                    <a:pt x="649548" y="176928"/>
                    <a:pt x="642019" y="175228"/>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5" name="Google Shape;5305;p43"/>
            <p:cNvSpPr/>
            <p:nvPr/>
          </p:nvSpPr>
          <p:spPr>
            <a:xfrm>
              <a:off x="7367815" y="952489"/>
              <a:ext cx="115454" cy="213453"/>
            </a:xfrm>
            <a:custGeom>
              <a:rect b="b" l="l" r="r" t="t"/>
              <a:pathLst>
                <a:path extrusionOk="0" h="136174" w="73655">
                  <a:moveTo>
                    <a:pt x="29389" y="0"/>
                  </a:moveTo>
                  <a:cubicBezTo>
                    <a:pt x="44145" y="6254"/>
                    <a:pt x="58839" y="10790"/>
                    <a:pt x="73656" y="14525"/>
                  </a:cubicBezTo>
                  <a:lnTo>
                    <a:pt x="73656" y="14749"/>
                  </a:lnTo>
                  <a:lnTo>
                    <a:pt x="68434" y="136175"/>
                  </a:lnTo>
                  <a:cubicBezTo>
                    <a:pt x="56653" y="134535"/>
                    <a:pt x="45116" y="132258"/>
                    <a:pt x="33700" y="129313"/>
                  </a:cubicBezTo>
                  <a:cubicBezTo>
                    <a:pt x="22284" y="126368"/>
                    <a:pt x="11051" y="122755"/>
                    <a:pt x="0" y="118663"/>
                  </a:cubicBezTo>
                  <a:lnTo>
                    <a:pt x="2938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6" name="Google Shape;5306;p43"/>
            <p:cNvSpPr/>
            <p:nvPr/>
          </p:nvSpPr>
          <p:spPr>
            <a:xfrm>
              <a:off x="7036029" y="956509"/>
              <a:ext cx="490787" cy="632778"/>
            </a:xfrm>
            <a:custGeom>
              <a:rect b="b" l="l" r="r" t="t"/>
              <a:pathLst>
                <a:path extrusionOk="0" h="403686" w="313102">
                  <a:moveTo>
                    <a:pt x="196941" y="0"/>
                  </a:moveTo>
                  <a:cubicBezTo>
                    <a:pt x="182065" y="47229"/>
                    <a:pt x="155650" y="94471"/>
                    <a:pt x="131058" y="134031"/>
                  </a:cubicBezTo>
                  <a:cubicBezTo>
                    <a:pt x="99179" y="185329"/>
                    <a:pt x="53638" y="231417"/>
                    <a:pt x="24856" y="285891"/>
                  </a:cubicBezTo>
                  <a:cubicBezTo>
                    <a:pt x="14290" y="305911"/>
                    <a:pt x="-6963" y="350602"/>
                    <a:pt x="2266" y="358374"/>
                  </a:cubicBezTo>
                  <a:cubicBezTo>
                    <a:pt x="5485" y="361077"/>
                    <a:pt x="92135" y="406715"/>
                    <a:pt x="97357" y="403527"/>
                  </a:cubicBezTo>
                  <a:cubicBezTo>
                    <a:pt x="107498" y="397291"/>
                    <a:pt x="154557" y="306749"/>
                    <a:pt x="165305" y="289455"/>
                  </a:cubicBezTo>
                  <a:cubicBezTo>
                    <a:pt x="203560" y="227926"/>
                    <a:pt x="249890" y="167368"/>
                    <a:pt x="283652" y="104089"/>
                  </a:cubicBezTo>
                  <a:cubicBezTo>
                    <a:pt x="296282" y="80481"/>
                    <a:pt x="305937" y="56368"/>
                    <a:pt x="313102" y="31606"/>
                  </a:cubicBezTo>
                  <a:cubicBezTo>
                    <a:pt x="312981" y="31587"/>
                    <a:pt x="312798" y="31642"/>
                    <a:pt x="312677" y="31606"/>
                  </a:cubicBezTo>
                  <a:cubicBezTo>
                    <a:pt x="301808" y="28782"/>
                    <a:pt x="291728" y="25036"/>
                    <a:pt x="281769" y="20439"/>
                  </a:cubicBezTo>
                  <a:cubicBezTo>
                    <a:pt x="279037" y="19194"/>
                    <a:pt x="276123" y="17634"/>
                    <a:pt x="273694" y="16401"/>
                  </a:cubicBezTo>
                  <a:cubicBezTo>
                    <a:pt x="263735" y="12509"/>
                    <a:pt x="256206" y="9442"/>
                    <a:pt x="244425" y="5228"/>
                  </a:cubicBezTo>
                  <a:cubicBezTo>
                    <a:pt x="238961" y="4578"/>
                    <a:pt x="234042" y="3844"/>
                    <a:pt x="224023" y="2854"/>
                  </a:cubicBezTo>
                  <a:cubicBezTo>
                    <a:pt x="208842" y="1360"/>
                    <a:pt x="203864" y="771"/>
                    <a:pt x="196941" y="0"/>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7" name="Google Shape;5307;p43"/>
            <p:cNvSpPr/>
            <p:nvPr/>
          </p:nvSpPr>
          <p:spPr>
            <a:xfrm>
              <a:off x="7279138" y="1035595"/>
              <a:ext cx="214063" cy="146912"/>
            </a:xfrm>
            <a:custGeom>
              <a:rect b="b" l="l" r="r" t="t"/>
              <a:pathLst>
                <a:path extrusionOk="0" h="93724" w="136563">
                  <a:moveTo>
                    <a:pt x="0" y="43003"/>
                  </a:moveTo>
                  <a:cubicBezTo>
                    <a:pt x="7833" y="29104"/>
                    <a:pt x="15241" y="14707"/>
                    <a:pt x="22103" y="0"/>
                  </a:cubicBezTo>
                  <a:lnTo>
                    <a:pt x="136563" y="35213"/>
                  </a:lnTo>
                  <a:cubicBezTo>
                    <a:pt x="133710" y="41333"/>
                    <a:pt x="132070" y="47715"/>
                    <a:pt x="128852" y="53769"/>
                  </a:cubicBezTo>
                  <a:cubicBezTo>
                    <a:pt x="121626" y="67328"/>
                    <a:pt x="112396" y="80378"/>
                    <a:pt x="104199" y="93724"/>
                  </a:cubicBezTo>
                  <a:lnTo>
                    <a:pt x="0" y="4300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8" name="Google Shape;5308;p43"/>
            <p:cNvSpPr/>
            <p:nvPr/>
          </p:nvSpPr>
          <p:spPr>
            <a:xfrm>
              <a:off x="7269337" y="918080"/>
              <a:ext cx="270634" cy="290464"/>
            </a:xfrm>
            <a:custGeom>
              <a:rect b="b" l="l" r="r" t="t"/>
              <a:pathLst>
                <a:path extrusionOk="0" h="185304" w="172653">
                  <a:moveTo>
                    <a:pt x="51304" y="7757"/>
                  </a:moveTo>
                  <a:cubicBezTo>
                    <a:pt x="10984" y="89750"/>
                    <a:pt x="-45973" y="109266"/>
                    <a:pt x="63266" y="163873"/>
                  </a:cubicBezTo>
                  <a:cubicBezTo>
                    <a:pt x="80390" y="172441"/>
                    <a:pt x="119494" y="190475"/>
                    <a:pt x="139290" y="183887"/>
                  </a:cubicBezTo>
                  <a:cubicBezTo>
                    <a:pt x="154592" y="178780"/>
                    <a:pt x="161271" y="147770"/>
                    <a:pt x="164611" y="134891"/>
                  </a:cubicBezTo>
                  <a:cubicBezTo>
                    <a:pt x="169407" y="116273"/>
                    <a:pt x="179427" y="53602"/>
                    <a:pt x="165703" y="38993"/>
                  </a:cubicBezTo>
                  <a:cubicBezTo>
                    <a:pt x="147791" y="19914"/>
                    <a:pt x="62902" y="-15760"/>
                    <a:pt x="51304" y="775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09" name="Google Shape;5309;p43"/>
            <p:cNvGrpSpPr/>
            <p:nvPr/>
          </p:nvGrpSpPr>
          <p:grpSpPr>
            <a:xfrm>
              <a:off x="6813839" y="627929"/>
              <a:ext cx="1047918" cy="961723"/>
              <a:chOff x="6813839" y="627929"/>
              <a:chExt cx="1047918" cy="961723"/>
            </a:xfrm>
          </p:grpSpPr>
          <p:sp>
            <p:nvSpPr>
              <p:cNvPr id="5310" name="Google Shape;5310;p43"/>
              <p:cNvSpPr/>
              <p:nvPr/>
            </p:nvSpPr>
            <p:spPr>
              <a:xfrm>
                <a:off x="7695760" y="942021"/>
                <a:ext cx="165997" cy="188564"/>
              </a:xfrm>
              <a:custGeom>
                <a:rect b="b" l="l" r="r" t="t"/>
                <a:pathLst>
                  <a:path extrusionOk="0" h="120296" w="105899">
                    <a:moveTo>
                      <a:pt x="44327" y="0"/>
                    </a:moveTo>
                    <a:lnTo>
                      <a:pt x="105899" y="89814"/>
                    </a:lnTo>
                    <a:cubicBezTo>
                      <a:pt x="86954" y="102268"/>
                      <a:pt x="63516" y="111637"/>
                      <a:pt x="41352" y="119337"/>
                    </a:cubicBezTo>
                    <a:cubicBezTo>
                      <a:pt x="40623" y="119592"/>
                      <a:pt x="39955" y="120047"/>
                      <a:pt x="39227" y="120296"/>
                    </a:cubicBezTo>
                    <a:lnTo>
                      <a:pt x="0" y="14859"/>
                    </a:lnTo>
                    <a:cubicBezTo>
                      <a:pt x="6558" y="13086"/>
                      <a:pt x="12084" y="12071"/>
                      <a:pt x="19128" y="10128"/>
                    </a:cubicBezTo>
                    <a:cubicBezTo>
                      <a:pt x="29754" y="7171"/>
                      <a:pt x="37466" y="3631"/>
                      <a:pt x="44327"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1" name="Google Shape;5311;p43"/>
              <p:cNvSpPr/>
              <p:nvPr/>
            </p:nvSpPr>
            <p:spPr>
              <a:xfrm>
                <a:off x="7567745" y="980159"/>
                <a:ext cx="94514" cy="189373"/>
              </a:xfrm>
              <a:custGeom>
                <a:rect b="b" l="l" r="r" t="t"/>
                <a:pathLst>
                  <a:path extrusionOk="0" h="120812" w="60296">
                    <a:moveTo>
                      <a:pt x="43234" y="0"/>
                    </a:moveTo>
                    <a:lnTo>
                      <a:pt x="60296" y="113775"/>
                    </a:lnTo>
                    <a:cubicBezTo>
                      <a:pt x="40198" y="117995"/>
                      <a:pt x="20767" y="119901"/>
                      <a:pt x="1821" y="120812"/>
                    </a:cubicBezTo>
                    <a:lnTo>
                      <a:pt x="0" y="4700"/>
                    </a:lnTo>
                    <a:cubicBezTo>
                      <a:pt x="14816" y="4633"/>
                      <a:pt x="29207" y="2726"/>
                      <a:pt x="43234"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2" name="Google Shape;5312;p43"/>
              <p:cNvSpPr/>
              <p:nvPr/>
            </p:nvSpPr>
            <p:spPr>
              <a:xfrm>
                <a:off x="7208272" y="890481"/>
                <a:ext cx="152955" cy="214415"/>
              </a:xfrm>
              <a:custGeom>
                <a:rect b="b" l="l" r="r" t="t"/>
                <a:pathLst>
                  <a:path extrusionOk="0" h="136788" w="97579">
                    <a:moveTo>
                      <a:pt x="55681" y="0"/>
                    </a:moveTo>
                    <a:cubicBezTo>
                      <a:pt x="69162" y="8446"/>
                      <a:pt x="83189" y="16559"/>
                      <a:pt x="97580" y="24113"/>
                    </a:cubicBezTo>
                    <a:lnTo>
                      <a:pt x="56896" y="136788"/>
                    </a:lnTo>
                    <a:cubicBezTo>
                      <a:pt x="50885" y="133606"/>
                      <a:pt x="44570" y="131681"/>
                      <a:pt x="38680" y="128160"/>
                    </a:cubicBezTo>
                    <a:cubicBezTo>
                      <a:pt x="25503" y="120284"/>
                      <a:pt x="12934" y="110411"/>
                      <a:pt x="0" y="101594"/>
                    </a:cubicBezTo>
                    <a:lnTo>
                      <a:pt x="55681"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3" name="Google Shape;5313;p43"/>
              <p:cNvSpPr/>
              <p:nvPr/>
            </p:nvSpPr>
            <p:spPr>
              <a:xfrm>
                <a:off x="7048252" y="789306"/>
                <a:ext cx="177990" cy="201165"/>
              </a:xfrm>
              <a:custGeom>
                <a:rect b="b" l="l" r="r" t="t"/>
                <a:pathLst>
                  <a:path extrusionOk="0" h="128335" w="113550">
                    <a:moveTo>
                      <a:pt x="70073" y="0"/>
                    </a:moveTo>
                    <a:cubicBezTo>
                      <a:pt x="84404" y="12090"/>
                      <a:pt x="98612" y="24337"/>
                      <a:pt x="113550" y="34958"/>
                    </a:cubicBezTo>
                    <a:lnTo>
                      <a:pt x="47181" y="128336"/>
                    </a:lnTo>
                    <a:cubicBezTo>
                      <a:pt x="37587" y="121231"/>
                      <a:pt x="27932" y="114521"/>
                      <a:pt x="18460" y="107411"/>
                    </a:cubicBezTo>
                    <a:cubicBezTo>
                      <a:pt x="12266" y="102911"/>
                      <a:pt x="6194" y="98284"/>
                      <a:pt x="0" y="93749"/>
                    </a:cubicBezTo>
                    <a:lnTo>
                      <a:pt x="70073"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4" name="Google Shape;5314;p43"/>
              <p:cNvSpPr/>
              <p:nvPr/>
            </p:nvSpPr>
            <p:spPr>
              <a:xfrm>
                <a:off x="6921665" y="693742"/>
                <a:ext cx="181891" cy="198729"/>
              </a:xfrm>
              <a:custGeom>
                <a:rect b="b" l="l" r="r" t="t"/>
                <a:pathLst>
                  <a:path extrusionOk="0" h="126781" w="116039">
                    <a:moveTo>
                      <a:pt x="72866" y="0"/>
                    </a:moveTo>
                    <a:cubicBezTo>
                      <a:pt x="87682" y="10268"/>
                      <a:pt x="102073" y="21222"/>
                      <a:pt x="116039" y="32875"/>
                    </a:cubicBezTo>
                    <a:lnTo>
                      <a:pt x="42565" y="126781"/>
                    </a:lnTo>
                    <a:cubicBezTo>
                      <a:pt x="42323" y="126629"/>
                      <a:pt x="42141" y="126423"/>
                      <a:pt x="41958" y="126271"/>
                    </a:cubicBezTo>
                    <a:cubicBezTo>
                      <a:pt x="36008" y="122197"/>
                      <a:pt x="16880" y="110562"/>
                      <a:pt x="0" y="100106"/>
                    </a:cubicBezTo>
                    <a:lnTo>
                      <a:pt x="72866"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5" name="Google Shape;5315;p43"/>
              <p:cNvSpPr/>
              <p:nvPr/>
            </p:nvSpPr>
            <p:spPr>
              <a:xfrm>
                <a:off x="6813839" y="627929"/>
                <a:ext cx="157051" cy="183932"/>
              </a:xfrm>
              <a:custGeom>
                <a:rect b="b" l="l" r="r" t="t"/>
                <a:pathLst>
                  <a:path extrusionOk="0" h="117341" w="100192">
                    <a:moveTo>
                      <a:pt x="61756" y="683"/>
                    </a:moveTo>
                    <a:cubicBezTo>
                      <a:pt x="72625" y="2863"/>
                      <a:pt x="86530" y="10040"/>
                      <a:pt x="100193" y="17205"/>
                    </a:cubicBezTo>
                    <a:lnTo>
                      <a:pt x="30302" y="117342"/>
                    </a:lnTo>
                    <a:cubicBezTo>
                      <a:pt x="15061" y="107298"/>
                      <a:pt x="2127" y="98293"/>
                      <a:pt x="123" y="94693"/>
                    </a:cubicBezTo>
                    <a:cubicBezTo>
                      <a:pt x="-2791" y="89361"/>
                      <a:pt x="46940" y="5013"/>
                      <a:pt x="49793" y="1928"/>
                    </a:cubicBezTo>
                    <a:cubicBezTo>
                      <a:pt x="51858" y="-288"/>
                      <a:pt x="56230" y="-434"/>
                      <a:pt x="61756" y="683"/>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6" name="Google Shape;5316;p43"/>
              <p:cNvSpPr/>
              <p:nvPr/>
            </p:nvSpPr>
            <p:spPr>
              <a:xfrm>
                <a:off x="7184745" y="1174468"/>
                <a:ext cx="202640" cy="173259"/>
              </a:xfrm>
              <a:custGeom>
                <a:rect b="b" l="l" r="r" t="t"/>
                <a:pathLst>
                  <a:path extrusionOk="0" h="110532" w="129276">
                    <a:moveTo>
                      <a:pt x="0" y="45098"/>
                    </a:moveTo>
                    <a:cubicBezTo>
                      <a:pt x="11355" y="30215"/>
                      <a:pt x="22952" y="15381"/>
                      <a:pt x="32789" y="0"/>
                    </a:cubicBezTo>
                    <a:lnTo>
                      <a:pt x="129276" y="61785"/>
                    </a:lnTo>
                    <a:cubicBezTo>
                      <a:pt x="122658" y="71664"/>
                      <a:pt x="116403" y="81628"/>
                      <a:pt x="109785" y="91484"/>
                    </a:cubicBezTo>
                    <a:cubicBezTo>
                      <a:pt x="105595" y="97853"/>
                      <a:pt x="101223" y="104174"/>
                      <a:pt x="97033" y="110532"/>
                    </a:cubicBezTo>
                    <a:lnTo>
                      <a:pt x="0" y="45098"/>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7" name="Google Shape;5317;p43"/>
              <p:cNvSpPr/>
              <p:nvPr/>
            </p:nvSpPr>
            <p:spPr>
              <a:xfrm>
                <a:off x="7095210" y="1301723"/>
                <a:ext cx="200737" cy="176618"/>
              </a:xfrm>
              <a:custGeom>
                <a:rect b="b" l="l" r="r" t="t"/>
                <a:pathLst>
                  <a:path extrusionOk="0" h="112675" w="128062">
                    <a:moveTo>
                      <a:pt x="0" y="44722"/>
                    </a:moveTo>
                    <a:cubicBezTo>
                      <a:pt x="9533" y="29432"/>
                      <a:pt x="19795" y="14507"/>
                      <a:pt x="30725" y="0"/>
                    </a:cubicBezTo>
                    <a:lnTo>
                      <a:pt x="128062" y="68859"/>
                    </a:lnTo>
                    <a:cubicBezTo>
                      <a:pt x="127941" y="69083"/>
                      <a:pt x="127758" y="69296"/>
                      <a:pt x="127577" y="69521"/>
                    </a:cubicBezTo>
                    <a:cubicBezTo>
                      <a:pt x="123812" y="75617"/>
                      <a:pt x="113125" y="95297"/>
                      <a:pt x="103470" y="112676"/>
                    </a:cubicBezTo>
                    <a:lnTo>
                      <a:pt x="0" y="44722"/>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8" name="Google Shape;5318;p43"/>
              <p:cNvSpPr/>
              <p:nvPr/>
            </p:nvSpPr>
            <p:spPr>
              <a:xfrm>
                <a:off x="7035878" y="1438578"/>
                <a:ext cx="185689" cy="151074"/>
              </a:xfrm>
              <a:custGeom>
                <a:rect b="b" l="l" r="r" t="t"/>
                <a:pathLst>
                  <a:path extrusionOk="0" h="96379" w="118462">
                    <a:moveTo>
                      <a:pt x="419" y="39196"/>
                    </a:moveTo>
                    <a:cubicBezTo>
                      <a:pt x="2059" y="28272"/>
                      <a:pt x="8556" y="14015"/>
                      <a:pt x="15053" y="0"/>
                    </a:cubicBezTo>
                    <a:lnTo>
                      <a:pt x="118463" y="64997"/>
                    </a:lnTo>
                    <a:cubicBezTo>
                      <a:pt x="109172" y="80718"/>
                      <a:pt x="100793" y="94070"/>
                      <a:pt x="97270" y="96220"/>
                    </a:cubicBezTo>
                    <a:cubicBezTo>
                      <a:pt x="92109" y="99408"/>
                      <a:pt x="5459" y="53775"/>
                      <a:pt x="2241" y="51073"/>
                    </a:cubicBezTo>
                    <a:cubicBezTo>
                      <a:pt x="-66" y="49130"/>
                      <a:pt x="-431" y="44788"/>
                      <a:pt x="419" y="39196"/>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9" name="Google Shape;5319;p43"/>
              <p:cNvSpPr/>
              <p:nvPr/>
            </p:nvSpPr>
            <p:spPr>
              <a:xfrm>
                <a:off x="7284134" y="965952"/>
                <a:ext cx="157960" cy="238981"/>
              </a:xfrm>
              <a:custGeom>
                <a:rect b="b" l="l" r="r" t="t"/>
                <a:pathLst>
                  <a:path extrusionOk="0" h="152460" w="100772">
                    <a:moveTo>
                      <a:pt x="39625" y="0"/>
                    </a:moveTo>
                    <a:cubicBezTo>
                      <a:pt x="1795" y="64122"/>
                      <a:pt x="-35670" y="87093"/>
                      <a:pt x="63063" y="136472"/>
                    </a:cubicBezTo>
                    <a:cubicBezTo>
                      <a:pt x="71747" y="140814"/>
                      <a:pt x="86138" y="147694"/>
                      <a:pt x="100772" y="152461"/>
                    </a:cubicBezTo>
                    <a:cubicBezTo>
                      <a:pt x="87110" y="130297"/>
                      <a:pt x="72536" y="105529"/>
                      <a:pt x="60210" y="73662"/>
                    </a:cubicBezTo>
                    <a:cubicBezTo>
                      <a:pt x="50858" y="49488"/>
                      <a:pt x="44604" y="24289"/>
                      <a:pt x="39625"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0" name="Google Shape;5320;p43"/>
              <p:cNvSpPr/>
              <p:nvPr/>
            </p:nvSpPr>
            <p:spPr>
              <a:xfrm>
                <a:off x="7444048" y="935949"/>
                <a:ext cx="100809" cy="212578"/>
              </a:xfrm>
              <a:custGeom>
                <a:rect b="b" l="l" r="r" t="t"/>
                <a:pathLst>
                  <a:path extrusionOk="0" h="135616" w="64312">
                    <a:moveTo>
                      <a:pt x="0" y="0"/>
                    </a:moveTo>
                    <a:cubicBezTo>
                      <a:pt x="2854" y="25060"/>
                      <a:pt x="7347" y="50818"/>
                      <a:pt x="16820" y="75089"/>
                    </a:cubicBezTo>
                    <a:cubicBezTo>
                      <a:pt x="25564" y="97519"/>
                      <a:pt x="39105" y="117497"/>
                      <a:pt x="53678" y="135616"/>
                    </a:cubicBezTo>
                    <a:cubicBezTo>
                      <a:pt x="54407" y="132708"/>
                      <a:pt x="55682" y="128597"/>
                      <a:pt x="56229" y="126478"/>
                    </a:cubicBezTo>
                    <a:cubicBezTo>
                      <a:pt x="61025" y="107860"/>
                      <a:pt x="71105" y="45444"/>
                      <a:pt x="57382" y="30835"/>
                    </a:cubicBezTo>
                    <a:cubicBezTo>
                      <a:pt x="48638" y="21562"/>
                      <a:pt x="24228" y="8410"/>
                      <a:pt x="0"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21" name="Google Shape;5321;p43"/>
            <p:cNvSpPr/>
            <p:nvPr/>
          </p:nvSpPr>
          <p:spPr>
            <a:xfrm>
              <a:off x="6959129" y="1900219"/>
              <a:ext cx="398352" cy="360072"/>
            </a:xfrm>
            <a:custGeom>
              <a:rect b="b" l="l" r="r" t="t"/>
              <a:pathLst>
                <a:path extrusionOk="0" h="229711" w="254132">
                  <a:moveTo>
                    <a:pt x="87182" y="323"/>
                  </a:moveTo>
                  <a:cubicBezTo>
                    <a:pt x="84085" y="-151"/>
                    <a:pt x="80624" y="-132"/>
                    <a:pt x="76920" y="572"/>
                  </a:cubicBezTo>
                  <a:cubicBezTo>
                    <a:pt x="64775" y="2910"/>
                    <a:pt x="50628" y="11757"/>
                    <a:pt x="39212" y="23816"/>
                  </a:cubicBezTo>
                  <a:cubicBezTo>
                    <a:pt x="27189" y="36495"/>
                    <a:pt x="20145" y="50328"/>
                    <a:pt x="18445" y="63802"/>
                  </a:cubicBezTo>
                  <a:cubicBezTo>
                    <a:pt x="14255" y="62836"/>
                    <a:pt x="10369" y="61683"/>
                    <a:pt x="7090" y="60177"/>
                  </a:cubicBezTo>
                  <a:cubicBezTo>
                    <a:pt x="4600" y="59011"/>
                    <a:pt x="1625" y="60164"/>
                    <a:pt x="471" y="62672"/>
                  </a:cubicBezTo>
                  <a:cubicBezTo>
                    <a:pt x="-683" y="65186"/>
                    <a:pt x="350" y="68131"/>
                    <a:pt x="2839" y="69297"/>
                  </a:cubicBezTo>
                  <a:cubicBezTo>
                    <a:pt x="7272" y="71349"/>
                    <a:pt x="12676" y="72880"/>
                    <a:pt x="18323" y="74045"/>
                  </a:cubicBezTo>
                  <a:cubicBezTo>
                    <a:pt x="19780" y="88576"/>
                    <a:pt x="28039" y="102196"/>
                    <a:pt x="44980" y="112780"/>
                  </a:cubicBezTo>
                  <a:cubicBezTo>
                    <a:pt x="52753" y="117638"/>
                    <a:pt x="68055" y="118026"/>
                    <a:pt x="84449" y="115531"/>
                  </a:cubicBezTo>
                  <a:cubicBezTo>
                    <a:pt x="78984" y="148727"/>
                    <a:pt x="95136" y="174176"/>
                    <a:pt x="135577" y="178754"/>
                  </a:cubicBezTo>
                  <a:cubicBezTo>
                    <a:pt x="138067" y="179046"/>
                    <a:pt x="140495" y="178548"/>
                    <a:pt x="142925" y="178384"/>
                  </a:cubicBezTo>
                  <a:cubicBezTo>
                    <a:pt x="143896" y="183934"/>
                    <a:pt x="145778" y="189587"/>
                    <a:pt x="149179" y="195374"/>
                  </a:cubicBezTo>
                  <a:cubicBezTo>
                    <a:pt x="158044" y="210451"/>
                    <a:pt x="175654" y="215594"/>
                    <a:pt x="194903" y="213870"/>
                  </a:cubicBezTo>
                  <a:cubicBezTo>
                    <a:pt x="197210" y="219134"/>
                    <a:pt x="200307" y="224138"/>
                    <a:pt x="204800" y="228364"/>
                  </a:cubicBezTo>
                  <a:cubicBezTo>
                    <a:pt x="206804" y="230265"/>
                    <a:pt x="210022" y="230131"/>
                    <a:pt x="211904" y="228115"/>
                  </a:cubicBezTo>
                  <a:cubicBezTo>
                    <a:pt x="213787" y="226099"/>
                    <a:pt x="213666" y="222893"/>
                    <a:pt x="211662" y="220992"/>
                  </a:cubicBezTo>
                  <a:cubicBezTo>
                    <a:pt x="208990" y="218503"/>
                    <a:pt x="207108" y="215594"/>
                    <a:pt x="205529" y="212619"/>
                  </a:cubicBezTo>
                  <a:cubicBezTo>
                    <a:pt x="212452" y="211034"/>
                    <a:pt x="219434" y="208842"/>
                    <a:pt x="226296" y="205496"/>
                  </a:cubicBezTo>
                  <a:cubicBezTo>
                    <a:pt x="239472" y="198993"/>
                    <a:pt x="249309" y="190219"/>
                    <a:pt x="252770" y="181007"/>
                  </a:cubicBezTo>
                  <a:cubicBezTo>
                    <a:pt x="257021" y="169567"/>
                    <a:pt x="251252" y="159171"/>
                    <a:pt x="236497" y="152516"/>
                  </a:cubicBezTo>
                  <a:cubicBezTo>
                    <a:pt x="220588" y="145345"/>
                    <a:pt x="203829" y="155443"/>
                    <a:pt x="195510" y="173884"/>
                  </a:cubicBezTo>
                  <a:cubicBezTo>
                    <a:pt x="191138" y="183703"/>
                    <a:pt x="189923" y="194202"/>
                    <a:pt x="191806" y="204124"/>
                  </a:cubicBezTo>
                  <a:cubicBezTo>
                    <a:pt x="176989" y="204877"/>
                    <a:pt x="164116" y="200960"/>
                    <a:pt x="157923" y="190376"/>
                  </a:cubicBezTo>
                  <a:cubicBezTo>
                    <a:pt x="155190" y="185749"/>
                    <a:pt x="153794" y="181153"/>
                    <a:pt x="153065" y="176756"/>
                  </a:cubicBezTo>
                  <a:cubicBezTo>
                    <a:pt x="156526" y="175821"/>
                    <a:pt x="159745" y="174971"/>
                    <a:pt x="164420" y="173259"/>
                  </a:cubicBezTo>
                  <a:cubicBezTo>
                    <a:pt x="165756" y="172767"/>
                    <a:pt x="166363" y="172494"/>
                    <a:pt x="167031" y="172257"/>
                  </a:cubicBezTo>
                  <a:cubicBezTo>
                    <a:pt x="183973" y="166063"/>
                    <a:pt x="195449" y="157665"/>
                    <a:pt x="203646" y="144143"/>
                  </a:cubicBezTo>
                  <a:cubicBezTo>
                    <a:pt x="210083" y="133504"/>
                    <a:pt x="207533" y="124584"/>
                    <a:pt x="197271" y="122775"/>
                  </a:cubicBezTo>
                  <a:cubicBezTo>
                    <a:pt x="190045" y="121500"/>
                    <a:pt x="179540" y="124202"/>
                    <a:pt x="169764" y="129776"/>
                  </a:cubicBezTo>
                  <a:cubicBezTo>
                    <a:pt x="153551" y="139024"/>
                    <a:pt x="143350" y="152790"/>
                    <a:pt x="142317" y="168510"/>
                  </a:cubicBezTo>
                  <a:cubicBezTo>
                    <a:pt x="140435" y="168638"/>
                    <a:pt x="138492" y="168972"/>
                    <a:pt x="136670" y="168760"/>
                  </a:cubicBezTo>
                  <a:cubicBezTo>
                    <a:pt x="101269" y="164746"/>
                    <a:pt x="89186" y="143141"/>
                    <a:pt x="95440" y="113533"/>
                  </a:cubicBezTo>
                  <a:cubicBezTo>
                    <a:pt x="101026" y="112203"/>
                    <a:pt x="106735" y="110782"/>
                    <a:pt x="112078" y="108784"/>
                  </a:cubicBezTo>
                  <a:cubicBezTo>
                    <a:pt x="124951" y="103951"/>
                    <a:pt x="134910" y="97648"/>
                    <a:pt x="140314" y="90416"/>
                  </a:cubicBezTo>
                  <a:cubicBezTo>
                    <a:pt x="147115" y="81290"/>
                    <a:pt x="146325" y="70979"/>
                    <a:pt x="137399" y="61549"/>
                  </a:cubicBezTo>
                  <a:cubicBezTo>
                    <a:pt x="129566" y="53218"/>
                    <a:pt x="118333" y="56400"/>
                    <a:pt x="107949" y="66923"/>
                  </a:cubicBezTo>
                  <a:cubicBezTo>
                    <a:pt x="98901" y="76074"/>
                    <a:pt x="90825" y="90276"/>
                    <a:pt x="86574" y="105032"/>
                  </a:cubicBezTo>
                  <a:cubicBezTo>
                    <a:pt x="86574" y="105074"/>
                    <a:pt x="86574" y="105117"/>
                    <a:pt x="86574" y="105159"/>
                  </a:cubicBezTo>
                  <a:cubicBezTo>
                    <a:pt x="70908" y="108007"/>
                    <a:pt x="56274" y="108013"/>
                    <a:pt x="50324" y="104285"/>
                  </a:cubicBezTo>
                  <a:cubicBezTo>
                    <a:pt x="37451" y="96227"/>
                    <a:pt x="30771" y="86208"/>
                    <a:pt x="28828" y="75418"/>
                  </a:cubicBezTo>
                  <a:cubicBezTo>
                    <a:pt x="41398" y="76675"/>
                    <a:pt x="54939" y="76134"/>
                    <a:pt x="66719" y="72922"/>
                  </a:cubicBezTo>
                  <a:cubicBezTo>
                    <a:pt x="93254" y="65672"/>
                    <a:pt x="108131" y="47522"/>
                    <a:pt x="104427" y="19815"/>
                  </a:cubicBezTo>
                  <a:cubicBezTo>
                    <a:pt x="102909" y="8332"/>
                    <a:pt x="96533" y="1750"/>
                    <a:pt x="87182" y="323"/>
                  </a:cubicBezTo>
                  <a:close/>
                  <a:moveTo>
                    <a:pt x="85056" y="10069"/>
                  </a:moveTo>
                  <a:cubicBezTo>
                    <a:pt x="90522" y="10658"/>
                    <a:pt x="93618" y="14240"/>
                    <a:pt x="94590" y="21193"/>
                  </a:cubicBezTo>
                  <a:cubicBezTo>
                    <a:pt x="97505" y="43436"/>
                    <a:pt x="86150" y="57274"/>
                    <a:pt x="64108" y="63298"/>
                  </a:cubicBezTo>
                  <a:cubicBezTo>
                    <a:pt x="53057" y="66310"/>
                    <a:pt x="40184" y="66631"/>
                    <a:pt x="28464" y="65301"/>
                  </a:cubicBezTo>
                  <a:cubicBezTo>
                    <a:pt x="29678" y="53904"/>
                    <a:pt x="35750" y="41990"/>
                    <a:pt x="46437" y="30684"/>
                  </a:cubicBezTo>
                  <a:cubicBezTo>
                    <a:pt x="56517" y="20046"/>
                    <a:pt x="68905" y="12346"/>
                    <a:pt x="78803" y="10445"/>
                  </a:cubicBezTo>
                  <a:cubicBezTo>
                    <a:pt x="81171" y="10002"/>
                    <a:pt x="83235" y="9875"/>
                    <a:pt x="85056" y="10069"/>
                  </a:cubicBezTo>
                  <a:close/>
                  <a:moveTo>
                    <a:pt x="124162" y="67421"/>
                  </a:moveTo>
                  <a:cubicBezTo>
                    <a:pt x="126712" y="66552"/>
                    <a:pt x="128777" y="66917"/>
                    <a:pt x="130173" y="68423"/>
                  </a:cubicBezTo>
                  <a:cubicBezTo>
                    <a:pt x="135760" y="74367"/>
                    <a:pt x="136124" y="79261"/>
                    <a:pt x="132298" y="84417"/>
                  </a:cubicBezTo>
                  <a:cubicBezTo>
                    <a:pt x="128290" y="89809"/>
                    <a:pt x="119851" y="95067"/>
                    <a:pt x="108556" y="99288"/>
                  </a:cubicBezTo>
                  <a:cubicBezTo>
                    <a:pt x="105338" y="100502"/>
                    <a:pt x="101816" y="101340"/>
                    <a:pt x="98416" y="102287"/>
                  </a:cubicBezTo>
                  <a:cubicBezTo>
                    <a:pt x="102484" y="91193"/>
                    <a:pt x="108374" y="80689"/>
                    <a:pt x="115053" y="73918"/>
                  </a:cubicBezTo>
                  <a:cubicBezTo>
                    <a:pt x="118514" y="70402"/>
                    <a:pt x="121611" y="68295"/>
                    <a:pt x="124162" y="67421"/>
                  </a:cubicBezTo>
                  <a:close/>
                  <a:moveTo>
                    <a:pt x="195510" y="132648"/>
                  </a:moveTo>
                  <a:cubicBezTo>
                    <a:pt x="198000" y="133079"/>
                    <a:pt x="198181" y="133844"/>
                    <a:pt x="195024" y="139024"/>
                  </a:cubicBezTo>
                  <a:cubicBezTo>
                    <a:pt x="188102" y="150391"/>
                    <a:pt x="178507" y="157417"/>
                    <a:pt x="163570" y="162888"/>
                  </a:cubicBezTo>
                  <a:cubicBezTo>
                    <a:pt x="162902" y="163131"/>
                    <a:pt x="162234" y="163270"/>
                    <a:pt x="160898" y="163762"/>
                  </a:cubicBezTo>
                  <a:cubicBezTo>
                    <a:pt x="157802" y="164922"/>
                    <a:pt x="155858" y="165383"/>
                    <a:pt x="153429" y="166136"/>
                  </a:cubicBezTo>
                  <a:cubicBezTo>
                    <a:pt x="155312" y="155176"/>
                    <a:pt x="162477" y="145479"/>
                    <a:pt x="174682" y="138520"/>
                  </a:cubicBezTo>
                  <a:cubicBezTo>
                    <a:pt x="182576" y="134002"/>
                    <a:pt x="190956" y="131841"/>
                    <a:pt x="195510" y="132648"/>
                  </a:cubicBezTo>
                  <a:close/>
                  <a:moveTo>
                    <a:pt x="223746" y="160264"/>
                  </a:moveTo>
                  <a:cubicBezTo>
                    <a:pt x="226539" y="159937"/>
                    <a:pt x="229453" y="160319"/>
                    <a:pt x="232368" y="161637"/>
                  </a:cubicBezTo>
                  <a:cubicBezTo>
                    <a:pt x="242752" y="166300"/>
                    <a:pt x="245605" y="171559"/>
                    <a:pt x="243359" y="177509"/>
                  </a:cubicBezTo>
                  <a:cubicBezTo>
                    <a:pt x="240990" y="183879"/>
                    <a:pt x="232915" y="191020"/>
                    <a:pt x="221741" y="196497"/>
                  </a:cubicBezTo>
                  <a:cubicBezTo>
                    <a:pt x="215305" y="199691"/>
                    <a:pt x="208747" y="201999"/>
                    <a:pt x="202250" y="203371"/>
                  </a:cubicBezTo>
                  <a:cubicBezTo>
                    <a:pt x="198181" y="184043"/>
                    <a:pt x="209233" y="161965"/>
                    <a:pt x="223746" y="160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2" name="Google Shape;5322;p43"/>
            <p:cNvSpPr/>
            <p:nvPr/>
          </p:nvSpPr>
          <p:spPr>
            <a:xfrm>
              <a:off x="8043429" y="874760"/>
              <a:ext cx="236699" cy="323121"/>
            </a:xfrm>
            <a:custGeom>
              <a:rect b="b" l="l" r="r" t="t"/>
              <a:pathLst>
                <a:path extrusionOk="0" h="206138" w="151004">
                  <a:moveTo>
                    <a:pt x="44144" y="224"/>
                  </a:moveTo>
                  <a:cubicBezTo>
                    <a:pt x="42929" y="625"/>
                    <a:pt x="41897" y="1487"/>
                    <a:pt x="41289" y="2719"/>
                  </a:cubicBezTo>
                  <a:cubicBezTo>
                    <a:pt x="40075" y="5191"/>
                    <a:pt x="40925" y="8215"/>
                    <a:pt x="43415" y="9466"/>
                  </a:cubicBezTo>
                  <a:cubicBezTo>
                    <a:pt x="68250" y="22035"/>
                    <a:pt x="76023" y="34987"/>
                    <a:pt x="70679" y="47332"/>
                  </a:cubicBezTo>
                  <a:cubicBezTo>
                    <a:pt x="62664" y="45164"/>
                    <a:pt x="54162" y="43840"/>
                    <a:pt x="44690" y="44332"/>
                  </a:cubicBezTo>
                  <a:cubicBezTo>
                    <a:pt x="17790" y="45723"/>
                    <a:pt x="-3280" y="57685"/>
                    <a:pt x="424" y="74693"/>
                  </a:cubicBezTo>
                  <a:cubicBezTo>
                    <a:pt x="4553" y="93395"/>
                    <a:pt x="39832" y="87967"/>
                    <a:pt x="63696" y="70321"/>
                  </a:cubicBezTo>
                  <a:cubicBezTo>
                    <a:pt x="68493" y="66763"/>
                    <a:pt x="72015" y="62962"/>
                    <a:pt x="75051" y="59075"/>
                  </a:cubicBezTo>
                  <a:cubicBezTo>
                    <a:pt x="83916" y="62895"/>
                    <a:pt x="90292" y="68888"/>
                    <a:pt x="92539" y="76818"/>
                  </a:cubicBezTo>
                  <a:cubicBezTo>
                    <a:pt x="93814" y="81336"/>
                    <a:pt x="92600" y="87159"/>
                    <a:pt x="90414" y="93310"/>
                  </a:cubicBezTo>
                  <a:cubicBezTo>
                    <a:pt x="85192" y="92776"/>
                    <a:pt x="80151" y="91720"/>
                    <a:pt x="74566" y="92060"/>
                  </a:cubicBezTo>
                  <a:cubicBezTo>
                    <a:pt x="59506" y="92983"/>
                    <a:pt x="45236" y="97342"/>
                    <a:pt x="35946" y="103682"/>
                  </a:cubicBezTo>
                  <a:cubicBezTo>
                    <a:pt x="24834" y="111242"/>
                    <a:pt x="21312" y="121637"/>
                    <a:pt x="28781" y="131298"/>
                  </a:cubicBezTo>
                  <a:cubicBezTo>
                    <a:pt x="41350" y="147438"/>
                    <a:pt x="61693" y="143710"/>
                    <a:pt x="79788" y="126799"/>
                  </a:cubicBezTo>
                  <a:cubicBezTo>
                    <a:pt x="87074" y="119998"/>
                    <a:pt x="92903" y="111928"/>
                    <a:pt x="97032" y="103682"/>
                  </a:cubicBezTo>
                  <a:cubicBezTo>
                    <a:pt x="118285" y="107999"/>
                    <a:pt x="133101" y="121261"/>
                    <a:pt x="135773" y="143291"/>
                  </a:cubicBezTo>
                  <a:cubicBezTo>
                    <a:pt x="136926" y="152727"/>
                    <a:pt x="133709" y="161938"/>
                    <a:pt x="127515" y="170160"/>
                  </a:cubicBezTo>
                  <a:cubicBezTo>
                    <a:pt x="114945" y="164276"/>
                    <a:pt x="101343" y="159728"/>
                    <a:pt x="89138" y="158289"/>
                  </a:cubicBezTo>
                  <a:cubicBezTo>
                    <a:pt x="65214" y="155459"/>
                    <a:pt x="49366" y="163790"/>
                    <a:pt x="50519" y="183780"/>
                  </a:cubicBezTo>
                  <a:cubicBezTo>
                    <a:pt x="51856" y="206460"/>
                    <a:pt x="76448" y="211585"/>
                    <a:pt x="103165" y="200521"/>
                  </a:cubicBezTo>
                  <a:cubicBezTo>
                    <a:pt x="113427" y="196252"/>
                    <a:pt x="121867" y="189913"/>
                    <a:pt x="129033" y="182778"/>
                  </a:cubicBezTo>
                  <a:cubicBezTo>
                    <a:pt x="133769" y="185334"/>
                    <a:pt x="138991" y="187599"/>
                    <a:pt x="142878" y="190526"/>
                  </a:cubicBezTo>
                  <a:cubicBezTo>
                    <a:pt x="145124" y="192190"/>
                    <a:pt x="148342" y="191741"/>
                    <a:pt x="149982" y="189524"/>
                  </a:cubicBezTo>
                  <a:cubicBezTo>
                    <a:pt x="151682" y="187314"/>
                    <a:pt x="151196" y="184065"/>
                    <a:pt x="149011" y="182402"/>
                  </a:cubicBezTo>
                  <a:cubicBezTo>
                    <a:pt x="145306" y="179608"/>
                    <a:pt x="141056" y="177009"/>
                    <a:pt x="136623" y="174532"/>
                  </a:cubicBezTo>
                  <a:cubicBezTo>
                    <a:pt x="143485" y="164780"/>
                    <a:pt x="147128" y="153656"/>
                    <a:pt x="145731" y="142046"/>
                  </a:cubicBezTo>
                  <a:cubicBezTo>
                    <a:pt x="142574" y="115620"/>
                    <a:pt x="124964" y="99516"/>
                    <a:pt x="100675" y="94063"/>
                  </a:cubicBezTo>
                  <a:cubicBezTo>
                    <a:pt x="102801" y="86953"/>
                    <a:pt x="103772" y="79964"/>
                    <a:pt x="102133" y="74068"/>
                  </a:cubicBezTo>
                  <a:cubicBezTo>
                    <a:pt x="99097" y="63186"/>
                    <a:pt x="91021" y="55286"/>
                    <a:pt x="80151" y="50325"/>
                  </a:cubicBezTo>
                  <a:cubicBezTo>
                    <a:pt x="86831" y="33584"/>
                    <a:pt x="77480" y="15495"/>
                    <a:pt x="48030" y="594"/>
                  </a:cubicBezTo>
                  <a:cubicBezTo>
                    <a:pt x="46815" y="-31"/>
                    <a:pt x="45419" y="-177"/>
                    <a:pt x="44144" y="224"/>
                  </a:cubicBezTo>
                  <a:close/>
                  <a:moveTo>
                    <a:pt x="45176" y="54448"/>
                  </a:moveTo>
                  <a:cubicBezTo>
                    <a:pt x="51976" y="54102"/>
                    <a:pt x="58109" y="54679"/>
                    <a:pt x="63939" y="55827"/>
                  </a:cubicBezTo>
                  <a:cubicBezTo>
                    <a:pt x="61874" y="58001"/>
                    <a:pt x="60538" y="60211"/>
                    <a:pt x="57685" y="62324"/>
                  </a:cubicBezTo>
                  <a:cubicBezTo>
                    <a:pt x="38861" y="76248"/>
                    <a:pt x="11900" y="80365"/>
                    <a:pt x="10200" y="72568"/>
                  </a:cubicBezTo>
                  <a:cubicBezTo>
                    <a:pt x="8318" y="64194"/>
                    <a:pt x="23681" y="55560"/>
                    <a:pt x="45176" y="54448"/>
                  </a:cubicBezTo>
                  <a:close/>
                  <a:moveTo>
                    <a:pt x="75173" y="102182"/>
                  </a:moveTo>
                  <a:cubicBezTo>
                    <a:pt x="78998" y="101951"/>
                    <a:pt x="82277" y="102722"/>
                    <a:pt x="85920" y="102935"/>
                  </a:cubicBezTo>
                  <a:cubicBezTo>
                    <a:pt x="82520" y="108752"/>
                    <a:pt x="78330" y="114600"/>
                    <a:pt x="73047" y="119554"/>
                  </a:cubicBezTo>
                  <a:cubicBezTo>
                    <a:pt x="58656" y="132980"/>
                    <a:pt x="44812" y="135464"/>
                    <a:pt x="36796" y="125177"/>
                  </a:cubicBezTo>
                  <a:cubicBezTo>
                    <a:pt x="33396" y="120775"/>
                    <a:pt x="34732" y="116573"/>
                    <a:pt x="41532" y="111928"/>
                  </a:cubicBezTo>
                  <a:cubicBezTo>
                    <a:pt x="49183" y="106700"/>
                    <a:pt x="61813" y="102996"/>
                    <a:pt x="75173" y="102182"/>
                  </a:cubicBezTo>
                  <a:close/>
                  <a:moveTo>
                    <a:pt x="75780" y="168035"/>
                  </a:moveTo>
                  <a:cubicBezTo>
                    <a:pt x="79301" y="167689"/>
                    <a:pt x="83370" y="167731"/>
                    <a:pt x="88046" y="168284"/>
                  </a:cubicBezTo>
                  <a:cubicBezTo>
                    <a:pt x="98126" y="169474"/>
                    <a:pt x="109237" y="173123"/>
                    <a:pt x="119925" y="177781"/>
                  </a:cubicBezTo>
                  <a:cubicBezTo>
                    <a:pt x="114096" y="183057"/>
                    <a:pt x="107355" y="187921"/>
                    <a:pt x="99279" y="191273"/>
                  </a:cubicBezTo>
                  <a:cubicBezTo>
                    <a:pt x="77905" y="200120"/>
                    <a:pt x="61328" y="196598"/>
                    <a:pt x="60538" y="183155"/>
                  </a:cubicBezTo>
                  <a:cubicBezTo>
                    <a:pt x="59992" y="174058"/>
                    <a:pt x="65275" y="169073"/>
                    <a:pt x="75780" y="1680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3" name="Google Shape;5323;p43"/>
            <p:cNvSpPr/>
            <p:nvPr/>
          </p:nvSpPr>
          <p:spPr>
            <a:xfrm>
              <a:off x="6838771" y="899567"/>
              <a:ext cx="242630" cy="344079"/>
            </a:xfrm>
            <a:custGeom>
              <a:rect b="b" l="l" r="r" t="t"/>
              <a:pathLst>
                <a:path extrusionOk="0" h="219508" w="154788">
                  <a:moveTo>
                    <a:pt x="103527" y="43"/>
                  </a:moveTo>
                  <a:cubicBezTo>
                    <a:pt x="102252" y="-127"/>
                    <a:pt x="100916" y="201"/>
                    <a:pt x="99762" y="1045"/>
                  </a:cubicBezTo>
                  <a:cubicBezTo>
                    <a:pt x="92658" y="6456"/>
                    <a:pt x="88711" y="12850"/>
                    <a:pt x="86403" y="19535"/>
                  </a:cubicBezTo>
                  <a:cubicBezTo>
                    <a:pt x="75231" y="22328"/>
                    <a:pt x="64483" y="28862"/>
                    <a:pt x="55192" y="40029"/>
                  </a:cubicBezTo>
                  <a:cubicBezTo>
                    <a:pt x="39587" y="58719"/>
                    <a:pt x="40437" y="78508"/>
                    <a:pt x="52703" y="95255"/>
                  </a:cubicBezTo>
                  <a:cubicBezTo>
                    <a:pt x="38554" y="100987"/>
                    <a:pt x="27078" y="110496"/>
                    <a:pt x="22342" y="123995"/>
                  </a:cubicBezTo>
                  <a:cubicBezTo>
                    <a:pt x="17727" y="137038"/>
                    <a:pt x="19184" y="149280"/>
                    <a:pt x="24831" y="159232"/>
                  </a:cubicBezTo>
                  <a:cubicBezTo>
                    <a:pt x="5825" y="171813"/>
                    <a:pt x="-4558" y="192125"/>
                    <a:pt x="1939" y="215715"/>
                  </a:cubicBezTo>
                  <a:cubicBezTo>
                    <a:pt x="2668" y="218381"/>
                    <a:pt x="5400" y="220075"/>
                    <a:pt x="8072" y="219334"/>
                  </a:cubicBezTo>
                  <a:cubicBezTo>
                    <a:pt x="10744" y="218600"/>
                    <a:pt x="12323" y="215758"/>
                    <a:pt x="11594" y="213092"/>
                  </a:cubicBezTo>
                  <a:cubicBezTo>
                    <a:pt x="6311" y="193959"/>
                    <a:pt x="14813" y="177436"/>
                    <a:pt x="30843" y="167108"/>
                  </a:cubicBezTo>
                  <a:cubicBezTo>
                    <a:pt x="41590" y="178857"/>
                    <a:pt x="59018" y="185877"/>
                    <a:pt x="78267" y="184474"/>
                  </a:cubicBezTo>
                  <a:cubicBezTo>
                    <a:pt x="80209" y="184334"/>
                    <a:pt x="82760" y="183867"/>
                    <a:pt x="84946" y="183223"/>
                  </a:cubicBezTo>
                  <a:cubicBezTo>
                    <a:pt x="89500" y="181881"/>
                    <a:pt x="92658" y="179786"/>
                    <a:pt x="92779" y="175354"/>
                  </a:cubicBezTo>
                  <a:cubicBezTo>
                    <a:pt x="93569" y="150203"/>
                    <a:pt x="67640" y="141240"/>
                    <a:pt x="39951" y="151113"/>
                  </a:cubicBezTo>
                  <a:cubicBezTo>
                    <a:pt x="37643" y="151927"/>
                    <a:pt x="35944" y="153360"/>
                    <a:pt x="33818" y="154362"/>
                  </a:cubicBezTo>
                  <a:cubicBezTo>
                    <a:pt x="29385" y="146644"/>
                    <a:pt x="28293" y="137336"/>
                    <a:pt x="31814" y="127371"/>
                  </a:cubicBezTo>
                  <a:cubicBezTo>
                    <a:pt x="35883" y="115797"/>
                    <a:pt x="46448" y="107224"/>
                    <a:pt x="59929" y="102754"/>
                  </a:cubicBezTo>
                  <a:cubicBezTo>
                    <a:pt x="62054" y="104843"/>
                    <a:pt x="63450" y="107187"/>
                    <a:pt x="65940" y="109130"/>
                  </a:cubicBezTo>
                  <a:cubicBezTo>
                    <a:pt x="75291" y="116447"/>
                    <a:pt x="86403" y="121663"/>
                    <a:pt x="95815" y="123370"/>
                  </a:cubicBezTo>
                  <a:cubicBezTo>
                    <a:pt x="107049" y="125422"/>
                    <a:pt x="115792" y="122161"/>
                    <a:pt x="116764" y="112749"/>
                  </a:cubicBezTo>
                  <a:cubicBezTo>
                    <a:pt x="118525" y="96439"/>
                    <a:pt x="99034" y="87659"/>
                    <a:pt x="75291" y="89511"/>
                  </a:cubicBezTo>
                  <a:cubicBezTo>
                    <a:pt x="70980" y="89845"/>
                    <a:pt x="67094" y="90920"/>
                    <a:pt x="63025" y="91885"/>
                  </a:cubicBezTo>
                  <a:cubicBezTo>
                    <a:pt x="51427" y="77986"/>
                    <a:pt x="49788" y="62004"/>
                    <a:pt x="62782" y="46398"/>
                  </a:cubicBezTo>
                  <a:cubicBezTo>
                    <a:pt x="69462" y="38407"/>
                    <a:pt x="77053" y="34096"/>
                    <a:pt x="84824" y="31279"/>
                  </a:cubicBezTo>
                  <a:cubicBezTo>
                    <a:pt x="85128" y="37679"/>
                    <a:pt x="86646" y="44158"/>
                    <a:pt x="90654" y="50400"/>
                  </a:cubicBezTo>
                  <a:cubicBezTo>
                    <a:pt x="100430" y="65392"/>
                    <a:pt x="119011" y="75812"/>
                    <a:pt x="136256" y="75515"/>
                  </a:cubicBezTo>
                  <a:cubicBezTo>
                    <a:pt x="149554" y="75290"/>
                    <a:pt x="156537" y="67876"/>
                    <a:pt x="154412" y="56897"/>
                  </a:cubicBezTo>
                  <a:cubicBezTo>
                    <a:pt x="152712" y="48293"/>
                    <a:pt x="145304" y="38486"/>
                    <a:pt x="135163" y="30908"/>
                  </a:cubicBezTo>
                  <a:cubicBezTo>
                    <a:pt x="123443" y="22195"/>
                    <a:pt x="110570" y="17780"/>
                    <a:pt x="97637" y="18035"/>
                  </a:cubicBezTo>
                  <a:cubicBezTo>
                    <a:pt x="99580" y="14872"/>
                    <a:pt x="102252" y="11836"/>
                    <a:pt x="105895" y="9042"/>
                  </a:cubicBezTo>
                  <a:cubicBezTo>
                    <a:pt x="108142" y="7360"/>
                    <a:pt x="108445" y="4124"/>
                    <a:pt x="106806" y="1920"/>
                  </a:cubicBezTo>
                  <a:cubicBezTo>
                    <a:pt x="105955" y="815"/>
                    <a:pt x="104802" y="213"/>
                    <a:pt x="103527" y="43"/>
                  </a:cubicBezTo>
                  <a:close/>
                  <a:moveTo>
                    <a:pt x="95148" y="28030"/>
                  </a:moveTo>
                  <a:cubicBezTo>
                    <a:pt x="106684" y="27046"/>
                    <a:pt x="118525" y="30908"/>
                    <a:pt x="129273" y="38905"/>
                  </a:cubicBezTo>
                  <a:cubicBezTo>
                    <a:pt x="137653" y="45117"/>
                    <a:pt x="143360" y="52944"/>
                    <a:pt x="144514" y="58774"/>
                  </a:cubicBezTo>
                  <a:cubicBezTo>
                    <a:pt x="145425" y="63249"/>
                    <a:pt x="143482" y="65392"/>
                    <a:pt x="136135" y="65520"/>
                  </a:cubicBezTo>
                  <a:cubicBezTo>
                    <a:pt x="122412" y="65757"/>
                    <a:pt x="107049" y="57073"/>
                    <a:pt x="99155" y="44899"/>
                  </a:cubicBezTo>
                  <a:cubicBezTo>
                    <a:pt x="95511" y="39306"/>
                    <a:pt x="94176" y="33732"/>
                    <a:pt x="94540" y="28285"/>
                  </a:cubicBezTo>
                  <a:cubicBezTo>
                    <a:pt x="94783" y="28261"/>
                    <a:pt x="94965" y="28054"/>
                    <a:pt x="95148" y="28030"/>
                  </a:cubicBezTo>
                  <a:close/>
                  <a:moveTo>
                    <a:pt x="76202" y="99506"/>
                  </a:moveTo>
                  <a:cubicBezTo>
                    <a:pt x="94540" y="98073"/>
                    <a:pt x="107595" y="103945"/>
                    <a:pt x="106806" y="111626"/>
                  </a:cubicBezTo>
                  <a:cubicBezTo>
                    <a:pt x="106563" y="113605"/>
                    <a:pt x="103830" y="114650"/>
                    <a:pt x="97516" y="113502"/>
                  </a:cubicBezTo>
                  <a:cubicBezTo>
                    <a:pt x="89804" y="112093"/>
                    <a:pt x="80270" y="107491"/>
                    <a:pt x="72195" y="101133"/>
                  </a:cubicBezTo>
                  <a:cubicBezTo>
                    <a:pt x="71891" y="100890"/>
                    <a:pt x="71709" y="100623"/>
                    <a:pt x="71405" y="100380"/>
                  </a:cubicBezTo>
                  <a:cubicBezTo>
                    <a:pt x="73045" y="100143"/>
                    <a:pt x="74502" y="99633"/>
                    <a:pt x="76202" y="99506"/>
                  </a:cubicBezTo>
                  <a:close/>
                  <a:moveTo>
                    <a:pt x="58775" y="157234"/>
                  </a:moveTo>
                  <a:cubicBezTo>
                    <a:pt x="72377" y="156445"/>
                    <a:pt x="81667" y="162480"/>
                    <a:pt x="82275" y="173477"/>
                  </a:cubicBezTo>
                  <a:cubicBezTo>
                    <a:pt x="82153" y="173514"/>
                    <a:pt x="82153" y="173568"/>
                    <a:pt x="82031" y="173605"/>
                  </a:cubicBezTo>
                  <a:cubicBezTo>
                    <a:pt x="80635" y="174012"/>
                    <a:pt x="78935" y="174261"/>
                    <a:pt x="77660" y="174352"/>
                  </a:cubicBezTo>
                  <a:cubicBezTo>
                    <a:pt x="62540" y="175457"/>
                    <a:pt x="48998" y="170587"/>
                    <a:pt x="40194" y="162232"/>
                  </a:cubicBezTo>
                  <a:cubicBezTo>
                    <a:pt x="41348" y="161758"/>
                    <a:pt x="42137" y="160908"/>
                    <a:pt x="43291" y="160483"/>
                  </a:cubicBezTo>
                  <a:cubicBezTo>
                    <a:pt x="48817" y="158515"/>
                    <a:pt x="54039" y="157513"/>
                    <a:pt x="58775" y="15723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4" name="Google Shape;5324;p43"/>
            <p:cNvSpPr/>
            <p:nvPr/>
          </p:nvSpPr>
          <p:spPr>
            <a:xfrm>
              <a:off x="7449301" y="802986"/>
              <a:ext cx="259241" cy="83079"/>
            </a:xfrm>
            <a:custGeom>
              <a:rect b="b" l="l" r="r" t="t"/>
              <a:pathLst>
                <a:path extrusionOk="0" h="53001" w="165385">
                  <a:moveTo>
                    <a:pt x="156551" y="230"/>
                  </a:moveTo>
                  <a:cubicBezTo>
                    <a:pt x="154790" y="692"/>
                    <a:pt x="153151" y="1785"/>
                    <a:pt x="152180" y="3479"/>
                  </a:cubicBezTo>
                  <a:cubicBezTo>
                    <a:pt x="126130" y="48164"/>
                    <a:pt x="48952" y="51868"/>
                    <a:pt x="12580" y="6855"/>
                  </a:cubicBezTo>
                  <a:cubicBezTo>
                    <a:pt x="10151" y="3807"/>
                    <a:pt x="5658" y="3394"/>
                    <a:pt x="2622" y="5853"/>
                  </a:cubicBezTo>
                  <a:cubicBezTo>
                    <a:pt x="-475" y="8312"/>
                    <a:pt x="-840" y="12678"/>
                    <a:pt x="1589" y="15726"/>
                  </a:cubicBezTo>
                  <a:cubicBezTo>
                    <a:pt x="44034" y="68311"/>
                    <a:pt x="133234" y="64043"/>
                    <a:pt x="164385" y="10601"/>
                  </a:cubicBezTo>
                  <a:cubicBezTo>
                    <a:pt x="166388" y="7219"/>
                    <a:pt x="165295" y="2950"/>
                    <a:pt x="161895" y="977"/>
                  </a:cubicBezTo>
                  <a:cubicBezTo>
                    <a:pt x="160195" y="-7"/>
                    <a:pt x="158313" y="-231"/>
                    <a:pt x="156551"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5" name="Google Shape;5325;p43"/>
            <p:cNvSpPr/>
            <p:nvPr/>
          </p:nvSpPr>
          <p:spPr>
            <a:xfrm>
              <a:off x="7440079" y="660748"/>
              <a:ext cx="74812" cy="74859"/>
            </a:xfrm>
            <a:custGeom>
              <a:rect b="b" l="l" r="r" t="t"/>
              <a:pathLst>
                <a:path extrusionOk="0" h="47757" w="47727">
                  <a:moveTo>
                    <a:pt x="0" y="23876"/>
                  </a:moveTo>
                  <a:cubicBezTo>
                    <a:pt x="0" y="10687"/>
                    <a:pt x="10687" y="0"/>
                    <a:pt x="23864" y="0"/>
                  </a:cubicBezTo>
                  <a:cubicBezTo>
                    <a:pt x="37040" y="0"/>
                    <a:pt x="47727" y="10687"/>
                    <a:pt x="47727" y="23876"/>
                  </a:cubicBezTo>
                  <a:cubicBezTo>
                    <a:pt x="47727" y="37065"/>
                    <a:pt x="37040" y="47758"/>
                    <a:pt x="23864"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6" name="Google Shape;5326;p43"/>
            <p:cNvSpPr/>
            <p:nvPr/>
          </p:nvSpPr>
          <p:spPr>
            <a:xfrm>
              <a:off x="7635055" y="663120"/>
              <a:ext cx="74812" cy="74859"/>
            </a:xfrm>
            <a:custGeom>
              <a:rect b="b" l="l" r="r" t="t"/>
              <a:pathLst>
                <a:path extrusionOk="0" h="47757" w="47727">
                  <a:moveTo>
                    <a:pt x="0" y="23882"/>
                  </a:moveTo>
                  <a:cubicBezTo>
                    <a:pt x="0" y="10693"/>
                    <a:pt x="10687" y="0"/>
                    <a:pt x="23864" y="0"/>
                  </a:cubicBezTo>
                  <a:cubicBezTo>
                    <a:pt x="37040" y="0"/>
                    <a:pt x="47727" y="10693"/>
                    <a:pt x="47727" y="23882"/>
                  </a:cubicBezTo>
                  <a:cubicBezTo>
                    <a:pt x="47727" y="37065"/>
                    <a:pt x="37040" y="47758"/>
                    <a:pt x="23864" y="47758"/>
                  </a:cubicBezTo>
                  <a:cubicBezTo>
                    <a:pt x="10687"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7" name="Google Shape;5327;p43"/>
            <p:cNvSpPr/>
            <p:nvPr/>
          </p:nvSpPr>
          <p:spPr>
            <a:xfrm>
              <a:off x="7370417" y="1329215"/>
              <a:ext cx="411300" cy="4113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5328" name="Google Shape;5328;p43"/>
          <p:cNvGrpSpPr/>
          <p:nvPr/>
        </p:nvGrpSpPr>
        <p:grpSpPr>
          <a:xfrm flipH="1">
            <a:off x="10850491" y="153851"/>
            <a:ext cx="1170195" cy="1384278"/>
            <a:chOff x="700405" y="421498"/>
            <a:chExt cx="1609180" cy="1903573"/>
          </a:xfrm>
        </p:grpSpPr>
        <p:grpSp>
          <p:nvGrpSpPr>
            <p:cNvPr id="5329" name="Google Shape;5329;p43"/>
            <p:cNvGrpSpPr/>
            <p:nvPr/>
          </p:nvGrpSpPr>
          <p:grpSpPr>
            <a:xfrm>
              <a:off x="700405" y="421498"/>
              <a:ext cx="1579673" cy="1903573"/>
              <a:chOff x="5460295" y="2037356"/>
              <a:chExt cx="1579673" cy="1903573"/>
            </a:xfrm>
          </p:grpSpPr>
          <p:grpSp>
            <p:nvGrpSpPr>
              <p:cNvPr id="5330" name="Google Shape;5330;p43"/>
              <p:cNvGrpSpPr/>
              <p:nvPr/>
            </p:nvGrpSpPr>
            <p:grpSpPr>
              <a:xfrm>
                <a:off x="5475026" y="2047322"/>
                <a:ext cx="1552144" cy="1884845"/>
                <a:chOff x="2609767" y="872536"/>
                <a:chExt cx="989509" cy="1201610"/>
              </a:xfrm>
            </p:grpSpPr>
            <p:sp>
              <p:nvSpPr>
                <p:cNvPr id="5331" name="Google Shape;5331;p43"/>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2" name="Google Shape;5332;p43"/>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333" name="Google Shape;5333;p43"/>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5334" name="Google Shape;5334;p43"/>
            <p:cNvGrpSpPr/>
            <p:nvPr/>
          </p:nvGrpSpPr>
          <p:grpSpPr>
            <a:xfrm>
              <a:off x="1366463" y="1254007"/>
              <a:ext cx="256951" cy="256951"/>
              <a:chOff x="3025916" y="1405541"/>
              <a:chExt cx="163809" cy="163809"/>
            </a:xfrm>
          </p:grpSpPr>
          <p:sp>
            <p:nvSpPr>
              <p:cNvPr id="5335" name="Google Shape;5335;p43"/>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36" name="Google Shape;5336;p43"/>
              <p:cNvGrpSpPr/>
              <p:nvPr/>
            </p:nvGrpSpPr>
            <p:grpSpPr>
              <a:xfrm>
                <a:off x="3026226" y="1406561"/>
                <a:ext cx="163311" cy="161896"/>
                <a:chOff x="3026226" y="1406561"/>
                <a:chExt cx="163311" cy="161896"/>
              </a:xfrm>
            </p:grpSpPr>
            <p:sp>
              <p:nvSpPr>
                <p:cNvPr id="5337" name="Google Shape;5337;p43"/>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8" name="Google Shape;5338;p43"/>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9" name="Google Shape;5339;p43"/>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0" name="Google Shape;5340;p43"/>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1" name="Google Shape;5341;p43"/>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2" name="Google Shape;5342;p43"/>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3" name="Google Shape;5343;p43"/>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4" name="Google Shape;5344;p43"/>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45" name="Google Shape;5345;p43"/>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46" name="Google Shape;5346;p43"/>
            <p:cNvSpPr/>
            <p:nvPr/>
          </p:nvSpPr>
          <p:spPr>
            <a:xfrm>
              <a:off x="944411" y="1907234"/>
              <a:ext cx="386346" cy="300482"/>
            </a:xfrm>
            <a:custGeom>
              <a:rect b="b" l="l" r="r" t="t"/>
              <a:pathLst>
                <a:path extrusionOk="0" h="191695" w="246473">
                  <a:moveTo>
                    <a:pt x="7415" y="3"/>
                  </a:moveTo>
                  <a:cubicBezTo>
                    <a:pt x="5472" y="70"/>
                    <a:pt x="3474" y="975"/>
                    <a:pt x="2041" y="2505"/>
                  </a:cubicBezTo>
                  <a:cubicBezTo>
                    <a:pt x="-831" y="5566"/>
                    <a:pt x="-642" y="10253"/>
                    <a:pt x="2418" y="13125"/>
                  </a:cubicBezTo>
                  <a:cubicBezTo>
                    <a:pt x="8812" y="19131"/>
                    <a:pt x="10870" y="27304"/>
                    <a:pt x="11660" y="45114"/>
                  </a:cubicBezTo>
                  <a:cubicBezTo>
                    <a:pt x="11690" y="45782"/>
                    <a:pt x="11733" y="46274"/>
                    <a:pt x="11787" y="47488"/>
                  </a:cubicBezTo>
                  <a:cubicBezTo>
                    <a:pt x="12382" y="61509"/>
                    <a:pt x="12965" y="67684"/>
                    <a:pt x="15412" y="74855"/>
                  </a:cubicBezTo>
                  <a:cubicBezTo>
                    <a:pt x="18904" y="85081"/>
                    <a:pt x="25589" y="92416"/>
                    <a:pt x="36155" y="96594"/>
                  </a:cubicBezTo>
                  <a:cubicBezTo>
                    <a:pt x="48469" y="101464"/>
                    <a:pt x="58786" y="100814"/>
                    <a:pt x="76766" y="96345"/>
                  </a:cubicBezTo>
                  <a:cubicBezTo>
                    <a:pt x="77397" y="96187"/>
                    <a:pt x="77883" y="96005"/>
                    <a:pt x="79012" y="95719"/>
                  </a:cubicBezTo>
                  <a:cubicBezTo>
                    <a:pt x="93993" y="91961"/>
                    <a:pt x="100484" y="91226"/>
                    <a:pt x="108250" y="92969"/>
                  </a:cubicBezTo>
                  <a:cubicBezTo>
                    <a:pt x="121390" y="95920"/>
                    <a:pt x="125562" y="105180"/>
                    <a:pt x="129242" y="132456"/>
                  </a:cubicBezTo>
                  <a:cubicBezTo>
                    <a:pt x="129345" y="133209"/>
                    <a:pt x="129393" y="133324"/>
                    <a:pt x="129491" y="134084"/>
                  </a:cubicBezTo>
                  <a:cubicBezTo>
                    <a:pt x="132921" y="159538"/>
                    <a:pt x="135873" y="169715"/>
                    <a:pt x="146110" y="178313"/>
                  </a:cubicBezTo>
                  <a:cubicBezTo>
                    <a:pt x="148363" y="180208"/>
                    <a:pt x="150761" y="181835"/>
                    <a:pt x="153111" y="183311"/>
                  </a:cubicBezTo>
                  <a:cubicBezTo>
                    <a:pt x="171626" y="194957"/>
                    <a:pt x="188537" y="193688"/>
                    <a:pt x="213584" y="184312"/>
                  </a:cubicBezTo>
                  <a:cubicBezTo>
                    <a:pt x="230192" y="178095"/>
                    <a:pt x="233325" y="177336"/>
                    <a:pt x="235578" y="178441"/>
                  </a:cubicBezTo>
                  <a:cubicBezTo>
                    <a:pt x="239349" y="180287"/>
                    <a:pt x="243854" y="178708"/>
                    <a:pt x="245700" y="174943"/>
                  </a:cubicBezTo>
                  <a:cubicBezTo>
                    <a:pt x="247546" y="171172"/>
                    <a:pt x="245973" y="166539"/>
                    <a:pt x="242203" y="164693"/>
                  </a:cubicBezTo>
                  <a:cubicBezTo>
                    <a:pt x="237223" y="162258"/>
                    <a:pt x="231758" y="162386"/>
                    <a:pt x="224958" y="164195"/>
                  </a:cubicBezTo>
                  <a:cubicBezTo>
                    <a:pt x="222547" y="164839"/>
                    <a:pt x="219960" y="165750"/>
                    <a:pt x="216711" y="166946"/>
                  </a:cubicBezTo>
                  <a:cubicBezTo>
                    <a:pt x="215005" y="167572"/>
                    <a:pt x="208976" y="169782"/>
                    <a:pt x="208217" y="170067"/>
                  </a:cubicBezTo>
                  <a:cubicBezTo>
                    <a:pt x="187201" y="177937"/>
                    <a:pt x="174528" y="178884"/>
                    <a:pt x="161109" y="170444"/>
                  </a:cubicBezTo>
                  <a:cubicBezTo>
                    <a:pt x="159354" y="169339"/>
                    <a:pt x="157708" y="168142"/>
                    <a:pt x="155983" y="166697"/>
                  </a:cubicBezTo>
                  <a:cubicBezTo>
                    <a:pt x="149887" y="161578"/>
                    <a:pt x="147482" y="153296"/>
                    <a:pt x="144610" y="131958"/>
                  </a:cubicBezTo>
                  <a:cubicBezTo>
                    <a:pt x="144513" y="131199"/>
                    <a:pt x="144465" y="131217"/>
                    <a:pt x="144361" y="130458"/>
                  </a:cubicBezTo>
                  <a:cubicBezTo>
                    <a:pt x="142273" y="114962"/>
                    <a:pt x="140700" y="107263"/>
                    <a:pt x="137117" y="99344"/>
                  </a:cubicBezTo>
                  <a:cubicBezTo>
                    <a:pt x="132041" y="88123"/>
                    <a:pt x="123680" y="80836"/>
                    <a:pt x="111499" y="78104"/>
                  </a:cubicBezTo>
                  <a:cubicBezTo>
                    <a:pt x="100636" y="75663"/>
                    <a:pt x="92644" y="76647"/>
                    <a:pt x="75387" y="80976"/>
                  </a:cubicBezTo>
                  <a:cubicBezTo>
                    <a:pt x="74264" y="81262"/>
                    <a:pt x="73754" y="81450"/>
                    <a:pt x="73141" y="81602"/>
                  </a:cubicBezTo>
                  <a:cubicBezTo>
                    <a:pt x="58027" y="85360"/>
                    <a:pt x="50309" y="85852"/>
                    <a:pt x="41778" y="82476"/>
                  </a:cubicBezTo>
                  <a:cubicBezTo>
                    <a:pt x="30532" y="78031"/>
                    <a:pt x="27909" y="70459"/>
                    <a:pt x="26907" y="46863"/>
                  </a:cubicBezTo>
                  <a:cubicBezTo>
                    <a:pt x="26852" y="45642"/>
                    <a:pt x="26810" y="45168"/>
                    <a:pt x="26780" y="44488"/>
                  </a:cubicBezTo>
                  <a:cubicBezTo>
                    <a:pt x="25820" y="22865"/>
                    <a:pt x="23063" y="11778"/>
                    <a:pt x="12789" y="2129"/>
                  </a:cubicBezTo>
                  <a:cubicBezTo>
                    <a:pt x="11259" y="696"/>
                    <a:pt x="9359" y="-57"/>
                    <a:pt x="7415"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7" name="Google Shape;5347;p43"/>
            <p:cNvSpPr/>
            <p:nvPr/>
          </p:nvSpPr>
          <p:spPr>
            <a:xfrm>
              <a:off x="1673374" y="1921156"/>
              <a:ext cx="393112" cy="242337"/>
            </a:xfrm>
            <a:custGeom>
              <a:rect b="b" l="l" r="r" t="t"/>
              <a:pathLst>
                <a:path extrusionOk="0" h="154601" w="250789">
                  <a:moveTo>
                    <a:pt x="243188" y="0"/>
                  </a:moveTo>
                  <a:cubicBezTo>
                    <a:pt x="241245" y="12"/>
                    <a:pt x="239296" y="759"/>
                    <a:pt x="237814" y="2253"/>
                  </a:cubicBezTo>
                  <a:cubicBezTo>
                    <a:pt x="231250" y="8878"/>
                    <a:pt x="228542" y="15587"/>
                    <a:pt x="224571" y="31369"/>
                  </a:cubicBezTo>
                  <a:cubicBezTo>
                    <a:pt x="224437" y="31897"/>
                    <a:pt x="224455" y="31964"/>
                    <a:pt x="224322" y="32492"/>
                  </a:cubicBezTo>
                  <a:cubicBezTo>
                    <a:pt x="219768" y="50569"/>
                    <a:pt x="216209" y="56787"/>
                    <a:pt x="206700" y="59605"/>
                  </a:cubicBezTo>
                  <a:cubicBezTo>
                    <a:pt x="198503" y="62034"/>
                    <a:pt x="190919" y="60218"/>
                    <a:pt x="172593" y="52859"/>
                  </a:cubicBezTo>
                  <a:cubicBezTo>
                    <a:pt x="172095" y="52658"/>
                    <a:pt x="172083" y="52682"/>
                    <a:pt x="171591" y="52482"/>
                  </a:cubicBezTo>
                  <a:cubicBezTo>
                    <a:pt x="145681" y="42092"/>
                    <a:pt x="132486" y="40368"/>
                    <a:pt x="117111" y="51110"/>
                  </a:cubicBezTo>
                  <a:cubicBezTo>
                    <a:pt x="101949" y="61700"/>
                    <a:pt x="98955" y="72939"/>
                    <a:pt x="98992" y="97841"/>
                  </a:cubicBezTo>
                  <a:cubicBezTo>
                    <a:pt x="98992" y="98011"/>
                    <a:pt x="98992" y="98048"/>
                    <a:pt x="98992" y="98218"/>
                  </a:cubicBezTo>
                  <a:cubicBezTo>
                    <a:pt x="99016" y="115353"/>
                    <a:pt x="97644" y="122112"/>
                    <a:pt x="91620" y="128579"/>
                  </a:cubicBezTo>
                  <a:cubicBezTo>
                    <a:pt x="85858" y="134766"/>
                    <a:pt x="73312" y="137025"/>
                    <a:pt x="48884" y="137080"/>
                  </a:cubicBezTo>
                  <a:cubicBezTo>
                    <a:pt x="47044" y="137080"/>
                    <a:pt x="45563" y="136964"/>
                    <a:pt x="42265" y="136952"/>
                  </a:cubicBezTo>
                  <a:cubicBezTo>
                    <a:pt x="21912" y="136885"/>
                    <a:pt x="13878" y="137383"/>
                    <a:pt x="5529" y="139703"/>
                  </a:cubicBezTo>
                  <a:cubicBezTo>
                    <a:pt x="1485" y="140820"/>
                    <a:pt x="-841" y="145028"/>
                    <a:pt x="282" y="149072"/>
                  </a:cubicBezTo>
                  <a:cubicBezTo>
                    <a:pt x="1400" y="153116"/>
                    <a:pt x="5480" y="155442"/>
                    <a:pt x="9524" y="154319"/>
                  </a:cubicBezTo>
                  <a:cubicBezTo>
                    <a:pt x="15961" y="152534"/>
                    <a:pt x="23563" y="152139"/>
                    <a:pt x="42265" y="152199"/>
                  </a:cubicBezTo>
                  <a:cubicBezTo>
                    <a:pt x="45587" y="152206"/>
                    <a:pt x="47008" y="152199"/>
                    <a:pt x="48884" y="152199"/>
                  </a:cubicBezTo>
                  <a:cubicBezTo>
                    <a:pt x="77867" y="152133"/>
                    <a:pt x="92871" y="149546"/>
                    <a:pt x="102738" y="138950"/>
                  </a:cubicBezTo>
                  <a:cubicBezTo>
                    <a:pt x="112284" y="128706"/>
                    <a:pt x="114269" y="119070"/>
                    <a:pt x="114239" y="98218"/>
                  </a:cubicBezTo>
                  <a:cubicBezTo>
                    <a:pt x="114239" y="98048"/>
                    <a:pt x="114239" y="98011"/>
                    <a:pt x="114239" y="97841"/>
                  </a:cubicBezTo>
                  <a:cubicBezTo>
                    <a:pt x="114209" y="77572"/>
                    <a:pt x="116109" y="70292"/>
                    <a:pt x="125855" y="63479"/>
                  </a:cubicBezTo>
                  <a:cubicBezTo>
                    <a:pt x="135486" y="56751"/>
                    <a:pt x="144491" y="58038"/>
                    <a:pt x="165841" y="66606"/>
                  </a:cubicBezTo>
                  <a:cubicBezTo>
                    <a:pt x="166332" y="66800"/>
                    <a:pt x="166351" y="66782"/>
                    <a:pt x="166842" y="66976"/>
                  </a:cubicBezTo>
                  <a:cubicBezTo>
                    <a:pt x="188466" y="75660"/>
                    <a:pt x="198309" y="77882"/>
                    <a:pt x="211079" y="74099"/>
                  </a:cubicBezTo>
                  <a:cubicBezTo>
                    <a:pt x="227534" y="69223"/>
                    <a:pt x="233278" y="59076"/>
                    <a:pt x="239065" y="36117"/>
                  </a:cubicBezTo>
                  <a:cubicBezTo>
                    <a:pt x="239199" y="35583"/>
                    <a:pt x="239181" y="35644"/>
                    <a:pt x="239314" y="35116"/>
                  </a:cubicBezTo>
                  <a:cubicBezTo>
                    <a:pt x="242593" y="22079"/>
                    <a:pt x="244639" y="16826"/>
                    <a:pt x="248562" y="12873"/>
                  </a:cubicBezTo>
                  <a:cubicBezTo>
                    <a:pt x="251519" y="9892"/>
                    <a:pt x="251544" y="5082"/>
                    <a:pt x="248562" y="2125"/>
                  </a:cubicBezTo>
                  <a:cubicBezTo>
                    <a:pt x="247074" y="650"/>
                    <a:pt x="245137" y="-6"/>
                    <a:pt x="243188" y="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8" name="Google Shape;5348;p43"/>
            <p:cNvSpPr/>
            <p:nvPr/>
          </p:nvSpPr>
          <p:spPr>
            <a:xfrm>
              <a:off x="2000648" y="897838"/>
              <a:ext cx="190664" cy="317064"/>
            </a:xfrm>
            <a:custGeom>
              <a:rect b="b" l="l" r="r" t="t"/>
              <a:pathLst>
                <a:path extrusionOk="0" h="202274" w="121636">
                  <a:moveTo>
                    <a:pt x="10063" y="358"/>
                  </a:moveTo>
                  <a:cubicBezTo>
                    <a:pt x="8217" y="-249"/>
                    <a:pt x="6061" y="-85"/>
                    <a:pt x="4191" y="862"/>
                  </a:cubicBezTo>
                  <a:cubicBezTo>
                    <a:pt x="444" y="2750"/>
                    <a:pt x="-1080" y="7359"/>
                    <a:pt x="815" y="11106"/>
                  </a:cubicBezTo>
                  <a:cubicBezTo>
                    <a:pt x="8970" y="27239"/>
                    <a:pt x="19056" y="33816"/>
                    <a:pt x="41923" y="42845"/>
                  </a:cubicBezTo>
                  <a:cubicBezTo>
                    <a:pt x="42142" y="42930"/>
                    <a:pt x="42209" y="43009"/>
                    <a:pt x="42427" y="43094"/>
                  </a:cubicBezTo>
                  <a:cubicBezTo>
                    <a:pt x="63565" y="51437"/>
                    <a:pt x="71125" y="56611"/>
                    <a:pt x="76790" y="70334"/>
                  </a:cubicBezTo>
                  <a:cubicBezTo>
                    <a:pt x="79559" y="77056"/>
                    <a:pt x="78132" y="83164"/>
                    <a:pt x="72163" y="93074"/>
                  </a:cubicBezTo>
                  <a:cubicBezTo>
                    <a:pt x="71082" y="94871"/>
                    <a:pt x="70724" y="95369"/>
                    <a:pt x="67791" y="99948"/>
                  </a:cubicBezTo>
                  <a:cubicBezTo>
                    <a:pt x="60571" y="111206"/>
                    <a:pt x="57396" y="117436"/>
                    <a:pt x="55792" y="125688"/>
                  </a:cubicBezTo>
                  <a:cubicBezTo>
                    <a:pt x="53612" y="136946"/>
                    <a:pt x="56193" y="148210"/>
                    <a:pt x="64294" y="159801"/>
                  </a:cubicBezTo>
                  <a:cubicBezTo>
                    <a:pt x="70852" y="169183"/>
                    <a:pt x="78636" y="176567"/>
                    <a:pt x="90155" y="185541"/>
                  </a:cubicBezTo>
                  <a:cubicBezTo>
                    <a:pt x="92456" y="187333"/>
                    <a:pt x="100041" y="193180"/>
                    <a:pt x="101152" y="194036"/>
                  </a:cubicBezTo>
                  <a:cubicBezTo>
                    <a:pt x="104339" y="196496"/>
                    <a:pt x="106793" y="198469"/>
                    <a:pt x="109027" y="200412"/>
                  </a:cubicBezTo>
                  <a:cubicBezTo>
                    <a:pt x="112197" y="203163"/>
                    <a:pt x="117018" y="202829"/>
                    <a:pt x="119769" y="199659"/>
                  </a:cubicBezTo>
                  <a:cubicBezTo>
                    <a:pt x="122526" y="196490"/>
                    <a:pt x="122192" y="191668"/>
                    <a:pt x="119022" y="188918"/>
                  </a:cubicBezTo>
                  <a:cubicBezTo>
                    <a:pt x="116526" y="186750"/>
                    <a:pt x="113928" y="184667"/>
                    <a:pt x="110527" y="182044"/>
                  </a:cubicBezTo>
                  <a:cubicBezTo>
                    <a:pt x="109331" y="181127"/>
                    <a:pt x="101607" y="175261"/>
                    <a:pt x="99403" y="173543"/>
                  </a:cubicBezTo>
                  <a:cubicBezTo>
                    <a:pt x="88977" y="165424"/>
                    <a:pt x="82310" y="158951"/>
                    <a:pt x="76790" y="151051"/>
                  </a:cubicBezTo>
                  <a:cubicBezTo>
                    <a:pt x="66504" y="136338"/>
                    <a:pt x="68180" y="127473"/>
                    <a:pt x="80537" y="108194"/>
                  </a:cubicBezTo>
                  <a:cubicBezTo>
                    <a:pt x="83573" y="103458"/>
                    <a:pt x="83973" y="102923"/>
                    <a:pt x="85157" y="100950"/>
                  </a:cubicBezTo>
                  <a:cubicBezTo>
                    <a:pt x="93361" y="87330"/>
                    <a:pt x="95802" y="76758"/>
                    <a:pt x="90780" y="64583"/>
                  </a:cubicBezTo>
                  <a:cubicBezTo>
                    <a:pt x="83087" y="45936"/>
                    <a:pt x="72612" y="38588"/>
                    <a:pt x="47923" y="28849"/>
                  </a:cubicBezTo>
                  <a:cubicBezTo>
                    <a:pt x="47704" y="28764"/>
                    <a:pt x="47765" y="28812"/>
                    <a:pt x="47546" y="28721"/>
                  </a:cubicBezTo>
                  <a:cubicBezTo>
                    <a:pt x="27903" y="20973"/>
                    <a:pt x="20416" y="16067"/>
                    <a:pt x="14435" y="4232"/>
                  </a:cubicBezTo>
                  <a:cubicBezTo>
                    <a:pt x="13488" y="2362"/>
                    <a:pt x="11909" y="965"/>
                    <a:pt x="10063" y="35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9" name="Google Shape;5349;p43"/>
            <p:cNvSpPr/>
            <p:nvPr/>
          </p:nvSpPr>
          <p:spPr>
            <a:xfrm>
              <a:off x="806982" y="895824"/>
              <a:ext cx="159161" cy="366359"/>
            </a:xfrm>
            <a:custGeom>
              <a:rect b="b" l="l" r="r" t="t"/>
              <a:pathLst>
                <a:path extrusionOk="0" h="233722" w="101538">
                  <a:moveTo>
                    <a:pt x="89524" y="519"/>
                  </a:moveTo>
                  <a:cubicBezTo>
                    <a:pt x="87727" y="-210"/>
                    <a:pt x="85711" y="-174"/>
                    <a:pt x="83780" y="646"/>
                  </a:cubicBezTo>
                  <a:cubicBezTo>
                    <a:pt x="79912" y="2279"/>
                    <a:pt x="78024" y="6651"/>
                    <a:pt x="79657" y="10513"/>
                  </a:cubicBezTo>
                  <a:cubicBezTo>
                    <a:pt x="81521" y="14934"/>
                    <a:pt x="81734" y="15444"/>
                    <a:pt x="82402" y="17138"/>
                  </a:cubicBezTo>
                  <a:cubicBezTo>
                    <a:pt x="88073" y="31438"/>
                    <a:pt x="88006" y="40607"/>
                    <a:pt x="79530" y="55126"/>
                  </a:cubicBezTo>
                  <a:cubicBezTo>
                    <a:pt x="74903" y="63050"/>
                    <a:pt x="66699" y="68928"/>
                    <a:pt x="49290" y="78243"/>
                  </a:cubicBezTo>
                  <a:cubicBezTo>
                    <a:pt x="48397" y="78716"/>
                    <a:pt x="44171" y="81011"/>
                    <a:pt x="43042" y="81613"/>
                  </a:cubicBezTo>
                  <a:cubicBezTo>
                    <a:pt x="21103" y="93362"/>
                    <a:pt x="11734" y="100910"/>
                    <a:pt x="8558" y="114226"/>
                  </a:cubicBezTo>
                  <a:cubicBezTo>
                    <a:pt x="5491" y="127069"/>
                    <a:pt x="9062" y="136772"/>
                    <a:pt x="19051" y="150714"/>
                  </a:cubicBezTo>
                  <a:cubicBezTo>
                    <a:pt x="19464" y="151291"/>
                    <a:pt x="21127" y="153538"/>
                    <a:pt x="21801" y="154461"/>
                  </a:cubicBezTo>
                  <a:cubicBezTo>
                    <a:pt x="30053" y="165803"/>
                    <a:pt x="32980" y="171511"/>
                    <a:pt x="33175" y="178956"/>
                  </a:cubicBezTo>
                  <a:cubicBezTo>
                    <a:pt x="33618" y="196007"/>
                    <a:pt x="23125" y="210738"/>
                    <a:pt x="4435" y="219190"/>
                  </a:cubicBezTo>
                  <a:cubicBezTo>
                    <a:pt x="609" y="220915"/>
                    <a:pt x="-1042" y="225359"/>
                    <a:pt x="682" y="229185"/>
                  </a:cubicBezTo>
                  <a:cubicBezTo>
                    <a:pt x="2413" y="233010"/>
                    <a:pt x="6858" y="234790"/>
                    <a:pt x="10683" y="233059"/>
                  </a:cubicBezTo>
                  <a:cubicBezTo>
                    <a:pt x="34656" y="222220"/>
                    <a:pt x="49035" y="202133"/>
                    <a:pt x="48416" y="178579"/>
                  </a:cubicBezTo>
                  <a:cubicBezTo>
                    <a:pt x="48118" y="167079"/>
                    <a:pt x="44159" y="159191"/>
                    <a:pt x="34170" y="145468"/>
                  </a:cubicBezTo>
                  <a:cubicBezTo>
                    <a:pt x="33490" y="144527"/>
                    <a:pt x="31814" y="142389"/>
                    <a:pt x="31426" y="141843"/>
                  </a:cubicBezTo>
                  <a:cubicBezTo>
                    <a:pt x="23775" y="131168"/>
                    <a:pt x="21540" y="125235"/>
                    <a:pt x="23301" y="117851"/>
                  </a:cubicBezTo>
                  <a:cubicBezTo>
                    <a:pt x="25056" y="110486"/>
                    <a:pt x="32318" y="104608"/>
                    <a:pt x="50292" y="94984"/>
                  </a:cubicBezTo>
                  <a:cubicBezTo>
                    <a:pt x="51397" y="94395"/>
                    <a:pt x="55496" y="92227"/>
                    <a:pt x="56413" y="91735"/>
                  </a:cubicBezTo>
                  <a:cubicBezTo>
                    <a:pt x="76293" y="81102"/>
                    <a:pt x="86106" y="73956"/>
                    <a:pt x="92651" y="62746"/>
                  </a:cubicBezTo>
                  <a:cubicBezTo>
                    <a:pt x="103691" y="43844"/>
                    <a:pt x="103800" y="29865"/>
                    <a:pt x="96526" y="11515"/>
                  </a:cubicBezTo>
                  <a:cubicBezTo>
                    <a:pt x="95791" y="9669"/>
                    <a:pt x="95578" y="9202"/>
                    <a:pt x="93647" y="4642"/>
                  </a:cubicBezTo>
                  <a:cubicBezTo>
                    <a:pt x="92834" y="2711"/>
                    <a:pt x="91328" y="1253"/>
                    <a:pt x="89524" y="51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0" name="Google Shape;5350;p43"/>
            <p:cNvSpPr/>
            <p:nvPr/>
          </p:nvSpPr>
          <p:spPr>
            <a:xfrm>
              <a:off x="1371101" y="806448"/>
              <a:ext cx="259178" cy="83140"/>
            </a:xfrm>
            <a:custGeom>
              <a:rect b="b" l="l" r="r" t="t"/>
              <a:pathLst>
                <a:path extrusionOk="0" h="53040" w="165345">
                  <a:moveTo>
                    <a:pt x="156494" y="264"/>
                  </a:moveTo>
                  <a:cubicBezTo>
                    <a:pt x="154739" y="726"/>
                    <a:pt x="153106" y="1825"/>
                    <a:pt x="152116" y="3513"/>
                  </a:cubicBezTo>
                  <a:cubicBezTo>
                    <a:pt x="126066" y="48198"/>
                    <a:pt x="48889" y="51908"/>
                    <a:pt x="12547" y="6889"/>
                  </a:cubicBezTo>
                  <a:cubicBezTo>
                    <a:pt x="10088" y="3841"/>
                    <a:pt x="5722" y="3306"/>
                    <a:pt x="2674" y="5766"/>
                  </a:cubicBezTo>
                  <a:cubicBezTo>
                    <a:pt x="-375" y="8225"/>
                    <a:pt x="-909" y="12712"/>
                    <a:pt x="1550" y="15761"/>
                  </a:cubicBezTo>
                  <a:cubicBezTo>
                    <a:pt x="44007" y="68352"/>
                    <a:pt x="133201" y="64083"/>
                    <a:pt x="164364" y="10636"/>
                  </a:cubicBezTo>
                  <a:cubicBezTo>
                    <a:pt x="166337" y="7253"/>
                    <a:pt x="165250" y="2863"/>
                    <a:pt x="161868" y="890"/>
                  </a:cubicBezTo>
                  <a:cubicBezTo>
                    <a:pt x="160174" y="-94"/>
                    <a:pt x="158249" y="-197"/>
                    <a:pt x="156494" y="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1" name="Google Shape;5351;p43"/>
            <p:cNvSpPr/>
            <p:nvPr/>
          </p:nvSpPr>
          <p:spPr>
            <a:xfrm>
              <a:off x="1361845" y="664169"/>
              <a:ext cx="74859" cy="74859"/>
            </a:xfrm>
            <a:custGeom>
              <a:rect b="b" l="l" r="r" t="t"/>
              <a:pathLst>
                <a:path extrusionOk="0" h="47757" w="47757">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2" name="Google Shape;5352;p43"/>
            <p:cNvSpPr/>
            <p:nvPr/>
          </p:nvSpPr>
          <p:spPr>
            <a:xfrm>
              <a:off x="1556812" y="666550"/>
              <a:ext cx="74859" cy="74859"/>
            </a:xfrm>
            <a:custGeom>
              <a:rect b="b" l="l" r="r" t="t"/>
              <a:pathLst>
                <a:path extrusionOk="0" h="47757" w="47757">
                  <a:moveTo>
                    <a:pt x="0" y="23876"/>
                  </a:moveTo>
                  <a:cubicBezTo>
                    <a:pt x="0" y="10687"/>
                    <a:pt x="10687" y="0"/>
                    <a:pt x="23876" y="0"/>
                  </a:cubicBezTo>
                  <a:cubicBezTo>
                    <a:pt x="37065" y="0"/>
                    <a:pt x="47758" y="10687"/>
                    <a:pt x="47758" y="23876"/>
                  </a:cubicBezTo>
                  <a:cubicBezTo>
                    <a:pt x="47758" y="37065"/>
                    <a:pt x="37065" y="47758"/>
                    <a:pt x="23876"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53" name="Google Shape;5353;p43"/>
            <p:cNvGrpSpPr/>
            <p:nvPr/>
          </p:nvGrpSpPr>
          <p:grpSpPr>
            <a:xfrm>
              <a:off x="1358588" y="1589871"/>
              <a:ext cx="256951" cy="256951"/>
              <a:chOff x="3025916" y="1405541"/>
              <a:chExt cx="163809" cy="163809"/>
            </a:xfrm>
          </p:grpSpPr>
          <p:sp>
            <p:nvSpPr>
              <p:cNvPr id="5354" name="Google Shape;5354;p43"/>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55" name="Google Shape;5355;p43"/>
              <p:cNvGrpSpPr/>
              <p:nvPr/>
            </p:nvGrpSpPr>
            <p:grpSpPr>
              <a:xfrm>
                <a:off x="3026226" y="1406561"/>
                <a:ext cx="163311" cy="161896"/>
                <a:chOff x="3026226" y="1406561"/>
                <a:chExt cx="163311" cy="161896"/>
              </a:xfrm>
            </p:grpSpPr>
            <p:sp>
              <p:nvSpPr>
                <p:cNvPr id="5356" name="Google Shape;5356;p43"/>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7" name="Google Shape;5357;p43"/>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8" name="Google Shape;5358;p43"/>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9" name="Google Shape;5359;p43"/>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0" name="Google Shape;5360;p43"/>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1" name="Google Shape;5361;p43"/>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2" name="Google Shape;5362;p43"/>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3" name="Google Shape;5363;p43"/>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64" name="Google Shape;5364;p43"/>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65" name="Google Shape;5365;p43"/>
            <p:cNvSpPr/>
            <p:nvPr/>
          </p:nvSpPr>
          <p:spPr>
            <a:xfrm>
              <a:off x="1367222" y="1254722"/>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5366" name="Google Shape;5366;p43"/>
            <p:cNvSpPr/>
            <p:nvPr/>
          </p:nvSpPr>
          <p:spPr>
            <a:xfrm>
              <a:off x="1359347" y="1590586"/>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5367" name="Google Shape;5367;p43"/>
            <p:cNvSpPr/>
            <p:nvPr/>
          </p:nvSpPr>
          <p:spPr>
            <a:xfrm>
              <a:off x="1233958" y="977395"/>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8" name="Google Shape;5368;p43"/>
            <p:cNvSpPr/>
            <p:nvPr/>
          </p:nvSpPr>
          <p:spPr>
            <a:xfrm>
              <a:off x="1685187" y="837173"/>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69" name="Google Shape;5369;p43"/>
            <p:cNvGrpSpPr/>
            <p:nvPr/>
          </p:nvGrpSpPr>
          <p:grpSpPr>
            <a:xfrm>
              <a:off x="1684991" y="837141"/>
              <a:ext cx="622678" cy="971853"/>
              <a:chOff x="3230151" y="1140520"/>
              <a:chExt cx="396964" cy="619567"/>
            </a:xfrm>
          </p:grpSpPr>
          <p:sp>
            <p:nvSpPr>
              <p:cNvPr id="5370" name="Google Shape;5370;p43"/>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1" name="Google Shape;5371;p43"/>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2" name="Google Shape;5372;p43"/>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3" name="Google Shape;5373;p43"/>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4" name="Google Shape;5374;p43"/>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5" name="Google Shape;5375;p43"/>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6" name="Google Shape;5376;p43"/>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7" name="Google Shape;5377;p43"/>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8" name="Google Shape;5378;p43"/>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9" name="Google Shape;5379;p43"/>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0" name="Google Shape;5380;p43"/>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1" name="Google Shape;5381;p43"/>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2" name="Google Shape;5382;p43"/>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3" name="Google Shape;5383;p43"/>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4" name="Google Shape;5384;p43"/>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5" name="Google Shape;5385;p43"/>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6" name="Google Shape;5386;p43"/>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87" name="Google Shape;5387;p43"/>
            <p:cNvSpPr/>
            <p:nvPr/>
          </p:nvSpPr>
          <p:spPr>
            <a:xfrm>
              <a:off x="1684248" y="835747"/>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88" name="Google Shape;5388;p43"/>
            <p:cNvGrpSpPr/>
            <p:nvPr/>
          </p:nvGrpSpPr>
          <p:grpSpPr>
            <a:xfrm>
              <a:off x="1238755" y="976300"/>
              <a:ext cx="524187" cy="237459"/>
              <a:chOff x="2945069" y="1228326"/>
              <a:chExt cx="334175" cy="151383"/>
            </a:xfrm>
          </p:grpSpPr>
          <p:sp>
            <p:nvSpPr>
              <p:cNvPr id="5389" name="Google Shape;5389;p43"/>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0" name="Google Shape;5390;p43"/>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1" name="Google Shape;5391;p43"/>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2" name="Google Shape;5392;p43"/>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3" name="Google Shape;5393;p43"/>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4" name="Google Shape;5394;p43"/>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395" name="Google Shape;5395;p43"/>
          <p:cNvGrpSpPr/>
          <p:nvPr/>
        </p:nvGrpSpPr>
        <p:grpSpPr>
          <a:xfrm flipH="1">
            <a:off x="10861376" y="3527675"/>
            <a:ext cx="1148738" cy="1384278"/>
            <a:chOff x="4723285" y="410038"/>
            <a:chExt cx="1579673" cy="1903573"/>
          </a:xfrm>
        </p:grpSpPr>
        <p:grpSp>
          <p:nvGrpSpPr>
            <p:cNvPr id="5396" name="Google Shape;5396;p43"/>
            <p:cNvGrpSpPr/>
            <p:nvPr/>
          </p:nvGrpSpPr>
          <p:grpSpPr>
            <a:xfrm>
              <a:off x="4723285" y="410038"/>
              <a:ext cx="1579673" cy="1903573"/>
              <a:chOff x="5460295" y="2037356"/>
              <a:chExt cx="1579673" cy="1903573"/>
            </a:xfrm>
          </p:grpSpPr>
          <p:grpSp>
            <p:nvGrpSpPr>
              <p:cNvPr id="5397" name="Google Shape;5397;p43"/>
              <p:cNvGrpSpPr/>
              <p:nvPr/>
            </p:nvGrpSpPr>
            <p:grpSpPr>
              <a:xfrm>
                <a:off x="5475026" y="2047322"/>
                <a:ext cx="1552144" cy="1884845"/>
                <a:chOff x="2609767" y="872536"/>
                <a:chExt cx="989509" cy="1201610"/>
              </a:xfrm>
            </p:grpSpPr>
            <p:sp>
              <p:nvSpPr>
                <p:cNvPr id="5398" name="Google Shape;5398;p43"/>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399" name="Google Shape;5399;p43"/>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5400" name="Google Shape;5400;p43"/>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5401" name="Google Shape;5401;p43"/>
            <p:cNvGrpSpPr/>
            <p:nvPr/>
          </p:nvGrpSpPr>
          <p:grpSpPr>
            <a:xfrm>
              <a:off x="5375600" y="1283410"/>
              <a:ext cx="279372" cy="279382"/>
              <a:chOff x="5660493" y="1313699"/>
              <a:chExt cx="178103" cy="178109"/>
            </a:xfrm>
          </p:grpSpPr>
          <p:sp>
            <p:nvSpPr>
              <p:cNvPr id="5402" name="Google Shape;5402;p43"/>
              <p:cNvSpPr/>
              <p:nvPr/>
            </p:nvSpPr>
            <p:spPr>
              <a:xfrm>
                <a:off x="5660493" y="1313699"/>
                <a:ext cx="178103" cy="178109"/>
              </a:xfrm>
              <a:custGeom>
                <a:rect b="b" l="l" r="r" t="t"/>
                <a:pathLst>
                  <a:path extrusionOk="0" h="178109" w="178103">
                    <a:moveTo>
                      <a:pt x="0" y="89055"/>
                    </a:moveTo>
                    <a:cubicBezTo>
                      <a:pt x="0" y="39870"/>
                      <a:pt x="39870" y="0"/>
                      <a:pt x="89049" y="0"/>
                    </a:cubicBezTo>
                    <a:cubicBezTo>
                      <a:pt x="138233" y="0"/>
                      <a:pt x="178103" y="39870"/>
                      <a:pt x="178103" y="89055"/>
                    </a:cubicBezTo>
                    <a:cubicBezTo>
                      <a:pt x="178103" y="138239"/>
                      <a:pt x="138233" y="178109"/>
                      <a:pt x="89049" y="178109"/>
                    </a:cubicBezTo>
                    <a:cubicBezTo>
                      <a:pt x="39870" y="178109"/>
                      <a:pt x="0" y="138239"/>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03" name="Google Shape;5403;p43"/>
              <p:cNvGrpSpPr/>
              <p:nvPr/>
            </p:nvGrpSpPr>
            <p:grpSpPr>
              <a:xfrm>
                <a:off x="5660827" y="1314810"/>
                <a:ext cx="177568" cy="176032"/>
                <a:chOff x="5660827" y="1314810"/>
                <a:chExt cx="177568" cy="176032"/>
              </a:xfrm>
            </p:grpSpPr>
            <p:grpSp>
              <p:nvGrpSpPr>
                <p:cNvPr id="5404" name="Google Shape;5404;p43"/>
                <p:cNvGrpSpPr/>
                <p:nvPr/>
              </p:nvGrpSpPr>
              <p:grpSpPr>
                <a:xfrm>
                  <a:off x="5660827" y="1314810"/>
                  <a:ext cx="177568" cy="176032"/>
                  <a:chOff x="5660827" y="1314810"/>
                  <a:chExt cx="177568" cy="176032"/>
                </a:xfrm>
              </p:grpSpPr>
              <p:sp>
                <p:nvSpPr>
                  <p:cNvPr id="5405" name="Google Shape;5405;p43"/>
                  <p:cNvSpPr/>
                  <p:nvPr/>
                </p:nvSpPr>
                <p:spPr>
                  <a:xfrm>
                    <a:off x="5751017" y="1343762"/>
                    <a:ext cx="82508" cy="59701"/>
                  </a:xfrm>
                  <a:custGeom>
                    <a:rect b="b" l="l" r="r" t="t"/>
                    <a:pathLst>
                      <a:path extrusionOk="0" h="59701" w="82508">
                        <a:moveTo>
                          <a:pt x="64317" y="0"/>
                        </a:moveTo>
                        <a:cubicBezTo>
                          <a:pt x="57255" y="4123"/>
                          <a:pt x="50497" y="7147"/>
                          <a:pt x="43817" y="12302"/>
                        </a:cubicBezTo>
                        <a:cubicBezTo>
                          <a:pt x="32747" y="20840"/>
                          <a:pt x="24501" y="30482"/>
                          <a:pt x="17166" y="38947"/>
                        </a:cubicBezTo>
                        <a:cubicBezTo>
                          <a:pt x="7226" y="50429"/>
                          <a:pt x="0" y="59702"/>
                          <a:pt x="0" y="59702"/>
                        </a:cubicBezTo>
                        <a:cubicBezTo>
                          <a:pt x="0" y="59702"/>
                          <a:pt x="9746" y="53065"/>
                          <a:pt x="22552" y="46379"/>
                        </a:cubicBezTo>
                        <a:cubicBezTo>
                          <a:pt x="32001" y="41443"/>
                          <a:pt x="42736" y="36202"/>
                          <a:pt x="54577" y="34083"/>
                        </a:cubicBezTo>
                        <a:cubicBezTo>
                          <a:pt x="64292" y="32340"/>
                          <a:pt x="73777" y="32662"/>
                          <a:pt x="82509" y="33567"/>
                        </a:cubicBezTo>
                        <a:cubicBezTo>
                          <a:pt x="78702" y="21016"/>
                          <a:pt x="72842" y="9533"/>
                          <a:pt x="6431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6" name="Google Shape;5406;p43"/>
                  <p:cNvSpPr/>
                  <p:nvPr/>
                </p:nvSpPr>
                <p:spPr>
                  <a:xfrm>
                    <a:off x="5665691" y="1402183"/>
                    <a:ext cx="82253" cy="59701"/>
                  </a:xfrm>
                  <a:custGeom>
                    <a:rect b="b" l="l" r="r" t="t"/>
                    <a:pathLst>
                      <a:path extrusionOk="0" h="59701" w="82253">
                        <a:moveTo>
                          <a:pt x="82254" y="0"/>
                        </a:moveTo>
                        <a:cubicBezTo>
                          <a:pt x="82254" y="0"/>
                          <a:pt x="72599" y="6351"/>
                          <a:pt x="59702" y="13067"/>
                        </a:cubicBezTo>
                        <a:cubicBezTo>
                          <a:pt x="50283" y="17974"/>
                          <a:pt x="39445" y="23256"/>
                          <a:pt x="27677" y="25370"/>
                        </a:cubicBezTo>
                        <a:cubicBezTo>
                          <a:pt x="17992" y="27100"/>
                          <a:pt x="8714" y="26784"/>
                          <a:pt x="0" y="25880"/>
                        </a:cubicBezTo>
                        <a:cubicBezTo>
                          <a:pt x="3837" y="38595"/>
                          <a:pt x="9527" y="50089"/>
                          <a:pt x="18192" y="59702"/>
                        </a:cubicBezTo>
                        <a:cubicBezTo>
                          <a:pt x="25193" y="55609"/>
                          <a:pt x="31818" y="52506"/>
                          <a:pt x="38437" y="47406"/>
                        </a:cubicBezTo>
                        <a:cubicBezTo>
                          <a:pt x="49567" y="38819"/>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7" name="Google Shape;5407;p43"/>
                  <p:cNvSpPr/>
                  <p:nvPr/>
                </p:nvSpPr>
                <p:spPr>
                  <a:xfrm>
                    <a:off x="5749480" y="1405262"/>
                    <a:ext cx="62264" cy="80456"/>
                  </a:xfrm>
                  <a:custGeom>
                    <a:rect b="b" l="l" r="r" t="t"/>
                    <a:pathLst>
                      <a:path extrusionOk="0" h="80456" w="62264">
                        <a:moveTo>
                          <a:pt x="0" y="0"/>
                        </a:moveTo>
                        <a:cubicBezTo>
                          <a:pt x="0" y="0"/>
                          <a:pt x="6449" y="8999"/>
                          <a:pt x="13578" y="21010"/>
                        </a:cubicBezTo>
                        <a:cubicBezTo>
                          <a:pt x="19128" y="30349"/>
                          <a:pt x="25151" y="41212"/>
                          <a:pt x="27932" y="53296"/>
                        </a:cubicBezTo>
                        <a:cubicBezTo>
                          <a:pt x="30088" y="62689"/>
                          <a:pt x="30155" y="71846"/>
                          <a:pt x="29723" y="80456"/>
                        </a:cubicBezTo>
                        <a:cubicBezTo>
                          <a:pt x="41989" y="76085"/>
                          <a:pt x="53150" y="69909"/>
                          <a:pt x="62264" y="60983"/>
                        </a:cubicBezTo>
                        <a:cubicBezTo>
                          <a:pt x="57868" y="54255"/>
                          <a:pt x="54559" y="47806"/>
                          <a:pt x="49197" y="41509"/>
                        </a:cubicBezTo>
                        <a:cubicBezTo>
                          <a:pt x="39870" y="30555"/>
                          <a:pt x="29736" y="22097"/>
                          <a:pt x="20755" y="15114"/>
                        </a:cubicBezTo>
                        <a:cubicBezTo>
                          <a:pt x="9175" y="6109"/>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8" name="Google Shape;5408;p43"/>
                  <p:cNvSpPr/>
                  <p:nvPr/>
                </p:nvSpPr>
                <p:spPr>
                  <a:xfrm>
                    <a:off x="5687216" y="1319680"/>
                    <a:ext cx="62518" cy="80456"/>
                  </a:xfrm>
                  <a:custGeom>
                    <a:rect b="b" l="l" r="r" t="t"/>
                    <a:pathLst>
                      <a:path extrusionOk="0" h="80456" w="62518">
                        <a:moveTo>
                          <a:pt x="32541" y="0"/>
                        </a:moveTo>
                        <a:cubicBezTo>
                          <a:pt x="20348" y="4372"/>
                          <a:pt x="9066" y="10590"/>
                          <a:pt x="0" y="19474"/>
                        </a:cubicBezTo>
                        <a:cubicBezTo>
                          <a:pt x="4420" y="26244"/>
                          <a:pt x="7663" y="32857"/>
                          <a:pt x="13067" y="39202"/>
                        </a:cubicBezTo>
                        <a:cubicBezTo>
                          <a:pt x="22352" y="50102"/>
                          <a:pt x="32559" y="58366"/>
                          <a:pt x="41509" y="65337"/>
                        </a:cubicBezTo>
                        <a:cubicBezTo>
                          <a:pt x="53156" y="74409"/>
                          <a:pt x="62519" y="80456"/>
                          <a:pt x="62519" y="80456"/>
                        </a:cubicBezTo>
                        <a:cubicBezTo>
                          <a:pt x="62519" y="80456"/>
                          <a:pt x="55809" y="71700"/>
                          <a:pt x="48687" y="59702"/>
                        </a:cubicBezTo>
                        <a:cubicBezTo>
                          <a:pt x="43137" y="50357"/>
                          <a:pt x="37368" y="39245"/>
                          <a:pt x="34593" y="27161"/>
                        </a:cubicBezTo>
                        <a:cubicBezTo>
                          <a:pt x="32432" y="17767"/>
                          <a:pt x="32110" y="8604"/>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9" name="Google Shape;5409;p43"/>
                  <p:cNvSpPr/>
                  <p:nvPr/>
                </p:nvSpPr>
                <p:spPr>
                  <a:xfrm>
                    <a:off x="5746043" y="1314810"/>
                    <a:ext cx="47764" cy="90961"/>
                  </a:xfrm>
                  <a:custGeom>
                    <a:rect b="b" l="l" r="r" t="t"/>
                    <a:pathLst>
                      <a:path extrusionOk="0" h="90961" w="47764">
                        <a:moveTo>
                          <a:pt x="8562" y="0"/>
                        </a:moveTo>
                        <a:cubicBezTo>
                          <a:pt x="5915" y="8841"/>
                          <a:pt x="2818" y="17069"/>
                          <a:pt x="1385" y="26645"/>
                        </a:cubicBezTo>
                        <a:cubicBezTo>
                          <a:pt x="-498" y="39263"/>
                          <a:pt x="-48" y="50393"/>
                          <a:pt x="365" y="60983"/>
                        </a:cubicBezTo>
                        <a:cubicBezTo>
                          <a:pt x="790" y="71961"/>
                          <a:pt x="917" y="77663"/>
                          <a:pt x="1646" y="82509"/>
                        </a:cubicBezTo>
                        <a:cubicBezTo>
                          <a:pt x="1949" y="82879"/>
                          <a:pt x="3692" y="85326"/>
                          <a:pt x="3692" y="85326"/>
                        </a:cubicBezTo>
                        <a:cubicBezTo>
                          <a:pt x="3692" y="85326"/>
                          <a:pt x="2065" y="84142"/>
                          <a:pt x="1901" y="84045"/>
                        </a:cubicBezTo>
                        <a:cubicBezTo>
                          <a:pt x="2174" y="85782"/>
                          <a:pt x="2666" y="90961"/>
                          <a:pt x="2666" y="90961"/>
                        </a:cubicBezTo>
                        <a:cubicBezTo>
                          <a:pt x="2666" y="90961"/>
                          <a:pt x="5994" y="77463"/>
                          <a:pt x="11635" y="62009"/>
                        </a:cubicBezTo>
                        <a:cubicBezTo>
                          <a:pt x="14962" y="52901"/>
                          <a:pt x="18016" y="43343"/>
                          <a:pt x="24192" y="34848"/>
                        </a:cubicBezTo>
                        <a:cubicBezTo>
                          <a:pt x="31072" y="25376"/>
                          <a:pt x="39743" y="18095"/>
                          <a:pt x="47764" y="12296"/>
                        </a:cubicBezTo>
                        <a:cubicBezTo>
                          <a:pt x="36002" y="5386"/>
                          <a:pt x="22972" y="862"/>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0" name="Google Shape;5410;p43"/>
                  <p:cNvSpPr/>
                  <p:nvPr/>
                </p:nvSpPr>
                <p:spPr>
                  <a:xfrm>
                    <a:off x="5705154" y="1399620"/>
                    <a:ext cx="47882" cy="91222"/>
                  </a:xfrm>
                  <a:custGeom>
                    <a:rect b="b" l="l" r="r" t="t"/>
                    <a:pathLst>
                      <a:path extrusionOk="0" h="91222" w="47882">
                        <a:moveTo>
                          <a:pt x="45353" y="0"/>
                        </a:moveTo>
                        <a:cubicBezTo>
                          <a:pt x="45353" y="0"/>
                          <a:pt x="42019" y="13517"/>
                          <a:pt x="36385" y="28958"/>
                        </a:cubicBezTo>
                        <a:cubicBezTo>
                          <a:pt x="33057" y="38067"/>
                          <a:pt x="29748" y="47612"/>
                          <a:pt x="23572" y="56119"/>
                        </a:cubicBezTo>
                        <a:cubicBezTo>
                          <a:pt x="16705" y="65574"/>
                          <a:pt x="8009" y="72872"/>
                          <a:pt x="0" y="78665"/>
                        </a:cubicBezTo>
                        <a:cubicBezTo>
                          <a:pt x="11853" y="85654"/>
                          <a:pt x="24908" y="90391"/>
                          <a:pt x="39457" y="91223"/>
                        </a:cubicBezTo>
                        <a:cubicBezTo>
                          <a:pt x="42117" y="82351"/>
                          <a:pt x="45195" y="74190"/>
                          <a:pt x="46634" y="64572"/>
                        </a:cubicBezTo>
                        <a:cubicBezTo>
                          <a:pt x="48523" y="51935"/>
                          <a:pt x="47818" y="40580"/>
                          <a:pt x="47400" y="29978"/>
                        </a:cubicBezTo>
                        <a:cubicBezTo>
                          <a:pt x="46975" y="19036"/>
                          <a:pt x="47102" y="13298"/>
                          <a:pt x="46379" y="8459"/>
                        </a:cubicBezTo>
                        <a:cubicBezTo>
                          <a:pt x="46076" y="8088"/>
                          <a:pt x="44327" y="5641"/>
                          <a:pt x="44327" y="5641"/>
                        </a:cubicBezTo>
                        <a:cubicBezTo>
                          <a:pt x="44327" y="5641"/>
                          <a:pt x="45961" y="6825"/>
                          <a:pt x="46118" y="6922"/>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1" name="Google Shape;5411;p43"/>
                  <p:cNvSpPr/>
                  <p:nvPr/>
                </p:nvSpPr>
                <p:spPr>
                  <a:xfrm>
                    <a:off x="5751015" y="1398017"/>
                    <a:ext cx="87380" cy="45936"/>
                  </a:xfrm>
                  <a:custGeom>
                    <a:rect b="b" l="l" r="r" t="t"/>
                    <a:pathLst>
                      <a:path extrusionOk="0" h="45936" w="87380">
                        <a:moveTo>
                          <a:pt x="60220" y="583"/>
                        </a:moveTo>
                        <a:cubicBezTo>
                          <a:pt x="47407" y="-704"/>
                          <a:pt x="35992" y="407"/>
                          <a:pt x="25372" y="1348"/>
                        </a:cubicBezTo>
                        <a:cubicBezTo>
                          <a:pt x="13391" y="2417"/>
                          <a:pt x="6870" y="3012"/>
                          <a:pt x="2564" y="3911"/>
                        </a:cubicBezTo>
                        <a:cubicBezTo>
                          <a:pt x="2285" y="4117"/>
                          <a:pt x="2" y="5447"/>
                          <a:pt x="2" y="5447"/>
                        </a:cubicBezTo>
                        <a:cubicBezTo>
                          <a:pt x="8" y="5484"/>
                          <a:pt x="-4" y="5666"/>
                          <a:pt x="2" y="5702"/>
                        </a:cubicBezTo>
                        <a:cubicBezTo>
                          <a:pt x="3378" y="6133"/>
                          <a:pt x="11539" y="8447"/>
                          <a:pt x="24345" y="12369"/>
                        </a:cubicBezTo>
                        <a:cubicBezTo>
                          <a:pt x="33775" y="15254"/>
                          <a:pt x="43795" y="18010"/>
                          <a:pt x="52788" y="23900"/>
                        </a:cubicBezTo>
                        <a:cubicBezTo>
                          <a:pt x="62375" y="30173"/>
                          <a:pt x="69972" y="38334"/>
                          <a:pt x="76105" y="45936"/>
                        </a:cubicBezTo>
                        <a:cubicBezTo>
                          <a:pt x="82462" y="33992"/>
                          <a:pt x="87083" y="20877"/>
                          <a:pt x="87381" y="6473"/>
                        </a:cubicBezTo>
                        <a:cubicBezTo>
                          <a:pt x="78333" y="4227"/>
                          <a:pt x="69972" y="1561"/>
                          <a:pt x="60220" y="58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2" name="Google Shape;5412;p43"/>
                  <p:cNvSpPr/>
                  <p:nvPr/>
                </p:nvSpPr>
                <p:spPr>
                  <a:xfrm>
                    <a:off x="5660827" y="1361445"/>
                    <a:ext cx="91471" cy="46008"/>
                  </a:xfrm>
                  <a:custGeom>
                    <a:rect b="b" l="l" r="r" t="t"/>
                    <a:pathLst>
                      <a:path extrusionOk="0" h="46008" w="91471">
                        <a:moveTo>
                          <a:pt x="11015" y="0"/>
                        </a:moveTo>
                        <a:cubicBezTo>
                          <a:pt x="4615" y="11974"/>
                          <a:pt x="298" y="25005"/>
                          <a:pt x="0" y="39457"/>
                        </a:cubicBezTo>
                        <a:cubicBezTo>
                          <a:pt x="9053" y="41710"/>
                          <a:pt x="17391" y="44376"/>
                          <a:pt x="27161" y="45353"/>
                        </a:cubicBezTo>
                        <a:cubicBezTo>
                          <a:pt x="40040" y="46640"/>
                          <a:pt x="51346" y="45796"/>
                          <a:pt x="62003" y="44837"/>
                        </a:cubicBezTo>
                        <a:cubicBezTo>
                          <a:pt x="73935" y="43768"/>
                          <a:pt x="80548" y="43173"/>
                          <a:pt x="84810" y="42275"/>
                        </a:cubicBezTo>
                        <a:cubicBezTo>
                          <a:pt x="85059" y="42092"/>
                          <a:pt x="87118" y="40738"/>
                          <a:pt x="87118" y="40738"/>
                        </a:cubicBezTo>
                        <a:cubicBezTo>
                          <a:pt x="87118" y="40738"/>
                          <a:pt x="86395" y="41947"/>
                          <a:pt x="86346" y="42020"/>
                        </a:cubicBezTo>
                        <a:cubicBezTo>
                          <a:pt x="87324" y="41807"/>
                          <a:pt x="91471" y="40993"/>
                          <a:pt x="91471" y="40999"/>
                        </a:cubicBezTo>
                        <a:cubicBezTo>
                          <a:pt x="91471" y="40999"/>
                          <a:pt x="78198" y="38285"/>
                          <a:pt x="62774" y="33567"/>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13" name="Google Shape;5413;p43"/>
                <p:cNvSpPr/>
                <p:nvPr/>
              </p:nvSpPr>
              <p:spPr>
                <a:xfrm>
                  <a:off x="5722077" y="1375283"/>
                  <a:ext cx="54935" cy="54941"/>
                </a:xfrm>
                <a:custGeom>
                  <a:rect b="b" l="l" r="r" t="t"/>
                  <a:pathLst>
                    <a:path extrusionOk="0" h="54941" w="54935">
                      <a:moveTo>
                        <a:pt x="0" y="27471"/>
                      </a:moveTo>
                      <a:cubicBezTo>
                        <a:pt x="0" y="12302"/>
                        <a:pt x="12296" y="0"/>
                        <a:pt x="27465" y="0"/>
                      </a:cubicBezTo>
                      <a:cubicBezTo>
                        <a:pt x="42639" y="0"/>
                        <a:pt x="54935" y="12302"/>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414" name="Google Shape;5414;p43"/>
            <p:cNvGrpSpPr/>
            <p:nvPr/>
          </p:nvGrpSpPr>
          <p:grpSpPr>
            <a:xfrm>
              <a:off x="5369896" y="1597815"/>
              <a:ext cx="279372" cy="279372"/>
              <a:chOff x="5657141" y="1514561"/>
              <a:chExt cx="178103" cy="178103"/>
            </a:xfrm>
          </p:grpSpPr>
          <p:sp>
            <p:nvSpPr>
              <p:cNvPr id="5415" name="Google Shape;5415;p43"/>
              <p:cNvSpPr/>
              <p:nvPr/>
            </p:nvSpPr>
            <p:spPr>
              <a:xfrm>
                <a:off x="5657141" y="1514561"/>
                <a:ext cx="178103" cy="178103"/>
              </a:xfrm>
              <a:custGeom>
                <a:rect b="b" l="l" r="r" t="t"/>
                <a:pathLst>
                  <a:path extrusionOk="0" h="178103" w="178103">
                    <a:moveTo>
                      <a:pt x="0" y="89055"/>
                    </a:moveTo>
                    <a:cubicBezTo>
                      <a:pt x="0" y="39870"/>
                      <a:pt x="39870" y="0"/>
                      <a:pt x="89049" y="0"/>
                    </a:cubicBezTo>
                    <a:cubicBezTo>
                      <a:pt x="138233" y="0"/>
                      <a:pt x="178103" y="39870"/>
                      <a:pt x="178103" y="89055"/>
                    </a:cubicBezTo>
                    <a:cubicBezTo>
                      <a:pt x="178103" y="138233"/>
                      <a:pt x="138233" y="178103"/>
                      <a:pt x="89049" y="178103"/>
                    </a:cubicBezTo>
                    <a:cubicBezTo>
                      <a:pt x="39870" y="178103"/>
                      <a:pt x="0" y="138233"/>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16" name="Google Shape;5416;p43"/>
              <p:cNvGrpSpPr/>
              <p:nvPr/>
            </p:nvGrpSpPr>
            <p:grpSpPr>
              <a:xfrm>
                <a:off x="5657475" y="1515672"/>
                <a:ext cx="177568" cy="176026"/>
                <a:chOff x="5657475" y="1515672"/>
                <a:chExt cx="177568" cy="176026"/>
              </a:xfrm>
            </p:grpSpPr>
            <p:grpSp>
              <p:nvGrpSpPr>
                <p:cNvPr id="5417" name="Google Shape;5417;p43"/>
                <p:cNvGrpSpPr/>
                <p:nvPr/>
              </p:nvGrpSpPr>
              <p:grpSpPr>
                <a:xfrm>
                  <a:off x="5657475" y="1515672"/>
                  <a:ext cx="177568" cy="176026"/>
                  <a:chOff x="5657475" y="1515672"/>
                  <a:chExt cx="177568" cy="176026"/>
                </a:xfrm>
              </p:grpSpPr>
              <p:sp>
                <p:nvSpPr>
                  <p:cNvPr id="5418" name="Google Shape;5418;p43"/>
                  <p:cNvSpPr/>
                  <p:nvPr/>
                </p:nvSpPr>
                <p:spPr>
                  <a:xfrm>
                    <a:off x="5747665" y="1544624"/>
                    <a:ext cx="82508" cy="59701"/>
                  </a:xfrm>
                  <a:custGeom>
                    <a:rect b="b" l="l" r="r" t="t"/>
                    <a:pathLst>
                      <a:path extrusionOk="0" h="59701" w="82508">
                        <a:moveTo>
                          <a:pt x="64316" y="0"/>
                        </a:moveTo>
                        <a:cubicBezTo>
                          <a:pt x="57254" y="4123"/>
                          <a:pt x="50496" y="7147"/>
                          <a:pt x="43817" y="12296"/>
                        </a:cubicBezTo>
                        <a:cubicBezTo>
                          <a:pt x="32747" y="20840"/>
                          <a:pt x="24501" y="30476"/>
                          <a:pt x="17166" y="38947"/>
                        </a:cubicBezTo>
                        <a:cubicBezTo>
                          <a:pt x="7226" y="50430"/>
                          <a:pt x="0" y="59702"/>
                          <a:pt x="0" y="59702"/>
                        </a:cubicBezTo>
                        <a:cubicBezTo>
                          <a:pt x="0" y="59702"/>
                          <a:pt x="9746" y="53065"/>
                          <a:pt x="22552" y="46379"/>
                        </a:cubicBezTo>
                        <a:cubicBezTo>
                          <a:pt x="32000" y="41443"/>
                          <a:pt x="42736" y="36196"/>
                          <a:pt x="54577" y="34077"/>
                        </a:cubicBezTo>
                        <a:cubicBezTo>
                          <a:pt x="64292" y="32340"/>
                          <a:pt x="73777" y="32656"/>
                          <a:pt x="82509" y="33567"/>
                        </a:cubicBezTo>
                        <a:cubicBezTo>
                          <a:pt x="78702" y="21016"/>
                          <a:pt x="72842" y="9533"/>
                          <a:pt x="6431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9" name="Google Shape;5419;p43"/>
                  <p:cNvSpPr/>
                  <p:nvPr/>
                </p:nvSpPr>
                <p:spPr>
                  <a:xfrm>
                    <a:off x="5662339" y="1603045"/>
                    <a:ext cx="82253" cy="59701"/>
                  </a:xfrm>
                  <a:custGeom>
                    <a:rect b="b" l="l" r="r" t="t"/>
                    <a:pathLst>
                      <a:path extrusionOk="0" h="59701" w="82253">
                        <a:moveTo>
                          <a:pt x="82254" y="0"/>
                        </a:moveTo>
                        <a:cubicBezTo>
                          <a:pt x="82254" y="0"/>
                          <a:pt x="72599" y="6352"/>
                          <a:pt x="59702" y="13067"/>
                        </a:cubicBezTo>
                        <a:cubicBezTo>
                          <a:pt x="50283" y="17974"/>
                          <a:pt x="39445" y="23257"/>
                          <a:pt x="27677" y="25370"/>
                        </a:cubicBezTo>
                        <a:cubicBezTo>
                          <a:pt x="17992" y="27100"/>
                          <a:pt x="8714" y="26778"/>
                          <a:pt x="0" y="25880"/>
                        </a:cubicBezTo>
                        <a:cubicBezTo>
                          <a:pt x="3837" y="38595"/>
                          <a:pt x="9527" y="50090"/>
                          <a:pt x="18192" y="59702"/>
                        </a:cubicBezTo>
                        <a:cubicBezTo>
                          <a:pt x="25193" y="55609"/>
                          <a:pt x="31818" y="52506"/>
                          <a:pt x="38437" y="47406"/>
                        </a:cubicBezTo>
                        <a:cubicBezTo>
                          <a:pt x="49567" y="38820"/>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0" name="Google Shape;5420;p43"/>
                  <p:cNvSpPr/>
                  <p:nvPr/>
                </p:nvSpPr>
                <p:spPr>
                  <a:xfrm>
                    <a:off x="5746129" y="1606117"/>
                    <a:ext cx="62264" cy="80456"/>
                  </a:xfrm>
                  <a:custGeom>
                    <a:rect b="b" l="l" r="r" t="t"/>
                    <a:pathLst>
                      <a:path extrusionOk="0" h="80456" w="62264">
                        <a:moveTo>
                          <a:pt x="0" y="0"/>
                        </a:moveTo>
                        <a:cubicBezTo>
                          <a:pt x="0" y="0"/>
                          <a:pt x="6449" y="9005"/>
                          <a:pt x="13578" y="21016"/>
                        </a:cubicBezTo>
                        <a:cubicBezTo>
                          <a:pt x="19128" y="30355"/>
                          <a:pt x="25151" y="41218"/>
                          <a:pt x="27932" y="53302"/>
                        </a:cubicBezTo>
                        <a:cubicBezTo>
                          <a:pt x="30088" y="62695"/>
                          <a:pt x="30155" y="71846"/>
                          <a:pt x="29723" y="80456"/>
                        </a:cubicBezTo>
                        <a:cubicBezTo>
                          <a:pt x="41989" y="76091"/>
                          <a:pt x="53150" y="69915"/>
                          <a:pt x="62264" y="60983"/>
                        </a:cubicBezTo>
                        <a:cubicBezTo>
                          <a:pt x="57868" y="54261"/>
                          <a:pt x="54559" y="47812"/>
                          <a:pt x="49197" y="41509"/>
                        </a:cubicBezTo>
                        <a:cubicBezTo>
                          <a:pt x="39870" y="30561"/>
                          <a:pt x="29736" y="22103"/>
                          <a:pt x="20755" y="15120"/>
                        </a:cubicBezTo>
                        <a:cubicBezTo>
                          <a:pt x="9175" y="6115"/>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1" name="Google Shape;5421;p43"/>
                  <p:cNvSpPr/>
                  <p:nvPr/>
                </p:nvSpPr>
                <p:spPr>
                  <a:xfrm>
                    <a:off x="5683865" y="1520536"/>
                    <a:ext cx="62518" cy="80456"/>
                  </a:xfrm>
                  <a:custGeom>
                    <a:rect b="b" l="l" r="r" t="t"/>
                    <a:pathLst>
                      <a:path extrusionOk="0" h="80456" w="62518">
                        <a:moveTo>
                          <a:pt x="32541" y="0"/>
                        </a:moveTo>
                        <a:cubicBezTo>
                          <a:pt x="20348" y="4378"/>
                          <a:pt x="9066" y="10590"/>
                          <a:pt x="0" y="19474"/>
                        </a:cubicBezTo>
                        <a:cubicBezTo>
                          <a:pt x="4420" y="26250"/>
                          <a:pt x="7663" y="32863"/>
                          <a:pt x="13067" y="39208"/>
                        </a:cubicBezTo>
                        <a:cubicBezTo>
                          <a:pt x="22352" y="50102"/>
                          <a:pt x="32559" y="58366"/>
                          <a:pt x="41509" y="65343"/>
                        </a:cubicBezTo>
                        <a:cubicBezTo>
                          <a:pt x="53156" y="74409"/>
                          <a:pt x="62519" y="80456"/>
                          <a:pt x="62519" y="80456"/>
                        </a:cubicBezTo>
                        <a:cubicBezTo>
                          <a:pt x="62519" y="80456"/>
                          <a:pt x="55809" y="71706"/>
                          <a:pt x="48687" y="59702"/>
                        </a:cubicBezTo>
                        <a:cubicBezTo>
                          <a:pt x="43137" y="50363"/>
                          <a:pt x="37368" y="39251"/>
                          <a:pt x="34593" y="27161"/>
                        </a:cubicBezTo>
                        <a:cubicBezTo>
                          <a:pt x="32432" y="17767"/>
                          <a:pt x="32110" y="8610"/>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2" name="Google Shape;5422;p43"/>
                  <p:cNvSpPr/>
                  <p:nvPr/>
                </p:nvSpPr>
                <p:spPr>
                  <a:xfrm>
                    <a:off x="5742692" y="1515672"/>
                    <a:ext cx="47764" cy="90961"/>
                  </a:xfrm>
                  <a:custGeom>
                    <a:rect b="b" l="l" r="r" t="t"/>
                    <a:pathLst>
                      <a:path extrusionOk="0" h="90961" w="47764">
                        <a:moveTo>
                          <a:pt x="8562" y="0"/>
                        </a:moveTo>
                        <a:cubicBezTo>
                          <a:pt x="5915" y="8835"/>
                          <a:pt x="2818" y="17069"/>
                          <a:pt x="1385" y="26645"/>
                        </a:cubicBezTo>
                        <a:cubicBezTo>
                          <a:pt x="-498" y="39263"/>
                          <a:pt x="-48" y="50387"/>
                          <a:pt x="365" y="60983"/>
                        </a:cubicBezTo>
                        <a:cubicBezTo>
                          <a:pt x="790" y="71956"/>
                          <a:pt x="917" y="77657"/>
                          <a:pt x="1646" y="82503"/>
                        </a:cubicBezTo>
                        <a:cubicBezTo>
                          <a:pt x="1949" y="82879"/>
                          <a:pt x="3692" y="85326"/>
                          <a:pt x="3692" y="85320"/>
                        </a:cubicBezTo>
                        <a:cubicBezTo>
                          <a:pt x="3692" y="85320"/>
                          <a:pt x="2065" y="84136"/>
                          <a:pt x="1901" y="84039"/>
                        </a:cubicBezTo>
                        <a:cubicBezTo>
                          <a:pt x="2174" y="85782"/>
                          <a:pt x="2666" y="90961"/>
                          <a:pt x="2666" y="90961"/>
                        </a:cubicBezTo>
                        <a:cubicBezTo>
                          <a:pt x="2666" y="90961"/>
                          <a:pt x="5993" y="77457"/>
                          <a:pt x="11635" y="62003"/>
                        </a:cubicBezTo>
                        <a:cubicBezTo>
                          <a:pt x="14962" y="52901"/>
                          <a:pt x="18016" y="43343"/>
                          <a:pt x="24192" y="34848"/>
                        </a:cubicBezTo>
                        <a:cubicBezTo>
                          <a:pt x="31072" y="25376"/>
                          <a:pt x="39743" y="18095"/>
                          <a:pt x="47764" y="12296"/>
                        </a:cubicBezTo>
                        <a:cubicBezTo>
                          <a:pt x="36002" y="5386"/>
                          <a:pt x="22971" y="856"/>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3" name="Google Shape;5423;p43"/>
                  <p:cNvSpPr/>
                  <p:nvPr/>
                </p:nvSpPr>
                <p:spPr>
                  <a:xfrm>
                    <a:off x="5701802" y="1600482"/>
                    <a:ext cx="47882" cy="91216"/>
                  </a:xfrm>
                  <a:custGeom>
                    <a:rect b="b" l="l" r="r" t="t"/>
                    <a:pathLst>
                      <a:path extrusionOk="0" h="91216" w="47882">
                        <a:moveTo>
                          <a:pt x="45353" y="0"/>
                        </a:moveTo>
                        <a:cubicBezTo>
                          <a:pt x="45353" y="0"/>
                          <a:pt x="42019" y="13511"/>
                          <a:pt x="36385" y="28952"/>
                        </a:cubicBezTo>
                        <a:cubicBezTo>
                          <a:pt x="33057" y="38067"/>
                          <a:pt x="29748" y="47612"/>
                          <a:pt x="23572" y="56113"/>
                        </a:cubicBezTo>
                        <a:cubicBezTo>
                          <a:pt x="16705" y="65568"/>
                          <a:pt x="8009" y="72866"/>
                          <a:pt x="0" y="78665"/>
                        </a:cubicBezTo>
                        <a:cubicBezTo>
                          <a:pt x="11853" y="85654"/>
                          <a:pt x="24908" y="90391"/>
                          <a:pt x="39457" y="91216"/>
                        </a:cubicBezTo>
                        <a:cubicBezTo>
                          <a:pt x="42117" y="82351"/>
                          <a:pt x="45195" y="74190"/>
                          <a:pt x="46634" y="64572"/>
                        </a:cubicBezTo>
                        <a:cubicBezTo>
                          <a:pt x="48523" y="51935"/>
                          <a:pt x="47818" y="40581"/>
                          <a:pt x="47400" y="29978"/>
                        </a:cubicBezTo>
                        <a:cubicBezTo>
                          <a:pt x="46975" y="19036"/>
                          <a:pt x="47102" y="13298"/>
                          <a:pt x="46379" y="8459"/>
                        </a:cubicBezTo>
                        <a:cubicBezTo>
                          <a:pt x="46076" y="8082"/>
                          <a:pt x="44327" y="5635"/>
                          <a:pt x="44327" y="5635"/>
                        </a:cubicBezTo>
                        <a:cubicBezTo>
                          <a:pt x="44327" y="5635"/>
                          <a:pt x="45961" y="6819"/>
                          <a:pt x="46118" y="6916"/>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4" name="Google Shape;5424;p43"/>
                  <p:cNvSpPr/>
                  <p:nvPr/>
                </p:nvSpPr>
                <p:spPr>
                  <a:xfrm>
                    <a:off x="5747663" y="1598876"/>
                    <a:ext cx="87380" cy="45933"/>
                  </a:xfrm>
                  <a:custGeom>
                    <a:rect b="b" l="l" r="r" t="t"/>
                    <a:pathLst>
                      <a:path extrusionOk="0" h="45933" w="87380">
                        <a:moveTo>
                          <a:pt x="60220" y="580"/>
                        </a:moveTo>
                        <a:cubicBezTo>
                          <a:pt x="47407" y="-701"/>
                          <a:pt x="35991" y="404"/>
                          <a:pt x="25371" y="1351"/>
                        </a:cubicBezTo>
                        <a:cubicBezTo>
                          <a:pt x="13391" y="2414"/>
                          <a:pt x="6869" y="3009"/>
                          <a:pt x="2564" y="3914"/>
                        </a:cubicBezTo>
                        <a:cubicBezTo>
                          <a:pt x="2285" y="4120"/>
                          <a:pt x="2" y="5450"/>
                          <a:pt x="2" y="5450"/>
                        </a:cubicBezTo>
                        <a:cubicBezTo>
                          <a:pt x="8" y="5487"/>
                          <a:pt x="-4" y="5669"/>
                          <a:pt x="2" y="5705"/>
                        </a:cubicBezTo>
                        <a:cubicBezTo>
                          <a:pt x="3378" y="6130"/>
                          <a:pt x="11539" y="8450"/>
                          <a:pt x="24345" y="12366"/>
                        </a:cubicBezTo>
                        <a:cubicBezTo>
                          <a:pt x="33775" y="15257"/>
                          <a:pt x="43794" y="18014"/>
                          <a:pt x="52787" y="23898"/>
                        </a:cubicBezTo>
                        <a:cubicBezTo>
                          <a:pt x="62375" y="30176"/>
                          <a:pt x="69971" y="38337"/>
                          <a:pt x="76104" y="45934"/>
                        </a:cubicBezTo>
                        <a:cubicBezTo>
                          <a:pt x="82462" y="33989"/>
                          <a:pt x="87083" y="20880"/>
                          <a:pt x="87380" y="6476"/>
                        </a:cubicBezTo>
                        <a:cubicBezTo>
                          <a:pt x="78333" y="4224"/>
                          <a:pt x="69971" y="1558"/>
                          <a:pt x="60220" y="58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5" name="Google Shape;5425;p43"/>
                  <p:cNvSpPr/>
                  <p:nvPr/>
                </p:nvSpPr>
                <p:spPr>
                  <a:xfrm>
                    <a:off x="5657475" y="1562307"/>
                    <a:ext cx="91471" cy="46008"/>
                  </a:xfrm>
                  <a:custGeom>
                    <a:rect b="b" l="l" r="r" t="t"/>
                    <a:pathLst>
                      <a:path extrusionOk="0" h="46008" w="91471">
                        <a:moveTo>
                          <a:pt x="11015" y="0"/>
                        </a:moveTo>
                        <a:cubicBezTo>
                          <a:pt x="4615" y="11974"/>
                          <a:pt x="298" y="24999"/>
                          <a:pt x="0" y="39457"/>
                        </a:cubicBezTo>
                        <a:cubicBezTo>
                          <a:pt x="9053" y="41710"/>
                          <a:pt x="17391" y="44375"/>
                          <a:pt x="27161" y="45353"/>
                        </a:cubicBezTo>
                        <a:cubicBezTo>
                          <a:pt x="40040" y="46640"/>
                          <a:pt x="51346" y="45796"/>
                          <a:pt x="62003" y="44837"/>
                        </a:cubicBezTo>
                        <a:cubicBezTo>
                          <a:pt x="73935" y="43768"/>
                          <a:pt x="80548" y="43167"/>
                          <a:pt x="84810" y="42275"/>
                        </a:cubicBezTo>
                        <a:cubicBezTo>
                          <a:pt x="85059" y="42086"/>
                          <a:pt x="87118" y="40738"/>
                          <a:pt x="87118" y="40738"/>
                        </a:cubicBezTo>
                        <a:cubicBezTo>
                          <a:pt x="87118" y="40738"/>
                          <a:pt x="86395" y="41947"/>
                          <a:pt x="86346" y="42020"/>
                        </a:cubicBezTo>
                        <a:cubicBezTo>
                          <a:pt x="87324" y="41807"/>
                          <a:pt x="91472" y="40993"/>
                          <a:pt x="91472" y="40993"/>
                        </a:cubicBezTo>
                        <a:cubicBezTo>
                          <a:pt x="91472" y="40993"/>
                          <a:pt x="78198" y="38285"/>
                          <a:pt x="62774" y="33561"/>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26" name="Google Shape;5426;p43"/>
                <p:cNvSpPr/>
                <p:nvPr/>
              </p:nvSpPr>
              <p:spPr>
                <a:xfrm>
                  <a:off x="5718725" y="1576145"/>
                  <a:ext cx="54935" cy="54941"/>
                </a:xfrm>
                <a:custGeom>
                  <a:rect b="b" l="l" r="r" t="t"/>
                  <a:pathLst>
                    <a:path extrusionOk="0" h="54941" w="54935">
                      <a:moveTo>
                        <a:pt x="0" y="27471"/>
                      </a:moveTo>
                      <a:cubicBezTo>
                        <a:pt x="0" y="12296"/>
                        <a:pt x="12296" y="0"/>
                        <a:pt x="27465" y="0"/>
                      </a:cubicBezTo>
                      <a:cubicBezTo>
                        <a:pt x="42639" y="0"/>
                        <a:pt x="54935" y="12296"/>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427" name="Google Shape;5427;p43"/>
            <p:cNvSpPr/>
            <p:nvPr/>
          </p:nvSpPr>
          <p:spPr>
            <a:xfrm>
              <a:off x="4799281" y="914327"/>
              <a:ext cx="199290" cy="326863"/>
            </a:xfrm>
            <a:custGeom>
              <a:rect b="b" l="l" r="r" t="t"/>
              <a:pathLst>
                <a:path extrusionOk="0" h="208525" w="127139">
                  <a:moveTo>
                    <a:pt x="115675" y="168"/>
                  </a:moveTo>
                  <a:cubicBezTo>
                    <a:pt x="114430" y="-141"/>
                    <a:pt x="113112" y="-50"/>
                    <a:pt x="111928" y="666"/>
                  </a:cubicBezTo>
                  <a:cubicBezTo>
                    <a:pt x="109560" y="2105"/>
                    <a:pt x="108741" y="5293"/>
                    <a:pt x="110180" y="7661"/>
                  </a:cubicBezTo>
                  <a:cubicBezTo>
                    <a:pt x="113835" y="13691"/>
                    <a:pt x="116033" y="18142"/>
                    <a:pt x="116804" y="21160"/>
                  </a:cubicBezTo>
                  <a:cubicBezTo>
                    <a:pt x="117035" y="22071"/>
                    <a:pt x="117072" y="22605"/>
                    <a:pt x="117053" y="23036"/>
                  </a:cubicBezTo>
                  <a:cubicBezTo>
                    <a:pt x="116361" y="23522"/>
                    <a:pt x="113173" y="23413"/>
                    <a:pt x="104933" y="22162"/>
                  </a:cubicBezTo>
                  <a:cubicBezTo>
                    <a:pt x="103561" y="21949"/>
                    <a:pt x="102608" y="21791"/>
                    <a:pt x="101685" y="21658"/>
                  </a:cubicBezTo>
                  <a:cubicBezTo>
                    <a:pt x="86146" y="19484"/>
                    <a:pt x="77426" y="21530"/>
                    <a:pt x="75319" y="33152"/>
                  </a:cubicBezTo>
                  <a:cubicBezTo>
                    <a:pt x="74912" y="35405"/>
                    <a:pt x="75137" y="37694"/>
                    <a:pt x="75945" y="39905"/>
                  </a:cubicBezTo>
                  <a:cubicBezTo>
                    <a:pt x="76801" y="42249"/>
                    <a:pt x="78209" y="44465"/>
                    <a:pt x="80316" y="47027"/>
                  </a:cubicBezTo>
                  <a:cubicBezTo>
                    <a:pt x="81082" y="47956"/>
                    <a:pt x="81938" y="48904"/>
                    <a:pt x="83061" y="50148"/>
                  </a:cubicBezTo>
                  <a:cubicBezTo>
                    <a:pt x="83158" y="50252"/>
                    <a:pt x="85211" y="52474"/>
                    <a:pt x="85812" y="53148"/>
                  </a:cubicBezTo>
                  <a:cubicBezTo>
                    <a:pt x="92455" y="60580"/>
                    <a:pt x="94908" y="65469"/>
                    <a:pt x="93809" y="71517"/>
                  </a:cubicBezTo>
                  <a:cubicBezTo>
                    <a:pt x="93578" y="72792"/>
                    <a:pt x="93250" y="72949"/>
                    <a:pt x="91435" y="73016"/>
                  </a:cubicBezTo>
                  <a:cubicBezTo>
                    <a:pt x="89067" y="73101"/>
                    <a:pt x="86565" y="72555"/>
                    <a:pt x="79812" y="70891"/>
                  </a:cubicBezTo>
                  <a:cubicBezTo>
                    <a:pt x="79090" y="70715"/>
                    <a:pt x="79047" y="70697"/>
                    <a:pt x="78319" y="70515"/>
                  </a:cubicBezTo>
                  <a:cubicBezTo>
                    <a:pt x="66096" y="67545"/>
                    <a:pt x="59987" y="67375"/>
                    <a:pt x="54825" y="72391"/>
                  </a:cubicBezTo>
                  <a:cubicBezTo>
                    <a:pt x="42299" y="84566"/>
                    <a:pt x="44916" y="93419"/>
                    <a:pt x="57825" y="105879"/>
                  </a:cubicBezTo>
                  <a:cubicBezTo>
                    <a:pt x="58159" y="106207"/>
                    <a:pt x="58111" y="106177"/>
                    <a:pt x="58451" y="106504"/>
                  </a:cubicBezTo>
                  <a:cubicBezTo>
                    <a:pt x="68087" y="115795"/>
                    <a:pt x="69387" y="118971"/>
                    <a:pt x="63448" y="125747"/>
                  </a:cubicBezTo>
                  <a:cubicBezTo>
                    <a:pt x="61972" y="127423"/>
                    <a:pt x="60782" y="127909"/>
                    <a:pt x="59325" y="127745"/>
                  </a:cubicBezTo>
                  <a:cubicBezTo>
                    <a:pt x="57801" y="127575"/>
                    <a:pt x="56107" y="126822"/>
                    <a:pt x="52700" y="124994"/>
                  </a:cubicBezTo>
                  <a:cubicBezTo>
                    <a:pt x="44108" y="120392"/>
                    <a:pt x="40526" y="119432"/>
                    <a:pt x="35206" y="123124"/>
                  </a:cubicBezTo>
                  <a:cubicBezTo>
                    <a:pt x="25473" y="129870"/>
                    <a:pt x="22018" y="137728"/>
                    <a:pt x="24714" y="146241"/>
                  </a:cubicBezTo>
                  <a:cubicBezTo>
                    <a:pt x="26547" y="152040"/>
                    <a:pt x="29966" y="156357"/>
                    <a:pt x="38206" y="164731"/>
                  </a:cubicBezTo>
                  <a:cubicBezTo>
                    <a:pt x="48644" y="175333"/>
                    <a:pt x="51030" y="179134"/>
                    <a:pt x="49203" y="182474"/>
                  </a:cubicBezTo>
                  <a:cubicBezTo>
                    <a:pt x="46464" y="187477"/>
                    <a:pt x="42062" y="188734"/>
                    <a:pt x="29085" y="189475"/>
                  </a:cubicBezTo>
                  <a:cubicBezTo>
                    <a:pt x="28800" y="189487"/>
                    <a:pt x="28745" y="189578"/>
                    <a:pt x="28460" y="189596"/>
                  </a:cubicBezTo>
                  <a:cubicBezTo>
                    <a:pt x="13170" y="190471"/>
                    <a:pt x="6309" y="192456"/>
                    <a:pt x="844" y="200721"/>
                  </a:cubicBezTo>
                  <a:cubicBezTo>
                    <a:pt x="-680" y="203028"/>
                    <a:pt x="-91" y="206185"/>
                    <a:pt x="2222" y="207716"/>
                  </a:cubicBezTo>
                  <a:cubicBezTo>
                    <a:pt x="4530" y="209246"/>
                    <a:pt x="7687" y="208529"/>
                    <a:pt x="9217" y="206216"/>
                  </a:cubicBezTo>
                  <a:cubicBezTo>
                    <a:pt x="12272" y="201601"/>
                    <a:pt x="16899" y="200289"/>
                    <a:pt x="29085" y="199591"/>
                  </a:cubicBezTo>
                  <a:cubicBezTo>
                    <a:pt x="29365" y="199579"/>
                    <a:pt x="29298" y="199609"/>
                    <a:pt x="29583" y="199591"/>
                  </a:cubicBezTo>
                  <a:cubicBezTo>
                    <a:pt x="45997" y="198656"/>
                    <a:pt x="52998" y="196488"/>
                    <a:pt x="58074" y="187222"/>
                  </a:cubicBezTo>
                  <a:cubicBezTo>
                    <a:pt x="61025" y="181830"/>
                    <a:pt x="60187" y="176219"/>
                    <a:pt x="56574" y="170481"/>
                  </a:cubicBezTo>
                  <a:cubicBezTo>
                    <a:pt x="54255" y="166795"/>
                    <a:pt x="52063" y="164451"/>
                    <a:pt x="45329" y="157608"/>
                  </a:cubicBezTo>
                  <a:cubicBezTo>
                    <a:pt x="38279" y="150449"/>
                    <a:pt x="35376" y="146812"/>
                    <a:pt x="34204" y="143114"/>
                  </a:cubicBezTo>
                  <a:cubicBezTo>
                    <a:pt x="32959" y="139173"/>
                    <a:pt x="34459" y="135657"/>
                    <a:pt x="40829" y="131243"/>
                  </a:cubicBezTo>
                  <a:cubicBezTo>
                    <a:pt x="41594" y="130714"/>
                    <a:pt x="42936" y="131182"/>
                    <a:pt x="47952" y="133866"/>
                  </a:cubicBezTo>
                  <a:cubicBezTo>
                    <a:pt x="52488" y="136295"/>
                    <a:pt x="54965" y="137254"/>
                    <a:pt x="58195" y="137618"/>
                  </a:cubicBezTo>
                  <a:cubicBezTo>
                    <a:pt x="62956" y="138147"/>
                    <a:pt x="67334" y="136489"/>
                    <a:pt x="70941" y="132366"/>
                  </a:cubicBezTo>
                  <a:cubicBezTo>
                    <a:pt x="76740" y="125759"/>
                    <a:pt x="78276" y="119080"/>
                    <a:pt x="75817" y="112625"/>
                  </a:cubicBezTo>
                  <a:cubicBezTo>
                    <a:pt x="74123" y="108168"/>
                    <a:pt x="71627" y="105211"/>
                    <a:pt x="65446" y="99254"/>
                  </a:cubicBezTo>
                  <a:cubicBezTo>
                    <a:pt x="65112" y="98932"/>
                    <a:pt x="65154" y="98951"/>
                    <a:pt x="64820" y="98629"/>
                  </a:cubicBezTo>
                  <a:cubicBezTo>
                    <a:pt x="55439" y="89569"/>
                    <a:pt x="54577" y="86679"/>
                    <a:pt x="61821" y="79635"/>
                  </a:cubicBezTo>
                  <a:cubicBezTo>
                    <a:pt x="63369" y="78135"/>
                    <a:pt x="67364" y="78178"/>
                    <a:pt x="75945" y="80260"/>
                  </a:cubicBezTo>
                  <a:cubicBezTo>
                    <a:pt x="76655" y="80437"/>
                    <a:pt x="76600" y="80461"/>
                    <a:pt x="77317" y="80637"/>
                  </a:cubicBezTo>
                  <a:cubicBezTo>
                    <a:pt x="85144" y="82562"/>
                    <a:pt x="88107" y="83151"/>
                    <a:pt x="91811" y="83011"/>
                  </a:cubicBezTo>
                  <a:cubicBezTo>
                    <a:pt x="98023" y="82774"/>
                    <a:pt x="102541" y="79550"/>
                    <a:pt x="103682" y="73265"/>
                  </a:cubicBezTo>
                  <a:cubicBezTo>
                    <a:pt x="105486" y="63325"/>
                    <a:pt x="101824" y="56057"/>
                    <a:pt x="93311" y="46523"/>
                  </a:cubicBezTo>
                  <a:cubicBezTo>
                    <a:pt x="86079" y="38429"/>
                    <a:pt x="86182" y="38435"/>
                    <a:pt x="85435" y="36401"/>
                  </a:cubicBezTo>
                  <a:cubicBezTo>
                    <a:pt x="85217" y="35794"/>
                    <a:pt x="85114" y="35308"/>
                    <a:pt x="85186" y="34901"/>
                  </a:cubicBezTo>
                  <a:cubicBezTo>
                    <a:pt x="85897" y="30985"/>
                    <a:pt x="89716" y="30171"/>
                    <a:pt x="100306" y="31653"/>
                  </a:cubicBezTo>
                  <a:cubicBezTo>
                    <a:pt x="101187" y="31780"/>
                    <a:pt x="102098" y="31829"/>
                    <a:pt x="103433" y="32029"/>
                  </a:cubicBezTo>
                  <a:cubicBezTo>
                    <a:pt x="116331" y="33996"/>
                    <a:pt x="119834" y="34154"/>
                    <a:pt x="123927" y="30529"/>
                  </a:cubicBezTo>
                  <a:cubicBezTo>
                    <a:pt x="129677" y="25429"/>
                    <a:pt x="127552" y="16849"/>
                    <a:pt x="118802" y="2415"/>
                  </a:cubicBezTo>
                  <a:cubicBezTo>
                    <a:pt x="118086" y="1231"/>
                    <a:pt x="116926" y="472"/>
                    <a:pt x="115675" y="16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8" name="Google Shape;5428;p43"/>
            <p:cNvSpPr/>
            <p:nvPr/>
          </p:nvSpPr>
          <p:spPr>
            <a:xfrm>
              <a:off x="6023066" y="877707"/>
              <a:ext cx="203416" cy="339110"/>
            </a:xfrm>
            <a:custGeom>
              <a:rect b="b" l="l" r="r" t="t"/>
              <a:pathLst>
                <a:path extrusionOk="0" h="216338" w="129771">
                  <a:moveTo>
                    <a:pt x="26284" y="269"/>
                  </a:moveTo>
                  <a:cubicBezTo>
                    <a:pt x="25070" y="-162"/>
                    <a:pt x="23612" y="-71"/>
                    <a:pt x="22398" y="518"/>
                  </a:cubicBezTo>
                  <a:cubicBezTo>
                    <a:pt x="19908" y="1708"/>
                    <a:pt x="18816" y="4641"/>
                    <a:pt x="20030" y="7142"/>
                  </a:cubicBezTo>
                  <a:cubicBezTo>
                    <a:pt x="21487" y="10306"/>
                    <a:pt x="19605" y="14180"/>
                    <a:pt x="11407" y="24387"/>
                  </a:cubicBezTo>
                  <a:cubicBezTo>
                    <a:pt x="6185" y="30824"/>
                    <a:pt x="3878" y="34121"/>
                    <a:pt x="1995" y="38256"/>
                  </a:cubicBezTo>
                  <a:cubicBezTo>
                    <a:pt x="-1496" y="46156"/>
                    <a:pt x="-555" y="53601"/>
                    <a:pt x="6003" y="60001"/>
                  </a:cubicBezTo>
                  <a:cubicBezTo>
                    <a:pt x="14322" y="68089"/>
                    <a:pt x="24280" y="69073"/>
                    <a:pt x="37761" y="65624"/>
                  </a:cubicBezTo>
                  <a:cubicBezTo>
                    <a:pt x="40129" y="65016"/>
                    <a:pt x="42254" y="64379"/>
                    <a:pt x="45897" y="63249"/>
                  </a:cubicBezTo>
                  <a:cubicBezTo>
                    <a:pt x="56706" y="59873"/>
                    <a:pt x="60531" y="59060"/>
                    <a:pt x="64357" y="59624"/>
                  </a:cubicBezTo>
                  <a:cubicBezTo>
                    <a:pt x="68547" y="60244"/>
                    <a:pt x="71340" y="63304"/>
                    <a:pt x="73101" y="71246"/>
                  </a:cubicBezTo>
                  <a:cubicBezTo>
                    <a:pt x="74376" y="76687"/>
                    <a:pt x="72069" y="79080"/>
                    <a:pt x="62353" y="84362"/>
                  </a:cubicBezTo>
                  <a:cubicBezTo>
                    <a:pt x="62110" y="84496"/>
                    <a:pt x="62231" y="84484"/>
                    <a:pt x="61989" y="84611"/>
                  </a:cubicBezTo>
                  <a:cubicBezTo>
                    <a:pt x="46869" y="92833"/>
                    <a:pt x="41586" y="99768"/>
                    <a:pt x="47112" y="114225"/>
                  </a:cubicBezTo>
                  <a:cubicBezTo>
                    <a:pt x="49358" y="120091"/>
                    <a:pt x="54156" y="123224"/>
                    <a:pt x="60592" y="124226"/>
                  </a:cubicBezTo>
                  <a:cubicBezTo>
                    <a:pt x="64843" y="124882"/>
                    <a:pt x="68364" y="124694"/>
                    <a:pt x="76987" y="123850"/>
                  </a:cubicBezTo>
                  <a:cubicBezTo>
                    <a:pt x="77716" y="123777"/>
                    <a:pt x="77776" y="123795"/>
                    <a:pt x="78505" y="123722"/>
                  </a:cubicBezTo>
                  <a:cubicBezTo>
                    <a:pt x="90042" y="122617"/>
                    <a:pt x="95082" y="123249"/>
                    <a:pt x="97754" y="126473"/>
                  </a:cubicBezTo>
                  <a:cubicBezTo>
                    <a:pt x="100851" y="130292"/>
                    <a:pt x="101033" y="132624"/>
                    <a:pt x="99333" y="135096"/>
                  </a:cubicBezTo>
                  <a:cubicBezTo>
                    <a:pt x="97632" y="137646"/>
                    <a:pt x="94657" y="139893"/>
                    <a:pt x="87856" y="144095"/>
                  </a:cubicBezTo>
                  <a:cubicBezTo>
                    <a:pt x="86399" y="144993"/>
                    <a:pt x="85610" y="145515"/>
                    <a:pt x="84881" y="145965"/>
                  </a:cubicBezTo>
                  <a:cubicBezTo>
                    <a:pt x="73708" y="152930"/>
                    <a:pt x="69215" y="157581"/>
                    <a:pt x="70611" y="165456"/>
                  </a:cubicBezTo>
                  <a:cubicBezTo>
                    <a:pt x="73162" y="179574"/>
                    <a:pt x="81602" y="183497"/>
                    <a:pt x="100001" y="184954"/>
                  </a:cubicBezTo>
                  <a:cubicBezTo>
                    <a:pt x="100547" y="184997"/>
                    <a:pt x="100547" y="185033"/>
                    <a:pt x="101094" y="185076"/>
                  </a:cubicBezTo>
                  <a:cubicBezTo>
                    <a:pt x="113360" y="186035"/>
                    <a:pt x="117489" y="187274"/>
                    <a:pt x="119493" y="191452"/>
                  </a:cubicBezTo>
                  <a:cubicBezTo>
                    <a:pt x="120100" y="192806"/>
                    <a:pt x="118764" y="194135"/>
                    <a:pt x="111841" y="197949"/>
                  </a:cubicBezTo>
                  <a:cubicBezTo>
                    <a:pt x="111356" y="198216"/>
                    <a:pt x="111356" y="198301"/>
                    <a:pt x="110870" y="198574"/>
                  </a:cubicBezTo>
                  <a:cubicBezTo>
                    <a:pt x="103219" y="202764"/>
                    <a:pt x="100183" y="205011"/>
                    <a:pt x="98118" y="209194"/>
                  </a:cubicBezTo>
                  <a:cubicBezTo>
                    <a:pt x="96904" y="211678"/>
                    <a:pt x="97876" y="214593"/>
                    <a:pt x="100365" y="215813"/>
                  </a:cubicBezTo>
                  <a:cubicBezTo>
                    <a:pt x="102854" y="217040"/>
                    <a:pt x="105890" y="216050"/>
                    <a:pt x="107105" y="213566"/>
                  </a:cubicBezTo>
                  <a:cubicBezTo>
                    <a:pt x="107834" y="212036"/>
                    <a:pt x="110141" y="210385"/>
                    <a:pt x="115727" y="207318"/>
                  </a:cubicBezTo>
                  <a:cubicBezTo>
                    <a:pt x="116213" y="207045"/>
                    <a:pt x="116213" y="207093"/>
                    <a:pt x="116699" y="206820"/>
                  </a:cubicBezTo>
                  <a:cubicBezTo>
                    <a:pt x="121678" y="204088"/>
                    <a:pt x="124047" y="202473"/>
                    <a:pt x="126233" y="200195"/>
                  </a:cubicBezTo>
                  <a:cubicBezTo>
                    <a:pt x="129755" y="196497"/>
                    <a:pt x="130847" y="191968"/>
                    <a:pt x="128601" y="187201"/>
                  </a:cubicBezTo>
                  <a:cubicBezTo>
                    <a:pt x="124411" y="178354"/>
                    <a:pt x="117792" y="176326"/>
                    <a:pt x="101883" y="175081"/>
                  </a:cubicBezTo>
                  <a:cubicBezTo>
                    <a:pt x="101276" y="175038"/>
                    <a:pt x="101397" y="175002"/>
                    <a:pt x="100851" y="174953"/>
                  </a:cubicBezTo>
                  <a:cubicBezTo>
                    <a:pt x="86642" y="173830"/>
                    <a:pt x="81966" y="171717"/>
                    <a:pt x="80509" y="163708"/>
                  </a:cubicBezTo>
                  <a:cubicBezTo>
                    <a:pt x="80144" y="161777"/>
                    <a:pt x="82755" y="159154"/>
                    <a:pt x="90225" y="154466"/>
                  </a:cubicBezTo>
                  <a:cubicBezTo>
                    <a:pt x="90953" y="154029"/>
                    <a:pt x="91621" y="153494"/>
                    <a:pt x="93078" y="152590"/>
                  </a:cubicBezTo>
                  <a:cubicBezTo>
                    <a:pt x="101154" y="147598"/>
                    <a:pt x="104919" y="144769"/>
                    <a:pt x="107712" y="140591"/>
                  </a:cubicBezTo>
                  <a:cubicBezTo>
                    <a:pt x="111963" y="134282"/>
                    <a:pt x="111295" y="127214"/>
                    <a:pt x="105466" y="120103"/>
                  </a:cubicBezTo>
                  <a:cubicBezTo>
                    <a:pt x="99818" y="113199"/>
                    <a:pt x="92471" y="112288"/>
                    <a:pt x="77473" y="113727"/>
                  </a:cubicBezTo>
                  <a:cubicBezTo>
                    <a:pt x="76744" y="113800"/>
                    <a:pt x="76744" y="113904"/>
                    <a:pt x="76015" y="113976"/>
                  </a:cubicBezTo>
                  <a:cubicBezTo>
                    <a:pt x="62292" y="115324"/>
                    <a:pt x="58042" y="114602"/>
                    <a:pt x="56524" y="110606"/>
                  </a:cubicBezTo>
                  <a:cubicBezTo>
                    <a:pt x="53366" y="102354"/>
                    <a:pt x="55491" y="99591"/>
                    <a:pt x="66725" y="93483"/>
                  </a:cubicBezTo>
                  <a:cubicBezTo>
                    <a:pt x="66968" y="93355"/>
                    <a:pt x="67029" y="93367"/>
                    <a:pt x="67271" y="93234"/>
                  </a:cubicBezTo>
                  <a:cubicBezTo>
                    <a:pt x="80630" y="85972"/>
                    <a:pt x="85488" y="80494"/>
                    <a:pt x="82877" y="68994"/>
                  </a:cubicBezTo>
                  <a:cubicBezTo>
                    <a:pt x="80205" y="57323"/>
                    <a:pt x="74437" y="51038"/>
                    <a:pt x="65753" y="49751"/>
                  </a:cubicBezTo>
                  <a:cubicBezTo>
                    <a:pt x="59803" y="48870"/>
                    <a:pt x="55552" y="49715"/>
                    <a:pt x="42983" y="53625"/>
                  </a:cubicBezTo>
                  <a:cubicBezTo>
                    <a:pt x="39522" y="54712"/>
                    <a:pt x="37396" y="55325"/>
                    <a:pt x="35271" y="55878"/>
                  </a:cubicBezTo>
                  <a:cubicBezTo>
                    <a:pt x="24827" y="58543"/>
                    <a:pt x="18269" y="57869"/>
                    <a:pt x="12986" y="52751"/>
                  </a:cubicBezTo>
                  <a:cubicBezTo>
                    <a:pt x="9646" y="49441"/>
                    <a:pt x="9282" y="46618"/>
                    <a:pt x="11165" y="42379"/>
                  </a:cubicBezTo>
                  <a:cubicBezTo>
                    <a:pt x="12500" y="39325"/>
                    <a:pt x="14504" y="36374"/>
                    <a:pt x="19119" y="30636"/>
                  </a:cubicBezTo>
                  <a:cubicBezTo>
                    <a:pt x="30231" y="16913"/>
                    <a:pt x="33146" y="11350"/>
                    <a:pt x="29138" y="2892"/>
                  </a:cubicBezTo>
                  <a:cubicBezTo>
                    <a:pt x="28531" y="1641"/>
                    <a:pt x="27438" y="700"/>
                    <a:pt x="26284" y="26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9" name="Google Shape;5429;p43"/>
            <p:cNvSpPr/>
            <p:nvPr/>
          </p:nvSpPr>
          <p:spPr>
            <a:xfrm>
              <a:off x="5673664" y="1980071"/>
              <a:ext cx="454199" cy="271515"/>
            </a:xfrm>
            <a:custGeom>
              <a:rect b="b" l="l" r="r" t="t"/>
              <a:pathLst>
                <a:path extrusionOk="0" h="173215" w="289760">
                  <a:moveTo>
                    <a:pt x="247631" y="3"/>
                  </a:moveTo>
                  <a:cubicBezTo>
                    <a:pt x="242774" y="113"/>
                    <a:pt x="237855" y="2972"/>
                    <a:pt x="232633" y="9124"/>
                  </a:cubicBezTo>
                  <a:cubicBezTo>
                    <a:pt x="226014" y="16847"/>
                    <a:pt x="224921" y="26259"/>
                    <a:pt x="227107" y="38865"/>
                  </a:cubicBezTo>
                  <a:cubicBezTo>
                    <a:pt x="227593" y="41507"/>
                    <a:pt x="228200" y="43984"/>
                    <a:pt x="229111" y="47986"/>
                  </a:cubicBezTo>
                  <a:cubicBezTo>
                    <a:pt x="231783" y="59341"/>
                    <a:pt x="232390" y="63033"/>
                    <a:pt x="231479" y="66475"/>
                  </a:cubicBezTo>
                  <a:cubicBezTo>
                    <a:pt x="230629" y="70022"/>
                    <a:pt x="227472" y="71946"/>
                    <a:pt x="219140" y="72226"/>
                  </a:cubicBezTo>
                  <a:cubicBezTo>
                    <a:pt x="214647" y="72378"/>
                    <a:pt x="212497" y="69214"/>
                    <a:pt x="209765" y="58357"/>
                  </a:cubicBezTo>
                  <a:cubicBezTo>
                    <a:pt x="209577" y="57604"/>
                    <a:pt x="209583" y="57616"/>
                    <a:pt x="209388" y="56857"/>
                  </a:cubicBezTo>
                  <a:cubicBezTo>
                    <a:pt x="207536" y="49449"/>
                    <a:pt x="206504" y="46134"/>
                    <a:pt x="204270" y="42861"/>
                  </a:cubicBezTo>
                  <a:cubicBezTo>
                    <a:pt x="200778" y="37760"/>
                    <a:pt x="195508" y="35665"/>
                    <a:pt x="188901" y="37365"/>
                  </a:cubicBezTo>
                  <a:cubicBezTo>
                    <a:pt x="167496" y="42873"/>
                    <a:pt x="163106" y="55473"/>
                    <a:pt x="166908" y="78723"/>
                  </a:cubicBezTo>
                  <a:cubicBezTo>
                    <a:pt x="167071" y="79737"/>
                    <a:pt x="167254" y="80727"/>
                    <a:pt x="167533" y="82348"/>
                  </a:cubicBezTo>
                  <a:cubicBezTo>
                    <a:pt x="170053" y="96964"/>
                    <a:pt x="170010" y="102247"/>
                    <a:pt x="166531" y="105963"/>
                  </a:cubicBezTo>
                  <a:cubicBezTo>
                    <a:pt x="164515" y="108119"/>
                    <a:pt x="163950" y="108076"/>
                    <a:pt x="161285" y="105337"/>
                  </a:cubicBezTo>
                  <a:cubicBezTo>
                    <a:pt x="160192" y="104220"/>
                    <a:pt x="158917" y="102635"/>
                    <a:pt x="157410" y="100589"/>
                  </a:cubicBezTo>
                  <a:cubicBezTo>
                    <a:pt x="156506" y="99368"/>
                    <a:pt x="153227" y="94863"/>
                    <a:pt x="153039" y="94596"/>
                  </a:cubicBezTo>
                  <a:cubicBezTo>
                    <a:pt x="147507" y="86921"/>
                    <a:pt x="143596" y="82476"/>
                    <a:pt x="138417" y="79725"/>
                  </a:cubicBezTo>
                  <a:cubicBezTo>
                    <a:pt x="131136" y="75857"/>
                    <a:pt x="123145" y="76713"/>
                    <a:pt x="115051" y="82725"/>
                  </a:cubicBezTo>
                  <a:cubicBezTo>
                    <a:pt x="106125" y="89355"/>
                    <a:pt x="106932" y="97492"/>
                    <a:pt x="113302" y="114585"/>
                  </a:cubicBezTo>
                  <a:cubicBezTo>
                    <a:pt x="113442" y="114962"/>
                    <a:pt x="113412" y="114956"/>
                    <a:pt x="113551" y="115338"/>
                  </a:cubicBezTo>
                  <a:cubicBezTo>
                    <a:pt x="118767" y="129310"/>
                    <a:pt x="119217" y="133695"/>
                    <a:pt x="115051" y="135954"/>
                  </a:cubicBezTo>
                  <a:cubicBezTo>
                    <a:pt x="109276" y="139087"/>
                    <a:pt x="105597" y="136706"/>
                    <a:pt x="96306" y="125455"/>
                  </a:cubicBezTo>
                  <a:cubicBezTo>
                    <a:pt x="96191" y="125309"/>
                    <a:pt x="96179" y="125351"/>
                    <a:pt x="96057" y="125206"/>
                  </a:cubicBezTo>
                  <a:cubicBezTo>
                    <a:pt x="89979" y="117846"/>
                    <a:pt x="86998" y="114731"/>
                    <a:pt x="82565" y="112339"/>
                  </a:cubicBezTo>
                  <a:cubicBezTo>
                    <a:pt x="76031" y="108811"/>
                    <a:pt x="69072" y="109509"/>
                    <a:pt x="62071" y="114713"/>
                  </a:cubicBezTo>
                  <a:cubicBezTo>
                    <a:pt x="55708" y="119437"/>
                    <a:pt x="55143" y="124398"/>
                    <a:pt x="56448" y="138079"/>
                  </a:cubicBezTo>
                  <a:cubicBezTo>
                    <a:pt x="56813" y="141922"/>
                    <a:pt x="56934" y="143987"/>
                    <a:pt x="56946" y="146197"/>
                  </a:cubicBezTo>
                  <a:cubicBezTo>
                    <a:pt x="57007" y="153848"/>
                    <a:pt x="55119" y="158888"/>
                    <a:pt x="49824" y="162817"/>
                  </a:cubicBezTo>
                  <a:cubicBezTo>
                    <a:pt x="47935" y="164225"/>
                    <a:pt x="45300" y="162628"/>
                    <a:pt x="34206" y="153199"/>
                  </a:cubicBezTo>
                  <a:cubicBezTo>
                    <a:pt x="21758" y="142615"/>
                    <a:pt x="13688" y="138583"/>
                    <a:pt x="3590" y="141698"/>
                  </a:cubicBezTo>
                  <a:cubicBezTo>
                    <a:pt x="949" y="142518"/>
                    <a:pt x="-600" y="145426"/>
                    <a:pt x="220" y="148074"/>
                  </a:cubicBezTo>
                  <a:cubicBezTo>
                    <a:pt x="1040" y="150721"/>
                    <a:pt x="3942" y="152142"/>
                    <a:pt x="6590" y="151322"/>
                  </a:cubicBezTo>
                  <a:cubicBezTo>
                    <a:pt x="12152" y="149604"/>
                    <a:pt x="17811" y="152397"/>
                    <a:pt x="27709" y="160819"/>
                  </a:cubicBezTo>
                  <a:cubicBezTo>
                    <a:pt x="28365" y="161378"/>
                    <a:pt x="32912" y="165319"/>
                    <a:pt x="33829" y="166065"/>
                  </a:cubicBezTo>
                  <a:cubicBezTo>
                    <a:pt x="36234" y="168021"/>
                    <a:pt x="38256" y="169442"/>
                    <a:pt x="40205" y="170565"/>
                  </a:cubicBezTo>
                  <a:cubicBezTo>
                    <a:pt x="45792" y="173789"/>
                    <a:pt x="51129" y="174305"/>
                    <a:pt x="55823" y="170814"/>
                  </a:cubicBezTo>
                  <a:cubicBezTo>
                    <a:pt x="64020" y="164730"/>
                    <a:pt x="67026" y="156647"/>
                    <a:pt x="66947" y="146076"/>
                  </a:cubicBezTo>
                  <a:cubicBezTo>
                    <a:pt x="66923" y="143483"/>
                    <a:pt x="66838" y="141327"/>
                    <a:pt x="66443" y="137204"/>
                  </a:cubicBezTo>
                  <a:cubicBezTo>
                    <a:pt x="65502" y="127349"/>
                    <a:pt x="65842" y="124362"/>
                    <a:pt x="68071" y="122710"/>
                  </a:cubicBezTo>
                  <a:cubicBezTo>
                    <a:pt x="74853" y="117670"/>
                    <a:pt x="78466" y="119662"/>
                    <a:pt x="88309" y="131582"/>
                  </a:cubicBezTo>
                  <a:cubicBezTo>
                    <a:pt x="88430" y="131727"/>
                    <a:pt x="88443" y="131685"/>
                    <a:pt x="88564" y="131830"/>
                  </a:cubicBezTo>
                  <a:cubicBezTo>
                    <a:pt x="94284" y="138759"/>
                    <a:pt x="96950" y="141686"/>
                    <a:pt x="100933" y="144200"/>
                  </a:cubicBezTo>
                  <a:cubicBezTo>
                    <a:pt x="106853" y="147940"/>
                    <a:pt x="113229" y="148262"/>
                    <a:pt x="119800" y="144697"/>
                  </a:cubicBezTo>
                  <a:cubicBezTo>
                    <a:pt x="125920" y="141382"/>
                    <a:pt x="128398" y="135844"/>
                    <a:pt x="127797" y="128831"/>
                  </a:cubicBezTo>
                  <a:cubicBezTo>
                    <a:pt x="127408" y="124289"/>
                    <a:pt x="126327" y="120621"/>
                    <a:pt x="123048" y="111835"/>
                  </a:cubicBezTo>
                  <a:cubicBezTo>
                    <a:pt x="122908" y="111458"/>
                    <a:pt x="122811" y="111464"/>
                    <a:pt x="122672" y="111088"/>
                  </a:cubicBezTo>
                  <a:cubicBezTo>
                    <a:pt x="117935" y="98367"/>
                    <a:pt x="117474" y="93497"/>
                    <a:pt x="121050" y="90843"/>
                  </a:cubicBezTo>
                  <a:cubicBezTo>
                    <a:pt x="129934" y="84243"/>
                    <a:pt x="135326" y="87042"/>
                    <a:pt x="144914" y="100340"/>
                  </a:cubicBezTo>
                  <a:cubicBezTo>
                    <a:pt x="145060" y="100546"/>
                    <a:pt x="148448" y="105283"/>
                    <a:pt x="149414" y="106588"/>
                  </a:cubicBezTo>
                  <a:cubicBezTo>
                    <a:pt x="151169" y="108963"/>
                    <a:pt x="152571" y="110705"/>
                    <a:pt x="154035" y="112211"/>
                  </a:cubicBezTo>
                  <a:cubicBezTo>
                    <a:pt x="160337" y="118690"/>
                    <a:pt x="167515" y="119668"/>
                    <a:pt x="173903" y="112837"/>
                  </a:cubicBezTo>
                  <a:cubicBezTo>
                    <a:pt x="180521" y="105769"/>
                    <a:pt x="180521" y="98658"/>
                    <a:pt x="177406" y="80599"/>
                  </a:cubicBezTo>
                  <a:cubicBezTo>
                    <a:pt x="177127" y="79008"/>
                    <a:pt x="177066" y="78079"/>
                    <a:pt x="176902" y="77102"/>
                  </a:cubicBezTo>
                  <a:cubicBezTo>
                    <a:pt x="173830" y="58321"/>
                    <a:pt x="176337" y="50985"/>
                    <a:pt x="191397" y="47111"/>
                  </a:cubicBezTo>
                  <a:cubicBezTo>
                    <a:pt x="195568" y="46036"/>
                    <a:pt x="196989" y="48095"/>
                    <a:pt x="199770" y="59231"/>
                  </a:cubicBezTo>
                  <a:cubicBezTo>
                    <a:pt x="199958" y="59990"/>
                    <a:pt x="199952" y="59960"/>
                    <a:pt x="200147" y="60731"/>
                  </a:cubicBezTo>
                  <a:cubicBezTo>
                    <a:pt x="203978" y="75972"/>
                    <a:pt x="208101" y="82725"/>
                    <a:pt x="219389" y="82348"/>
                  </a:cubicBezTo>
                  <a:cubicBezTo>
                    <a:pt x="231783" y="81935"/>
                    <a:pt x="239130" y="77496"/>
                    <a:pt x="241255" y="68977"/>
                  </a:cubicBezTo>
                  <a:cubicBezTo>
                    <a:pt x="242652" y="63263"/>
                    <a:pt x="242045" y="59049"/>
                    <a:pt x="238887" y="45739"/>
                  </a:cubicBezTo>
                  <a:cubicBezTo>
                    <a:pt x="237976" y="41901"/>
                    <a:pt x="237430" y="39521"/>
                    <a:pt x="237005" y="37116"/>
                  </a:cubicBezTo>
                  <a:cubicBezTo>
                    <a:pt x="235244" y="27170"/>
                    <a:pt x="236033" y="20691"/>
                    <a:pt x="240284" y="15748"/>
                  </a:cubicBezTo>
                  <a:cubicBezTo>
                    <a:pt x="246538" y="8413"/>
                    <a:pt x="248906" y="8553"/>
                    <a:pt x="255647" y="14747"/>
                  </a:cubicBezTo>
                  <a:cubicBezTo>
                    <a:pt x="256193" y="15287"/>
                    <a:pt x="255707" y="14831"/>
                    <a:pt x="258014" y="16999"/>
                  </a:cubicBezTo>
                  <a:cubicBezTo>
                    <a:pt x="268884" y="27340"/>
                    <a:pt x="276474" y="30006"/>
                    <a:pt x="287586" y="22246"/>
                  </a:cubicBezTo>
                  <a:cubicBezTo>
                    <a:pt x="289893" y="20661"/>
                    <a:pt x="290440" y="17522"/>
                    <a:pt x="288861" y="15250"/>
                  </a:cubicBezTo>
                  <a:cubicBezTo>
                    <a:pt x="287282" y="12973"/>
                    <a:pt x="284246" y="12415"/>
                    <a:pt x="282000" y="14000"/>
                  </a:cubicBezTo>
                  <a:cubicBezTo>
                    <a:pt x="275927" y="18208"/>
                    <a:pt x="272709" y="17072"/>
                    <a:pt x="264876" y="9622"/>
                  </a:cubicBezTo>
                  <a:cubicBezTo>
                    <a:pt x="264269" y="9069"/>
                    <a:pt x="262872" y="7721"/>
                    <a:pt x="262508" y="7375"/>
                  </a:cubicBezTo>
                  <a:cubicBezTo>
                    <a:pt x="257286" y="2541"/>
                    <a:pt x="252489" y="-106"/>
                    <a:pt x="247631"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0" name="Google Shape;5430;p43"/>
            <p:cNvSpPr/>
            <p:nvPr/>
          </p:nvSpPr>
          <p:spPr>
            <a:xfrm>
              <a:off x="4927832" y="1953274"/>
              <a:ext cx="375959" cy="280340"/>
            </a:xfrm>
            <a:custGeom>
              <a:rect b="b" l="l" r="r" t="t"/>
              <a:pathLst>
                <a:path extrusionOk="0" h="178845" w="239846">
                  <a:moveTo>
                    <a:pt x="3612" y="217"/>
                  </a:moveTo>
                  <a:cubicBezTo>
                    <a:pt x="2379" y="582"/>
                    <a:pt x="1274" y="1377"/>
                    <a:pt x="612" y="2592"/>
                  </a:cubicBezTo>
                  <a:cubicBezTo>
                    <a:pt x="-711" y="5021"/>
                    <a:pt x="181" y="8136"/>
                    <a:pt x="2610" y="9465"/>
                  </a:cubicBezTo>
                  <a:cubicBezTo>
                    <a:pt x="6217" y="11433"/>
                    <a:pt x="6496" y="16861"/>
                    <a:pt x="3612" y="29582"/>
                  </a:cubicBezTo>
                  <a:cubicBezTo>
                    <a:pt x="3479" y="30178"/>
                    <a:pt x="3314" y="30700"/>
                    <a:pt x="3114" y="31580"/>
                  </a:cubicBezTo>
                  <a:cubicBezTo>
                    <a:pt x="364" y="43482"/>
                    <a:pt x="-280" y="47738"/>
                    <a:pt x="861" y="52821"/>
                  </a:cubicBezTo>
                  <a:cubicBezTo>
                    <a:pt x="2720" y="61073"/>
                    <a:pt x="9812" y="64492"/>
                    <a:pt x="20857" y="62694"/>
                  </a:cubicBezTo>
                  <a:cubicBezTo>
                    <a:pt x="27257" y="61650"/>
                    <a:pt x="30518" y="58444"/>
                    <a:pt x="36226" y="50574"/>
                  </a:cubicBezTo>
                  <a:cubicBezTo>
                    <a:pt x="36353" y="50398"/>
                    <a:pt x="36347" y="50374"/>
                    <a:pt x="36475" y="50198"/>
                  </a:cubicBezTo>
                  <a:cubicBezTo>
                    <a:pt x="41411" y="43391"/>
                    <a:pt x="43567" y="41854"/>
                    <a:pt x="47599" y="42577"/>
                  </a:cubicBezTo>
                  <a:cubicBezTo>
                    <a:pt x="53939" y="43719"/>
                    <a:pt x="56300" y="45935"/>
                    <a:pt x="56841" y="49572"/>
                  </a:cubicBezTo>
                  <a:cubicBezTo>
                    <a:pt x="57375" y="53137"/>
                    <a:pt x="56392" y="57715"/>
                    <a:pt x="53592" y="65815"/>
                  </a:cubicBezTo>
                  <a:cubicBezTo>
                    <a:pt x="53368" y="66477"/>
                    <a:pt x="53185" y="67224"/>
                    <a:pt x="52846" y="68189"/>
                  </a:cubicBezTo>
                  <a:cubicBezTo>
                    <a:pt x="48911" y="79411"/>
                    <a:pt x="47787" y="83461"/>
                    <a:pt x="48097" y="88683"/>
                  </a:cubicBezTo>
                  <a:cubicBezTo>
                    <a:pt x="48583" y="96953"/>
                    <a:pt x="54230" y="101969"/>
                    <a:pt x="64340" y="102928"/>
                  </a:cubicBezTo>
                  <a:cubicBezTo>
                    <a:pt x="73636" y="103815"/>
                    <a:pt x="78616" y="99218"/>
                    <a:pt x="86959" y="86934"/>
                  </a:cubicBezTo>
                  <a:cubicBezTo>
                    <a:pt x="87481" y="86163"/>
                    <a:pt x="87840" y="85793"/>
                    <a:pt x="88082" y="85435"/>
                  </a:cubicBezTo>
                  <a:cubicBezTo>
                    <a:pt x="91962" y="79733"/>
                    <a:pt x="94155" y="77067"/>
                    <a:pt x="96456" y="75816"/>
                  </a:cubicBezTo>
                  <a:cubicBezTo>
                    <a:pt x="98739" y="74571"/>
                    <a:pt x="101186" y="75045"/>
                    <a:pt x="105200" y="78190"/>
                  </a:cubicBezTo>
                  <a:cubicBezTo>
                    <a:pt x="109633" y="81664"/>
                    <a:pt x="110464" y="84560"/>
                    <a:pt x="109195" y="88932"/>
                  </a:cubicBezTo>
                  <a:cubicBezTo>
                    <a:pt x="108600" y="91003"/>
                    <a:pt x="107750" y="92909"/>
                    <a:pt x="105698" y="96929"/>
                  </a:cubicBezTo>
                  <a:cubicBezTo>
                    <a:pt x="98678" y="110689"/>
                    <a:pt x="97834" y="117726"/>
                    <a:pt x="107325" y="125669"/>
                  </a:cubicBezTo>
                  <a:cubicBezTo>
                    <a:pt x="113646" y="130964"/>
                    <a:pt x="120441" y="131796"/>
                    <a:pt x="127066" y="128547"/>
                  </a:cubicBezTo>
                  <a:cubicBezTo>
                    <a:pt x="131480" y="126379"/>
                    <a:pt x="134510" y="123616"/>
                    <a:pt x="141184" y="116676"/>
                  </a:cubicBezTo>
                  <a:cubicBezTo>
                    <a:pt x="141293" y="116560"/>
                    <a:pt x="141329" y="116536"/>
                    <a:pt x="141439" y="116427"/>
                  </a:cubicBezTo>
                  <a:cubicBezTo>
                    <a:pt x="151755" y="105697"/>
                    <a:pt x="155508" y="103779"/>
                    <a:pt x="160803" y="107926"/>
                  </a:cubicBezTo>
                  <a:cubicBezTo>
                    <a:pt x="169091" y="114423"/>
                    <a:pt x="169705" y="118060"/>
                    <a:pt x="166177" y="124794"/>
                  </a:cubicBezTo>
                  <a:cubicBezTo>
                    <a:pt x="165606" y="125881"/>
                    <a:pt x="165387" y="126337"/>
                    <a:pt x="163802" y="129045"/>
                  </a:cubicBezTo>
                  <a:cubicBezTo>
                    <a:pt x="156631" y="141305"/>
                    <a:pt x="155350" y="149126"/>
                    <a:pt x="162928" y="160031"/>
                  </a:cubicBezTo>
                  <a:cubicBezTo>
                    <a:pt x="169632" y="169674"/>
                    <a:pt x="178783" y="168277"/>
                    <a:pt x="188170" y="159782"/>
                  </a:cubicBezTo>
                  <a:cubicBezTo>
                    <a:pt x="190963" y="157250"/>
                    <a:pt x="193787" y="154214"/>
                    <a:pt x="197418" y="149909"/>
                  </a:cubicBezTo>
                  <a:cubicBezTo>
                    <a:pt x="206860" y="138712"/>
                    <a:pt x="208469" y="136878"/>
                    <a:pt x="209162" y="136793"/>
                  </a:cubicBezTo>
                  <a:cubicBezTo>
                    <a:pt x="222338" y="135196"/>
                    <a:pt x="225326" y="139234"/>
                    <a:pt x="225405" y="153036"/>
                  </a:cubicBezTo>
                  <a:cubicBezTo>
                    <a:pt x="225411" y="154105"/>
                    <a:pt x="225429" y="154991"/>
                    <a:pt x="225405" y="156910"/>
                  </a:cubicBezTo>
                  <a:cubicBezTo>
                    <a:pt x="225247" y="170627"/>
                    <a:pt x="226030" y="175364"/>
                    <a:pt x="232776" y="178400"/>
                  </a:cubicBezTo>
                  <a:cubicBezTo>
                    <a:pt x="235303" y="179535"/>
                    <a:pt x="238266" y="178430"/>
                    <a:pt x="239401" y="175904"/>
                  </a:cubicBezTo>
                  <a:cubicBezTo>
                    <a:pt x="240537" y="173378"/>
                    <a:pt x="239426" y="170415"/>
                    <a:pt x="236899" y="169279"/>
                  </a:cubicBezTo>
                  <a:cubicBezTo>
                    <a:pt x="235782" y="168775"/>
                    <a:pt x="235297" y="165885"/>
                    <a:pt x="235400" y="157032"/>
                  </a:cubicBezTo>
                  <a:cubicBezTo>
                    <a:pt x="235424" y="155058"/>
                    <a:pt x="235406" y="154184"/>
                    <a:pt x="235400" y="153036"/>
                  </a:cubicBezTo>
                  <a:cubicBezTo>
                    <a:pt x="235290" y="134006"/>
                    <a:pt x="228447" y="124321"/>
                    <a:pt x="208038" y="126792"/>
                  </a:cubicBezTo>
                  <a:cubicBezTo>
                    <a:pt x="204796" y="127187"/>
                    <a:pt x="202100" y="129330"/>
                    <a:pt x="198414" y="133296"/>
                  </a:cubicBezTo>
                  <a:cubicBezTo>
                    <a:pt x="197193" y="134607"/>
                    <a:pt x="195894" y="136101"/>
                    <a:pt x="194170" y="138165"/>
                  </a:cubicBezTo>
                  <a:cubicBezTo>
                    <a:pt x="193744" y="138669"/>
                    <a:pt x="190593" y="142319"/>
                    <a:pt x="189670" y="143412"/>
                  </a:cubicBezTo>
                  <a:cubicBezTo>
                    <a:pt x="186312" y="147401"/>
                    <a:pt x="183804" y="150128"/>
                    <a:pt x="181424" y="152283"/>
                  </a:cubicBezTo>
                  <a:cubicBezTo>
                    <a:pt x="175898" y="157281"/>
                    <a:pt x="173518" y="157657"/>
                    <a:pt x="171174" y="154287"/>
                  </a:cubicBezTo>
                  <a:cubicBezTo>
                    <a:pt x="166377" y="147377"/>
                    <a:pt x="167009" y="143296"/>
                    <a:pt x="172425" y="134042"/>
                  </a:cubicBezTo>
                  <a:cubicBezTo>
                    <a:pt x="174113" y="131164"/>
                    <a:pt x="174374" y="130703"/>
                    <a:pt x="175048" y="129421"/>
                  </a:cubicBezTo>
                  <a:cubicBezTo>
                    <a:pt x="180762" y="118522"/>
                    <a:pt x="179141" y="109626"/>
                    <a:pt x="166930" y="100056"/>
                  </a:cubicBezTo>
                  <a:cubicBezTo>
                    <a:pt x="160773" y="95229"/>
                    <a:pt x="154330" y="94707"/>
                    <a:pt x="147936" y="97931"/>
                  </a:cubicBezTo>
                  <a:cubicBezTo>
                    <a:pt x="143655" y="100087"/>
                    <a:pt x="140558" y="102801"/>
                    <a:pt x="134189" y="109426"/>
                  </a:cubicBezTo>
                  <a:cubicBezTo>
                    <a:pt x="134079" y="109541"/>
                    <a:pt x="134049" y="109565"/>
                    <a:pt x="133940" y="109675"/>
                  </a:cubicBezTo>
                  <a:cubicBezTo>
                    <a:pt x="123173" y="120872"/>
                    <a:pt x="119463" y="122772"/>
                    <a:pt x="113822" y="118048"/>
                  </a:cubicBezTo>
                  <a:cubicBezTo>
                    <a:pt x="109292" y="114253"/>
                    <a:pt x="109626" y="111496"/>
                    <a:pt x="114697" y="101556"/>
                  </a:cubicBezTo>
                  <a:cubicBezTo>
                    <a:pt x="117040" y="96959"/>
                    <a:pt x="117988" y="94695"/>
                    <a:pt x="118820" y="91810"/>
                  </a:cubicBezTo>
                  <a:cubicBezTo>
                    <a:pt x="121194" y="83595"/>
                    <a:pt x="119057" y="76381"/>
                    <a:pt x="111320" y="70315"/>
                  </a:cubicBezTo>
                  <a:cubicBezTo>
                    <a:pt x="104356" y="64856"/>
                    <a:pt x="97664" y="63757"/>
                    <a:pt x="91580" y="67066"/>
                  </a:cubicBezTo>
                  <a:cubicBezTo>
                    <a:pt x="87366" y="69362"/>
                    <a:pt x="84512" y="72756"/>
                    <a:pt x="79709" y="79812"/>
                  </a:cubicBezTo>
                  <a:cubicBezTo>
                    <a:pt x="79460" y="80176"/>
                    <a:pt x="79229" y="80540"/>
                    <a:pt x="78707" y="81311"/>
                  </a:cubicBezTo>
                  <a:cubicBezTo>
                    <a:pt x="72465" y="90511"/>
                    <a:pt x="69289" y="93322"/>
                    <a:pt x="65215" y="92934"/>
                  </a:cubicBezTo>
                  <a:cubicBezTo>
                    <a:pt x="59762" y="92418"/>
                    <a:pt x="58268" y="91069"/>
                    <a:pt x="58092" y="88058"/>
                  </a:cubicBezTo>
                  <a:cubicBezTo>
                    <a:pt x="57897" y="84760"/>
                    <a:pt x="58942" y="81123"/>
                    <a:pt x="62342" y="71438"/>
                  </a:cubicBezTo>
                  <a:cubicBezTo>
                    <a:pt x="62688" y="70454"/>
                    <a:pt x="62859" y="69871"/>
                    <a:pt x="63089" y="69191"/>
                  </a:cubicBezTo>
                  <a:cubicBezTo>
                    <a:pt x="66411" y="59567"/>
                    <a:pt x="67692" y="53786"/>
                    <a:pt x="66842" y="48072"/>
                  </a:cubicBezTo>
                  <a:cubicBezTo>
                    <a:pt x="65621" y="39887"/>
                    <a:pt x="59683" y="34562"/>
                    <a:pt x="49348" y="32704"/>
                  </a:cubicBezTo>
                  <a:cubicBezTo>
                    <a:pt x="40191" y="31058"/>
                    <a:pt x="35394" y="34616"/>
                    <a:pt x="28350" y="44326"/>
                  </a:cubicBezTo>
                  <a:cubicBezTo>
                    <a:pt x="28229" y="44502"/>
                    <a:pt x="28229" y="44526"/>
                    <a:pt x="28101" y="44702"/>
                  </a:cubicBezTo>
                  <a:cubicBezTo>
                    <a:pt x="23942" y="50441"/>
                    <a:pt x="22053" y="52238"/>
                    <a:pt x="19230" y="52699"/>
                  </a:cubicBezTo>
                  <a:cubicBezTo>
                    <a:pt x="12909" y="53726"/>
                    <a:pt x="11136" y="53021"/>
                    <a:pt x="10607" y="50696"/>
                  </a:cubicBezTo>
                  <a:cubicBezTo>
                    <a:pt x="9951" y="47763"/>
                    <a:pt x="10540" y="43870"/>
                    <a:pt x="12860" y="33827"/>
                  </a:cubicBezTo>
                  <a:cubicBezTo>
                    <a:pt x="13067" y="32934"/>
                    <a:pt x="13218" y="32315"/>
                    <a:pt x="13358" y="31708"/>
                  </a:cubicBezTo>
                  <a:cubicBezTo>
                    <a:pt x="17269" y="14469"/>
                    <a:pt x="16819" y="5755"/>
                    <a:pt x="7359" y="594"/>
                  </a:cubicBezTo>
                  <a:cubicBezTo>
                    <a:pt x="6144" y="-74"/>
                    <a:pt x="4845" y="-147"/>
                    <a:pt x="3612" y="217"/>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1" name="Google Shape;5431;p43"/>
            <p:cNvSpPr/>
            <p:nvPr/>
          </p:nvSpPr>
          <p:spPr>
            <a:xfrm>
              <a:off x="5396191" y="799368"/>
              <a:ext cx="259318" cy="83082"/>
            </a:xfrm>
            <a:custGeom>
              <a:rect b="b" l="l" r="r" t="t"/>
              <a:pathLst>
                <a:path extrusionOk="0" h="53003" w="165434">
                  <a:moveTo>
                    <a:pt x="156488" y="230"/>
                  </a:moveTo>
                  <a:cubicBezTo>
                    <a:pt x="154733" y="691"/>
                    <a:pt x="153227" y="1790"/>
                    <a:pt x="152244" y="3479"/>
                  </a:cubicBezTo>
                  <a:cubicBezTo>
                    <a:pt x="126188" y="48164"/>
                    <a:pt x="49010" y="51868"/>
                    <a:pt x="12668" y="6855"/>
                  </a:cubicBezTo>
                  <a:cubicBezTo>
                    <a:pt x="10209" y="3806"/>
                    <a:pt x="5722" y="3266"/>
                    <a:pt x="2674" y="5725"/>
                  </a:cubicBezTo>
                  <a:cubicBezTo>
                    <a:pt x="-375" y="8191"/>
                    <a:pt x="-909" y="12678"/>
                    <a:pt x="1550" y="15726"/>
                  </a:cubicBezTo>
                  <a:cubicBezTo>
                    <a:pt x="44001" y="68311"/>
                    <a:pt x="133329" y="64049"/>
                    <a:pt x="164485" y="10601"/>
                  </a:cubicBezTo>
                  <a:cubicBezTo>
                    <a:pt x="166459" y="7219"/>
                    <a:pt x="165244" y="2950"/>
                    <a:pt x="161862" y="983"/>
                  </a:cubicBezTo>
                  <a:cubicBezTo>
                    <a:pt x="160174" y="-7"/>
                    <a:pt x="158243" y="-232"/>
                    <a:pt x="156488"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2" name="Google Shape;5432;p43"/>
            <p:cNvSpPr/>
            <p:nvPr/>
          </p:nvSpPr>
          <p:spPr>
            <a:xfrm>
              <a:off x="5386993" y="657081"/>
              <a:ext cx="74859" cy="74859"/>
            </a:xfrm>
            <a:custGeom>
              <a:rect b="b" l="l" r="r" t="t"/>
              <a:pathLst>
                <a:path extrusionOk="0" h="47757" w="47757">
                  <a:moveTo>
                    <a:pt x="0" y="23882"/>
                  </a:moveTo>
                  <a:cubicBezTo>
                    <a:pt x="0" y="10693"/>
                    <a:pt x="10693" y="0"/>
                    <a:pt x="23882" y="0"/>
                  </a:cubicBezTo>
                  <a:cubicBezTo>
                    <a:pt x="37065" y="0"/>
                    <a:pt x="47758" y="10693"/>
                    <a:pt x="47758" y="23882"/>
                  </a:cubicBezTo>
                  <a:cubicBezTo>
                    <a:pt x="47758" y="37071"/>
                    <a:pt x="37065" y="47758"/>
                    <a:pt x="23882" y="47758"/>
                  </a:cubicBezTo>
                  <a:cubicBezTo>
                    <a:pt x="10693"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3" name="Google Shape;5433;p43"/>
            <p:cNvSpPr/>
            <p:nvPr/>
          </p:nvSpPr>
          <p:spPr>
            <a:xfrm>
              <a:off x="5581960" y="659462"/>
              <a:ext cx="74859" cy="74859"/>
            </a:xfrm>
            <a:custGeom>
              <a:rect b="b" l="l" r="r" t="t"/>
              <a:pathLst>
                <a:path extrusionOk="0" h="47757" w="47757">
                  <a:moveTo>
                    <a:pt x="0" y="23876"/>
                  </a:moveTo>
                  <a:cubicBezTo>
                    <a:pt x="0" y="10687"/>
                    <a:pt x="10693" y="0"/>
                    <a:pt x="23882" y="0"/>
                  </a:cubicBezTo>
                  <a:cubicBezTo>
                    <a:pt x="37071" y="0"/>
                    <a:pt x="47758" y="10687"/>
                    <a:pt x="47758" y="23876"/>
                  </a:cubicBezTo>
                  <a:cubicBezTo>
                    <a:pt x="47758" y="37065"/>
                    <a:pt x="37071" y="47758"/>
                    <a:pt x="23882" y="47758"/>
                  </a:cubicBezTo>
                  <a:cubicBezTo>
                    <a:pt x="10693"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4" name="Google Shape;5434;p43"/>
            <p:cNvSpPr/>
            <p:nvPr/>
          </p:nvSpPr>
          <p:spPr>
            <a:xfrm>
              <a:off x="5152034" y="667791"/>
              <a:ext cx="1117872" cy="553016"/>
            </a:xfrm>
            <a:custGeom>
              <a:rect b="b" l="l" r="r" t="t"/>
              <a:pathLst>
                <a:path extrusionOk="0" h="352801" w="713156">
                  <a:moveTo>
                    <a:pt x="58940" y="178551"/>
                  </a:moveTo>
                  <a:cubicBezTo>
                    <a:pt x="67812" y="176553"/>
                    <a:pt x="72590" y="200993"/>
                    <a:pt x="120907" y="214377"/>
                  </a:cubicBezTo>
                  <a:cubicBezTo>
                    <a:pt x="169223" y="227760"/>
                    <a:pt x="203616" y="238234"/>
                    <a:pt x="252206" y="232077"/>
                  </a:cubicBezTo>
                  <a:cubicBezTo>
                    <a:pt x="317220" y="223837"/>
                    <a:pt x="386152" y="181702"/>
                    <a:pt x="440413" y="144225"/>
                  </a:cubicBezTo>
                  <a:cubicBezTo>
                    <a:pt x="491055" y="109255"/>
                    <a:pt x="535680" y="60410"/>
                    <a:pt x="589704" y="28458"/>
                  </a:cubicBezTo>
                  <a:cubicBezTo>
                    <a:pt x="609560" y="16715"/>
                    <a:pt x="654008" y="-7034"/>
                    <a:pt x="662388" y="2008"/>
                  </a:cubicBezTo>
                  <a:cubicBezTo>
                    <a:pt x="665303" y="5153"/>
                    <a:pt x="716005" y="91044"/>
                    <a:pt x="713030" y="96479"/>
                  </a:cubicBezTo>
                  <a:cubicBezTo>
                    <a:pt x="707140" y="107111"/>
                    <a:pt x="617393" y="159599"/>
                    <a:pt x="600330" y="171392"/>
                  </a:cubicBezTo>
                  <a:cubicBezTo>
                    <a:pt x="539584" y="213344"/>
                    <a:pt x="480216" y="263507"/>
                    <a:pt x="417472" y="300978"/>
                  </a:cubicBezTo>
                  <a:cubicBezTo>
                    <a:pt x="330306" y="353041"/>
                    <a:pt x="234736" y="369776"/>
                    <a:pt x="118478" y="333136"/>
                  </a:cubicBezTo>
                  <a:cubicBezTo>
                    <a:pt x="69900" y="317822"/>
                    <a:pt x="-7259" y="288785"/>
                    <a:pt x="550" y="246249"/>
                  </a:cubicBezTo>
                  <a:cubicBezTo>
                    <a:pt x="2335" y="236510"/>
                    <a:pt x="8577" y="226059"/>
                    <a:pt x="20637" y="214911"/>
                  </a:cubicBezTo>
                  <a:cubicBezTo>
                    <a:pt x="33449" y="203058"/>
                    <a:pt x="51241" y="180287"/>
                    <a:pt x="58940" y="178551"/>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35" name="Google Shape;5435;p43"/>
            <p:cNvGrpSpPr/>
            <p:nvPr/>
          </p:nvGrpSpPr>
          <p:grpSpPr>
            <a:xfrm>
              <a:off x="5207414" y="657055"/>
              <a:ext cx="1067730" cy="567006"/>
              <a:chOff x="5202865" y="667680"/>
              <a:chExt cx="1067730" cy="551885"/>
            </a:xfrm>
          </p:grpSpPr>
          <p:sp>
            <p:nvSpPr>
              <p:cNvPr id="5436" name="Google Shape;5436;p43"/>
              <p:cNvSpPr/>
              <p:nvPr/>
            </p:nvSpPr>
            <p:spPr>
              <a:xfrm>
                <a:off x="5202865" y="987732"/>
                <a:ext cx="169071" cy="192133"/>
              </a:xfrm>
              <a:custGeom>
                <a:rect b="b" l="l" r="r" t="t"/>
                <a:pathLst>
                  <a:path extrusionOk="0" h="122573" w="107860">
                    <a:moveTo>
                      <a:pt x="62683" y="0"/>
                    </a:moveTo>
                    <a:lnTo>
                      <a:pt x="0" y="91514"/>
                    </a:lnTo>
                    <a:cubicBezTo>
                      <a:pt x="19279" y="104205"/>
                      <a:pt x="43149" y="113756"/>
                      <a:pt x="65725" y="121602"/>
                    </a:cubicBezTo>
                    <a:cubicBezTo>
                      <a:pt x="66472" y="121863"/>
                      <a:pt x="67158" y="122318"/>
                      <a:pt x="67899" y="122573"/>
                    </a:cubicBezTo>
                    <a:lnTo>
                      <a:pt x="107860" y="15144"/>
                    </a:lnTo>
                    <a:cubicBezTo>
                      <a:pt x="101223" y="13335"/>
                      <a:pt x="95564" y="12302"/>
                      <a:pt x="88411" y="10317"/>
                    </a:cubicBezTo>
                    <a:cubicBezTo>
                      <a:pt x="77548" y="7311"/>
                      <a:pt x="69684" y="3698"/>
                      <a:pt x="62683"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7" name="Google Shape;5437;p43"/>
              <p:cNvSpPr/>
              <p:nvPr/>
            </p:nvSpPr>
            <p:spPr>
              <a:xfrm>
                <a:off x="5406128" y="1026585"/>
                <a:ext cx="96342" cy="192980"/>
              </a:xfrm>
              <a:custGeom>
                <a:rect b="b" l="l" r="r" t="t"/>
                <a:pathLst>
                  <a:path extrusionOk="0" h="123113" w="61462">
                    <a:moveTo>
                      <a:pt x="17409" y="0"/>
                    </a:moveTo>
                    <a:lnTo>
                      <a:pt x="0" y="115936"/>
                    </a:lnTo>
                    <a:cubicBezTo>
                      <a:pt x="20524" y="120241"/>
                      <a:pt x="40283" y="122179"/>
                      <a:pt x="59580" y="123114"/>
                    </a:cubicBezTo>
                    <a:lnTo>
                      <a:pt x="61463" y="4797"/>
                    </a:lnTo>
                    <a:cubicBezTo>
                      <a:pt x="46343" y="4724"/>
                      <a:pt x="31703" y="2781"/>
                      <a:pt x="17409"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8" name="Google Shape;5438;p43"/>
              <p:cNvSpPr/>
              <p:nvPr/>
            </p:nvSpPr>
            <p:spPr>
              <a:xfrm>
                <a:off x="5588484" y="998400"/>
                <a:ext cx="117663" cy="217498"/>
              </a:xfrm>
              <a:custGeom>
                <a:rect b="b" l="l" r="r" t="t"/>
                <a:pathLst>
                  <a:path extrusionOk="0" h="138755" w="75064">
                    <a:moveTo>
                      <a:pt x="45153" y="0"/>
                    </a:moveTo>
                    <a:cubicBezTo>
                      <a:pt x="30124" y="6370"/>
                      <a:pt x="15095" y="10997"/>
                      <a:pt x="0" y="14798"/>
                    </a:cubicBezTo>
                    <a:lnTo>
                      <a:pt x="18" y="15029"/>
                    </a:lnTo>
                    <a:lnTo>
                      <a:pt x="5337" y="138756"/>
                    </a:lnTo>
                    <a:cubicBezTo>
                      <a:pt x="17330" y="137086"/>
                      <a:pt x="29086" y="134760"/>
                      <a:pt x="40714" y="131760"/>
                    </a:cubicBezTo>
                    <a:cubicBezTo>
                      <a:pt x="52342" y="128761"/>
                      <a:pt x="63837" y="125081"/>
                      <a:pt x="75064" y="120909"/>
                    </a:cubicBezTo>
                    <a:lnTo>
                      <a:pt x="45153"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9" name="Google Shape;5439;p43"/>
              <p:cNvSpPr/>
              <p:nvPr/>
            </p:nvSpPr>
            <p:spPr>
              <a:xfrm>
                <a:off x="5712900" y="935221"/>
                <a:ext cx="155830" cy="218478"/>
              </a:xfrm>
              <a:custGeom>
                <a:rect b="b" l="l" r="r" t="t"/>
                <a:pathLst>
                  <a:path extrusionOk="0" h="139380" w="99413">
                    <a:moveTo>
                      <a:pt x="42681" y="0"/>
                    </a:moveTo>
                    <a:cubicBezTo>
                      <a:pt x="28916" y="8604"/>
                      <a:pt x="14628" y="16869"/>
                      <a:pt x="0" y="24562"/>
                    </a:cubicBezTo>
                    <a:lnTo>
                      <a:pt x="41455" y="139381"/>
                    </a:lnTo>
                    <a:cubicBezTo>
                      <a:pt x="47545" y="136132"/>
                      <a:pt x="53957" y="134177"/>
                      <a:pt x="59963" y="130588"/>
                    </a:cubicBezTo>
                    <a:cubicBezTo>
                      <a:pt x="73407" y="122561"/>
                      <a:pt x="86237" y="112505"/>
                      <a:pt x="99414" y="103513"/>
                    </a:cubicBezTo>
                    <a:lnTo>
                      <a:pt x="42681"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0" name="Google Shape;5440;p43"/>
              <p:cNvSpPr/>
              <p:nvPr/>
            </p:nvSpPr>
            <p:spPr>
              <a:xfrm>
                <a:off x="5850431" y="832122"/>
                <a:ext cx="181253" cy="204982"/>
              </a:xfrm>
              <a:custGeom>
                <a:rect b="b" l="l" r="r" t="t"/>
                <a:pathLst>
                  <a:path extrusionOk="0" h="130770" w="115632">
                    <a:moveTo>
                      <a:pt x="44285" y="0"/>
                    </a:moveTo>
                    <a:cubicBezTo>
                      <a:pt x="29699" y="12321"/>
                      <a:pt x="15168" y="24799"/>
                      <a:pt x="0" y="35619"/>
                    </a:cubicBezTo>
                    <a:lnTo>
                      <a:pt x="67620" y="130771"/>
                    </a:lnTo>
                    <a:cubicBezTo>
                      <a:pt x="77348" y="123533"/>
                      <a:pt x="87185" y="116695"/>
                      <a:pt x="96888" y="109445"/>
                    </a:cubicBezTo>
                    <a:cubicBezTo>
                      <a:pt x="103166" y="104861"/>
                      <a:pt x="109378" y="100149"/>
                      <a:pt x="115633" y="95528"/>
                    </a:cubicBezTo>
                    <a:lnTo>
                      <a:pt x="44285"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1" name="Google Shape;5441;p43"/>
              <p:cNvSpPr/>
              <p:nvPr/>
            </p:nvSpPr>
            <p:spPr>
              <a:xfrm>
                <a:off x="5975389" y="734739"/>
                <a:ext cx="185355" cy="202507"/>
              </a:xfrm>
              <a:custGeom>
                <a:rect b="b" l="l" r="r" t="t"/>
                <a:pathLst>
                  <a:path extrusionOk="0" h="129191" w="118249">
                    <a:moveTo>
                      <a:pt x="43987" y="0"/>
                    </a:moveTo>
                    <a:cubicBezTo>
                      <a:pt x="28910" y="10468"/>
                      <a:pt x="14221" y="21629"/>
                      <a:pt x="0" y="33506"/>
                    </a:cubicBezTo>
                    <a:lnTo>
                      <a:pt x="74833" y="129192"/>
                    </a:lnTo>
                    <a:cubicBezTo>
                      <a:pt x="75077" y="129034"/>
                      <a:pt x="75259" y="128828"/>
                      <a:pt x="75502" y="128670"/>
                    </a:cubicBezTo>
                    <a:cubicBezTo>
                      <a:pt x="81513" y="124516"/>
                      <a:pt x="101005" y="112657"/>
                      <a:pt x="118250" y="102007"/>
                    </a:cubicBezTo>
                    <a:lnTo>
                      <a:pt x="43987"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2" name="Google Shape;5442;p43"/>
              <p:cNvSpPr/>
              <p:nvPr/>
            </p:nvSpPr>
            <p:spPr>
              <a:xfrm>
                <a:off x="6110588" y="667680"/>
                <a:ext cx="160007" cy="187424"/>
              </a:xfrm>
              <a:custGeom>
                <a:rect b="b" l="l" r="r" t="t"/>
                <a:pathLst>
                  <a:path extrusionOk="0" h="119569" w="102078">
                    <a:moveTo>
                      <a:pt x="39166" y="694"/>
                    </a:moveTo>
                    <a:cubicBezTo>
                      <a:pt x="28114" y="2917"/>
                      <a:pt x="13906" y="10234"/>
                      <a:pt x="0" y="17532"/>
                    </a:cubicBezTo>
                    <a:lnTo>
                      <a:pt x="71227" y="119569"/>
                    </a:lnTo>
                    <a:cubicBezTo>
                      <a:pt x="86772" y="109338"/>
                      <a:pt x="99949" y="100157"/>
                      <a:pt x="101952" y="96495"/>
                    </a:cubicBezTo>
                    <a:cubicBezTo>
                      <a:pt x="104928" y="91061"/>
                      <a:pt x="54225" y="5109"/>
                      <a:pt x="51310" y="1969"/>
                    </a:cubicBezTo>
                    <a:cubicBezTo>
                      <a:pt x="49246" y="-296"/>
                      <a:pt x="44813" y="-441"/>
                      <a:pt x="39166" y="694"/>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43" name="Google Shape;5443;p43"/>
            <p:cNvSpPr/>
            <p:nvPr/>
          </p:nvSpPr>
          <p:spPr>
            <a:xfrm>
              <a:off x="5375735" y="1282744"/>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5444" name="Google Shape;5444;p43"/>
            <p:cNvSpPr/>
            <p:nvPr/>
          </p:nvSpPr>
          <p:spPr>
            <a:xfrm>
              <a:off x="5369319" y="1597139"/>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5445" name="Google Shape;5445;p43"/>
          <p:cNvGrpSpPr/>
          <p:nvPr/>
        </p:nvGrpSpPr>
        <p:grpSpPr>
          <a:xfrm flipH="1">
            <a:off x="10861477" y="1840763"/>
            <a:ext cx="1148738" cy="1384278"/>
            <a:chOff x="6764692" y="401440"/>
            <a:chExt cx="1579673" cy="1903573"/>
          </a:xfrm>
        </p:grpSpPr>
        <p:grpSp>
          <p:nvGrpSpPr>
            <p:cNvPr id="5446" name="Google Shape;5446;p43"/>
            <p:cNvGrpSpPr/>
            <p:nvPr/>
          </p:nvGrpSpPr>
          <p:grpSpPr>
            <a:xfrm>
              <a:off x="6764692" y="401440"/>
              <a:ext cx="1579673" cy="1903573"/>
              <a:chOff x="5460295" y="2037356"/>
              <a:chExt cx="1579673" cy="1903573"/>
            </a:xfrm>
          </p:grpSpPr>
          <p:grpSp>
            <p:nvGrpSpPr>
              <p:cNvPr id="5447" name="Google Shape;5447;p43"/>
              <p:cNvGrpSpPr/>
              <p:nvPr/>
            </p:nvGrpSpPr>
            <p:grpSpPr>
              <a:xfrm>
                <a:off x="5475026" y="2047322"/>
                <a:ext cx="1552144" cy="1884845"/>
                <a:chOff x="2609767" y="872536"/>
                <a:chExt cx="989509" cy="1201610"/>
              </a:xfrm>
            </p:grpSpPr>
            <p:sp>
              <p:nvSpPr>
                <p:cNvPr id="5448" name="Google Shape;5448;p43"/>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449" name="Google Shape;5449;p43"/>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5450" name="Google Shape;5450;p43"/>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5451" name="Google Shape;5451;p43"/>
            <p:cNvGrpSpPr/>
            <p:nvPr/>
          </p:nvGrpSpPr>
          <p:grpSpPr>
            <a:xfrm>
              <a:off x="7371108" y="1329692"/>
              <a:ext cx="410410" cy="410409"/>
              <a:chOff x="6818398" y="1294347"/>
              <a:chExt cx="249020" cy="249050"/>
            </a:xfrm>
          </p:grpSpPr>
          <p:sp>
            <p:nvSpPr>
              <p:cNvPr id="5452" name="Google Shape;5452;p43"/>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53" name="Google Shape;5453;p43"/>
              <p:cNvGrpSpPr/>
              <p:nvPr/>
            </p:nvGrpSpPr>
            <p:grpSpPr>
              <a:xfrm>
                <a:off x="6818823" y="1295895"/>
                <a:ext cx="248352" cy="246154"/>
                <a:chOff x="6818823" y="1295895"/>
                <a:chExt cx="248352" cy="246154"/>
              </a:xfrm>
            </p:grpSpPr>
            <p:grpSp>
              <p:nvGrpSpPr>
                <p:cNvPr id="5454" name="Google Shape;5454;p43"/>
                <p:cNvGrpSpPr/>
                <p:nvPr/>
              </p:nvGrpSpPr>
              <p:grpSpPr>
                <a:xfrm>
                  <a:off x="6818823" y="1295895"/>
                  <a:ext cx="248352" cy="246154"/>
                  <a:chOff x="6818823" y="1295895"/>
                  <a:chExt cx="248352" cy="246154"/>
                </a:xfrm>
              </p:grpSpPr>
              <p:sp>
                <p:nvSpPr>
                  <p:cNvPr id="5455" name="Google Shape;5455;p43"/>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6" name="Google Shape;5456;p43"/>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7" name="Google Shape;5457;p43"/>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8" name="Google Shape;5458;p43"/>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9" name="Google Shape;5459;p43"/>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0" name="Google Shape;5460;p43"/>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1" name="Google Shape;5461;p43"/>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2" name="Google Shape;5462;p43"/>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63" name="Google Shape;5463;p43"/>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464" name="Google Shape;5464;p43"/>
            <p:cNvSpPr/>
            <p:nvPr/>
          </p:nvSpPr>
          <p:spPr>
            <a:xfrm>
              <a:off x="7755290" y="1938570"/>
              <a:ext cx="400465" cy="321748"/>
            </a:xfrm>
            <a:custGeom>
              <a:rect b="b" l="l" r="r" t="t"/>
              <a:pathLst>
                <a:path extrusionOk="0" h="205262" w="255480">
                  <a:moveTo>
                    <a:pt x="189597" y="12"/>
                  </a:moveTo>
                  <a:cubicBezTo>
                    <a:pt x="187715" y="103"/>
                    <a:pt x="185893" y="698"/>
                    <a:pt x="184375" y="2131"/>
                  </a:cubicBezTo>
                  <a:cubicBezTo>
                    <a:pt x="175691" y="10043"/>
                    <a:pt x="179577" y="22200"/>
                    <a:pt x="190447" y="35498"/>
                  </a:cubicBezTo>
                  <a:cubicBezTo>
                    <a:pt x="197552" y="44096"/>
                    <a:pt x="206841" y="51783"/>
                    <a:pt x="213096" y="54989"/>
                  </a:cubicBezTo>
                  <a:cubicBezTo>
                    <a:pt x="210849" y="69848"/>
                    <a:pt x="201923" y="83425"/>
                    <a:pt x="186864" y="87603"/>
                  </a:cubicBezTo>
                  <a:cubicBezTo>
                    <a:pt x="183281" y="88599"/>
                    <a:pt x="179517" y="88872"/>
                    <a:pt x="175873" y="88478"/>
                  </a:cubicBezTo>
                  <a:cubicBezTo>
                    <a:pt x="175873" y="81640"/>
                    <a:pt x="175388" y="74572"/>
                    <a:pt x="173991" y="67608"/>
                  </a:cubicBezTo>
                  <a:cubicBezTo>
                    <a:pt x="168951" y="43045"/>
                    <a:pt x="156260" y="28211"/>
                    <a:pt x="138348" y="34374"/>
                  </a:cubicBezTo>
                  <a:cubicBezTo>
                    <a:pt x="123410" y="39524"/>
                    <a:pt x="125232" y="58517"/>
                    <a:pt x="137861" y="75483"/>
                  </a:cubicBezTo>
                  <a:cubicBezTo>
                    <a:pt x="145330" y="85472"/>
                    <a:pt x="155107" y="92437"/>
                    <a:pt x="165612" y="95977"/>
                  </a:cubicBezTo>
                  <a:cubicBezTo>
                    <a:pt x="164883" y="104362"/>
                    <a:pt x="162879" y="111157"/>
                    <a:pt x="159843" y="114218"/>
                  </a:cubicBezTo>
                  <a:cubicBezTo>
                    <a:pt x="143144" y="131292"/>
                    <a:pt x="126021" y="133867"/>
                    <a:pt x="110355" y="125840"/>
                  </a:cubicBezTo>
                  <a:cubicBezTo>
                    <a:pt x="111691" y="103111"/>
                    <a:pt x="103554" y="81276"/>
                    <a:pt x="86005" y="70109"/>
                  </a:cubicBezTo>
                  <a:cubicBezTo>
                    <a:pt x="73557" y="62185"/>
                    <a:pt x="64327" y="67255"/>
                    <a:pt x="65663" y="80231"/>
                  </a:cubicBezTo>
                  <a:cubicBezTo>
                    <a:pt x="66574" y="89577"/>
                    <a:pt x="72707" y="102662"/>
                    <a:pt x="81391" y="113841"/>
                  </a:cubicBezTo>
                  <a:cubicBezTo>
                    <a:pt x="86977" y="121037"/>
                    <a:pt x="93170" y="126805"/>
                    <a:pt x="99607" y="131214"/>
                  </a:cubicBezTo>
                  <a:cubicBezTo>
                    <a:pt x="99182" y="134183"/>
                    <a:pt x="99242" y="137128"/>
                    <a:pt x="98392" y="140085"/>
                  </a:cubicBezTo>
                  <a:cubicBezTo>
                    <a:pt x="91652" y="164009"/>
                    <a:pt x="74286" y="177380"/>
                    <a:pt x="52426" y="173318"/>
                  </a:cubicBezTo>
                  <a:cubicBezTo>
                    <a:pt x="55280" y="155320"/>
                    <a:pt x="52912" y="136909"/>
                    <a:pt x="42892" y="124461"/>
                  </a:cubicBezTo>
                  <a:cubicBezTo>
                    <a:pt x="23947" y="100859"/>
                    <a:pt x="2270" y="105789"/>
                    <a:pt x="145" y="129465"/>
                  </a:cubicBezTo>
                  <a:cubicBezTo>
                    <a:pt x="-1677" y="150396"/>
                    <a:pt x="13807" y="171108"/>
                    <a:pt x="41132" y="180319"/>
                  </a:cubicBezTo>
                  <a:cubicBezTo>
                    <a:pt x="39432" y="186428"/>
                    <a:pt x="37063" y="192458"/>
                    <a:pt x="33906" y="197813"/>
                  </a:cubicBezTo>
                  <a:cubicBezTo>
                    <a:pt x="32509" y="200200"/>
                    <a:pt x="33299" y="203151"/>
                    <a:pt x="35667" y="204560"/>
                  </a:cubicBezTo>
                  <a:cubicBezTo>
                    <a:pt x="38035" y="205968"/>
                    <a:pt x="41132" y="205197"/>
                    <a:pt x="42528" y="202811"/>
                  </a:cubicBezTo>
                  <a:cubicBezTo>
                    <a:pt x="46111" y="196793"/>
                    <a:pt x="48844" y="190175"/>
                    <a:pt x="50787" y="183319"/>
                  </a:cubicBezTo>
                  <a:cubicBezTo>
                    <a:pt x="78172" y="188341"/>
                    <a:pt x="100032" y="171199"/>
                    <a:pt x="107987" y="142708"/>
                  </a:cubicBezTo>
                  <a:cubicBezTo>
                    <a:pt x="108594" y="140595"/>
                    <a:pt x="108472" y="138464"/>
                    <a:pt x="108897" y="136332"/>
                  </a:cubicBezTo>
                  <a:cubicBezTo>
                    <a:pt x="127357" y="144487"/>
                    <a:pt x="147820" y="140868"/>
                    <a:pt x="167130" y="121213"/>
                  </a:cubicBezTo>
                  <a:cubicBezTo>
                    <a:pt x="171562" y="116646"/>
                    <a:pt x="174355" y="108437"/>
                    <a:pt x="175509" y="98600"/>
                  </a:cubicBezTo>
                  <a:cubicBezTo>
                    <a:pt x="180124" y="99007"/>
                    <a:pt x="184799" y="98636"/>
                    <a:pt x="189475" y="97349"/>
                  </a:cubicBezTo>
                  <a:cubicBezTo>
                    <a:pt x="208239" y="92157"/>
                    <a:pt x="219411" y="75829"/>
                    <a:pt x="222569" y="57989"/>
                  </a:cubicBezTo>
                  <a:cubicBezTo>
                    <a:pt x="232588" y="60260"/>
                    <a:pt x="241089" y="60266"/>
                    <a:pt x="246979" y="56866"/>
                  </a:cubicBezTo>
                  <a:cubicBezTo>
                    <a:pt x="252019" y="53921"/>
                    <a:pt x="255359" y="48863"/>
                    <a:pt x="255480" y="45620"/>
                  </a:cubicBezTo>
                  <a:cubicBezTo>
                    <a:pt x="255540" y="42851"/>
                    <a:pt x="253355" y="40562"/>
                    <a:pt x="250562" y="40495"/>
                  </a:cubicBezTo>
                  <a:cubicBezTo>
                    <a:pt x="247829" y="40428"/>
                    <a:pt x="245521" y="42596"/>
                    <a:pt x="245461" y="45365"/>
                  </a:cubicBezTo>
                  <a:cubicBezTo>
                    <a:pt x="245461" y="44673"/>
                    <a:pt x="245400" y="44642"/>
                    <a:pt x="245461" y="44491"/>
                  </a:cubicBezTo>
                  <a:cubicBezTo>
                    <a:pt x="245340" y="44758"/>
                    <a:pt x="245157" y="45013"/>
                    <a:pt x="244975" y="45365"/>
                  </a:cubicBezTo>
                  <a:cubicBezTo>
                    <a:pt x="244246" y="46422"/>
                    <a:pt x="243335" y="47442"/>
                    <a:pt x="241939" y="48243"/>
                  </a:cubicBezTo>
                  <a:cubicBezTo>
                    <a:pt x="238174" y="50435"/>
                    <a:pt x="231738" y="50296"/>
                    <a:pt x="223358" y="48116"/>
                  </a:cubicBezTo>
                  <a:cubicBezTo>
                    <a:pt x="223480" y="31678"/>
                    <a:pt x="217165" y="15271"/>
                    <a:pt x="202956" y="5884"/>
                  </a:cubicBezTo>
                  <a:cubicBezTo>
                    <a:pt x="202956" y="5859"/>
                    <a:pt x="200527" y="4202"/>
                    <a:pt x="199494" y="3509"/>
                  </a:cubicBezTo>
                  <a:cubicBezTo>
                    <a:pt x="198098" y="2586"/>
                    <a:pt x="196762" y="1846"/>
                    <a:pt x="195486" y="1257"/>
                  </a:cubicBezTo>
                  <a:cubicBezTo>
                    <a:pt x="193422" y="358"/>
                    <a:pt x="191479" y="-79"/>
                    <a:pt x="189597" y="12"/>
                  </a:cubicBezTo>
                  <a:close/>
                  <a:moveTo>
                    <a:pt x="190872" y="10256"/>
                  </a:moveTo>
                  <a:cubicBezTo>
                    <a:pt x="191054" y="10316"/>
                    <a:pt x="191115" y="10274"/>
                    <a:pt x="191358" y="10383"/>
                  </a:cubicBezTo>
                  <a:cubicBezTo>
                    <a:pt x="192086" y="10717"/>
                    <a:pt x="192997" y="11239"/>
                    <a:pt x="193968" y="11883"/>
                  </a:cubicBezTo>
                  <a:cubicBezTo>
                    <a:pt x="194819" y="12417"/>
                    <a:pt x="197065" y="14081"/>
                    <a:pt x="197369" y="14257"/>
                  </a:cubicBezTo>
                  <a:cubicBezTo>
                    <a:pt x="207206" y="20754"/>
                    <a:pt x="212428" y="31788"/>
                    <a:pt x="213461" y="43367"/>
                  </a:cubicBezTo>
                  <a:cubicBezTo>
                    <a:pt x="208785" y="39900"/>
                    <a:pt x="203016" y="34970"/>
                    <a:pt x="198219" y="29122"/>
                  </a:cubicBezTo>
                  <a:cubicBezTo>
                    <a:pt x="190932" y="20208"/>
                    <a:pt x="188686" y="13389"/>
                    <a:pt x="190872" y="10256"/>
                  </a:cubicBezTo>
                  <a:close/>
                  <a:moveTo>
                    <a:pt x="148852" y="43616"/>
                  </a:moveTo>
                  <a:cubicBezTo>
                    <a:pt x="155714" y="45820"/>
                    <a:pt x="161118" y="55014"/>
                    <a:pt x="164094" y="69611"/>
                  </a:cubicBezTo>
                  <a:cubicBezTo>
                    <a:pt x="165186" y="74973"/>
                    <a:pt x="165733" y="80432"/>
                    <a:pt x="165854" y="85727"/>
                  </a:cubicBezTo>
                  <a:cubicBezTo>
                    <a:pt x="158446" y="82545"/>
                    <a:pt x="151585" y="76959"/>
                    <a:pt x="145999" y="69484"/>
                  </a:cubicBezTo>
                  <a:cubicBezTo>
                    <a:pt x="136769" y="57121"/>
                    <a:pt x="135615" y="45930"/>
                    <a:pt x="141626" y="43871"/>
                  </a:cubicBezTo>
                  <a:cubicBezTo>
                    <a:pt x="144177" y="42997"/>
                    <a:pt x="146606" y="42888"/>
                    <a:pt x="148852" y="43616"/>
                  </a:cubicBezTo>
                  <a:close/>
                  <a:moveTo>
                    <a:pt x="75865" y="75981"/>
                  </a:moveTo>
                  <a:cubicBezTo>
                    <a:pt x="76472" y="75920"/>
                    <a:pt x="77807" y="76813"/>
                    <a:pt x="80662" y="78604"/>
                  </a:cubicBezTo>
                  <a:cubicBezTo>
                    <a:pt x="93109" y="86528"/>
                    <a:pt x="99729" y="101788"/>
                    <a:pt x="100518" y="118468"/>
                  </a:cubicBezTo>
                  <a:cubicBezTo>
                    <a:pt x="96693" y="115219"/>
                    <a:pt x="92806" y="112250"/>
                    <a:pt x="89284" y="107720"/>
                  </a:cubicBezTo>
                  <a:cubicBezTo>
                    <a:pt x="81633" y="97914"/>
                    <a:pt x="76411" y="86486"/>
                    <a:pt x="75622" y="79230"/>
                  </a:cubicBezTo>
                  <a:cubicBezTo>
                    <a:pt x="75440" y="77080"/>
                    <a:pt x="75318" y="76042"/>
                    <a:pt x="75865" y="75981"/>
                  </a:cubicBezTo>
                  <a:close/>
                  <a:moveTo>
                    <a:pt x="18057" y="118838"/>
                  </a:moveTo>
                  <a:cubicBezTo>
                    <a:pt x="22429" y="118620"/>
                    <a:pt x="28380" y="122379"/>
                    <a:pt x="35181" y="130837"/>
                  </a:cubicBezTo>
                  <a:cubicBezTo>
                    <a:pt x="42953" y="140534"/>
                    <a:pt x="44836" y="155375"/>
                    <a:pt x="42772" y="170325"/>
                  </a:cubicBezTo>
                  <a:cubicBezTo>
                    <a:pt x="20729" y="162340"/>
                    <a:pt x="8767" y="146151"/>
                    <a:pt x="10164" y="130339"/>
                  </a:cubicBezTo>
                  <a:cubicBezTo>
                    <a:pt x="10771" y="123259"/>
                    <a:pt x="13625" y="119063"/>
                    <a:pt x="18057" y="11883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5" name="Google Shape;5465;p43"/>
            <p:cNvSpPr/>
            <p:nvPr/>
          </p:nvSpPr>
          <p:spPr>
            <a:xfrm>
              <a:off x="6813927" y="628036"/>
              <a:ext cx="1096977" cy="542723"/>
            </a:xfrm>
            <a:custGeom>
              <a:rect b="b" l="l" r="r" t="t"/>
              <a:pathLst>
                <a:path extrusionOk="0" h="346235" w="699826">
                  <a:moveTo>
                    <a:pt x="642019" y="175228"/>
                  </a:moveTo>
                  <a:cubicBezTo>
                    <a:pt x="633275" y="173266"/>
                    <a:pt x="628600" y="197251"/>
                    <a:pt x="581175" y="210386"/>
                  </a:cubicBezTo>
                  <a:cubicBezTo>
                    <a:pt x="533752" y="223520"/>
                    <a:pt x="499990" y="233800"/>
                    <a:pt x="452324" y="227758"/>
                  </a:cubicBezTo>
                  <a:cubicBezTo>
                    <a:pt x="388505" y="219670"/>
                    <a:pt x="320861" y="178318"/>
                    <a:pt x="267608" y="141539"/>
                  </a:cubicBezTo>
                  <a:cubicBezTo>
                    <a:pt x="217937" y="107219"/>
                    <a:pt x="174157" y="59285"/>
                    <a:pt x="121086" y="27928"/>
                  </a:cubicBezTo>
                  <a:cubicBezTo>
                    <a:pt x="101594" y="16403"/>
                    <a:pt x="57996" y="-6902"/>
                    <a:pt x="49798" y="1970"/>
                  </a:cubicBezTo>
                  <a:cubicBezTo>
                    <a:pt x="46944" y="5055"/>
                    <a:pt x="-2847" y="89349"/>
                    <a:pt x="128" y="94680"/>
                  </a:cubicBezTo>
                  <a:cubicBezTo>
                    <a:pt x="5836" y="105118"/>
                    <a:pt x="93943" y="156628"/>
                    <a:pt x="110702" y="168202"/>
                  </a:cubicBezTo>
                  <a:cubicBezTo>
                    <a:pt x="170332" y="209378"/>
                    <a:pt x="228564" y="258605"/>
                    <a:pt x="290136" y="295378"/>
                  </a:cubicBezTo>
                  <a:cubicBezTo>
                    <a:pt x="375693" y="346469"/>
                    <a:pt x="469448" y="362895"/>
                    <a:pt x="583544" y="326935"/>
                  </a:cubicBezTo>
                  <a:cubicBezTo>
                    <a:pt x="631271" y="311906"/>
                    <a:pt x="706992" y="283410"/>
                    <a:pt x="699280" y="241663"/>
                  </a:cubicBezTo>
                  <a:cubicBezTo>
                    <a:pt x="697580" y="232106"/>
                    <a:pt x="691447" y="221856"/>
                    <a:pt x="679606" y="210908"/>
                  </a:cubicBezTo>
                  <a:cubicBezTo>
                    <a:pt x="667036" y="199280"/>
                    <a:pt x="649548" y="176928"/>
                    <a:pt x="642019" y="175228"/>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6" name="Google Shape;5466;p43"/>
            <p:cNvSpPr/>
            <p:nvPr/>
          </p:nvSpPr>
          <p:spPr>
            <a:xfrm>
              <a:off x="7367815" y="952489"/>
              <a:ext cx="115454" cy="213453"/>
            </a:xfrm>
            <a:custGeom>
              <a:rect b="b" l="l" r="r" t="t"/>
              <a:pathLst>
                <a:path extrusionOk="0" h="136174" w="73655">
                  <a:moveTo>
                    <a:pt x="29389" y="0"/>
                  </a:moveTo>
                  <a:cubicBezTo>
                    <a:pt x="44145" y="6254"/>
                    <a:pt x="58839" y="10790"/>
                    <a:pt x="73656" y="14525"/>
                  </a:cubicBezTo>
                  <a:lnTo>
                    <a:pt x="73656" y="14749"/>
                  </a:lnTo>
                  <a:lnTo>
                    <a:pt x="68434" y="136175"/>
                  </a:lnTo>
                  <a:cubicBezTo>
                    <a:pt x="56653" y="134535"/>
                    <a:pt x="45116" y="132258"/>
                    <a:pt x="33700" y="129313"/>
                  </a:cubicBezTo>
                  <a:cubicBezTo>
                    <a:pt x="22284" y="126368"/>
                    <a:pt x="11051" y="122755"/>
                    <a:pt x="0" y="118663"/>
                  </a:cubicBezTo>
                  <a:lnTo>
                    <a:pt x="2938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7" name="Google Shape;5467;p43"/>
            <p:cNvSpPr/>
            <p:nvPr/>
          </p:nvSpPr>
          <p:spPr>
            <a:xfrm>
              <a:off x="7036029" y="956509"/>
              <a:ext cx="490787" cy="632778"/>
            </a:xfrm>
            <a:custGeom>
              <a:rect b="b" l="l" r="r" t="t"/>
              <a:pathLst>
                <a:path extrusionOk="0" h="403686" w="313102">
                  <a:moveTo>
                    <a:pt x="196941" y="0"/>
                  </a:moveTo>
                  <a:cubicBezTo>
                    <a:pt x="182065" y="47229"/>
                    <a:pt x="155650" y="94471"/>
                    <a:pt x="131058" y="134031"/>
                  </a:cubicBezTo>
                  <a:cubicBezTo>
                    <a:pt x="99179" y="185329"/>
                    <a:pt x="53638" y="231417"/>
                    <a:pt x="24856" y="285891"/>
                  </a:cubicBezTo>
                  <a:cubicBezTo>
                    <a:pt x="14290" y="305911"/>
                    <a:pt x="-6963" y="350602"/>
                    <a:pt x="2266" y="358374"/>
                  </a:cubicBezTo>
                  <a:cubicBezTo>
                    <a:pt x="5485" y="361077"/>
                    <a:pt x="92135" y="406715"/>
                    <a:pt x="97357" y="403527"/>
                  </a:cubicBezTo>
                  <a:cubicBezTo>
                    <a:pt x="107498" y="397291"/>
                    <a:pt x="154557" y="306749"/>
                    <a:pt x="165305" y="289455"/>
                  </a:cubicBezTo>
                  <a:cubicBezTo>
                    <a:pt x="203560" y="227926"/>
                    <a:pt x="249890" y="167368"/>
                    <a:pt x="283652" y="104089"/>
                  </a:cubicBezTo>
                  <a:cubicBezTo>
                    <a:pt x="296282" y="80481"/>
                    <a:pt x="305937" y="56368"/>
                    <a:pt x="313102" y="31606"/>
                  </a:cubicBezTo>
                  <a:cubicBezTo>
                    <a:pt x="312981" y="31587"/>
                    <a:pt x="312798" y="31642"/>
                    <a:pt x="312677" y="31606"/>
                  </a:cubicBezTo>
                  <a:cubicBezTo>
                    <a:pt x="301808" y="28782"/>
                    <a:pt x="291728" y="25036"/>
                    <a:pt x="281769" y="20439"/>
                  </a:cubicBezTo>
                  <a:cubicBezTo>
                    <a:pt x="279037" y="19194"/>
                    <a:pt x="276123" y="17634"/>
                    <a:pt x="273694" y="16401"/>
                  </a:cubicBezTo>
                  <a:cubicBezTo>
                    <a:pt x="263735" y="12509"/>
                    <a:pt x="256206" y="9442"/>
                    <a:pt x="244425" y="5228"/>
                  </a:cubicBezTo>
                  <a:cubicBezTo>
                    <a:pt x="238961" y="4578"/>
                    <a:pt x="234042" y="3844"/>
                    <a:pt x="224023" y="2854"/>
                  </a:cubicBezTo>
                  <a:cubicBezTo>
                    <a:pt x="208842" y="1360"/>
                    <a:pt x="203864" y="771"/>
                    <a:pt x="196941" y="0"/>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8" name="Google Shape;5468;p43"/>
            <p:cNvSpPr/>
            <p:nvPr/>
          </p:nvSpPr>
          <p:spPr>
            <a:xfrm>
              <a:off x="7279138" y="1035595"/>
              <a:ext cx="214063" cy="146912"/>
            </a:xfrm>
            <a:custGeom>
              <a:rect b="b" l="l" r="r" t="t"/>
              <a:pathLst>
                <a:path extrusionOk="0" h="93724" w="136563">
                  <a:moveTo>
                    <a:pt x="0" y="43003"/>
                  </a:moveTo>
                  <a:cubicBezTo>
                    <a:pt x="7833" y="29104"/>
                    <a:pt x="15241" y="14707"/>
                    <a:pt x="22103" y="0"/>
                  </a:cubicBezTo>
                  <a:lnTo>
                    <a:pt x="136563" y="35213"/>
                  </a:lnTo>
                  <a:cubicBezTo>
                    <a:pt x="133710" y="41333"/>
                    <a:pt x="132070" y="47715"/>
                    <a:pt x="128852" y="53769"/>
                  </a:cubicBezTo>
                  <a:cubicBezTo>
                    <a:pt x="121626" y="67328"/>
                    <a:pt x="112396" y="80378"/>
                    <a:pt x="104199" y="93724"/>
                  </a:cubicBezTo>
                  <a:lnTo>
                    <a:pt x="0" y="4300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9" name="Google Shape;5469;p43"/>
            <p:cNvSpPr/>
            <p:nvPr/>
          </p:nvSpPr>
          <p:spPr>
            <a:xfrm>
              <a:off x="7269337" y="918080"/>
              <a:ext cx="270634" cy="290464"/>
            </a:xfrm>
            <a:custGeom>
              <a:rect b="b" l="l" r="r" t="t"/>
              <a:pathLst>
                <a:path extrusionOk="0" h="185304" w="172653">
                  <a:moveTo>
                    <a:pt x="51304" y="7757"/>
                  </a:moveTo>
                  <a:cubicBezTo>
                    <a:pt x="10984" y="89750"/>
                    <a:pt x="-45973" y="109266"/>
                    <a:pt x="63266" y="163873"/>
                  </a:cubicBezTo>
                  <a:cubicBezTo>
                    <a:pt x="80390" y="172441"/>
                    <a:pt x="119494" y="190475"/>
                    <a:pt x="139290" y="183887"/>
                  </a:cubicBezTo>
                  <a:cubicBezTo>
                    <a:pt x="154592" y="178780"/>
                    <a:pt x="161271" y="147770"/>
                    <a:pt x="164611" y="134891"/>
                  </a:cubicBezTo>
                  <a:cubicBezTo>
                    <a:pt x="169407" y="116273"/>
                    <a:pt x="179427" y="53602"/>
                    <a:pt x="165703" y="38993"/>
                  </a:cubicBezTo>
                  <a:cubicBezTo>
                    <a:pt x="147791" y="19914"/>
                    <a:pt x="62902" y="-15760"/>
                    <a:pt x="51304" y="775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70" name="Google Shape;5470;p43"/>
            <p:cNvGrpSpPr/>
            <p:nvPr/>
          </p:nvGrpSpPr>
          <p:grpSpPr>
            <a:xfrm>
              <a:off x="6813839" y="627929"/>
              <a:ext cx="1047918" cy="961723"/>
              <a:chOff x="6813839" y="627929"/>
              <a:chExt cx="1047918" cy="961723"/>
            </a:xfrm>
          </p:grpSpPr>
          <p:sp>
            <p:nvSpPr>
              <p:cNvPr id="5471" name="Google Shape;5471;p43"/>
              <p:cNvSpPr/>
              <p:nvPr/>
            </p:nvSpPr>
            <p:spPr>
              <a:xfrm>
                <a:off x="7695760" y="942021"/>
                <a:ext cx="165997" cy="188564"/>
              </a:xfrm>
              <a:custGeom>
                <a:rect b="b" l="l" r="r" t="t"/>
                <a:pathLst>
                  <a:path extrusionOk="0" h="120296" w="105899">
                    <a:moveTo>
                      <a:pt x="44327" y="0"/>
                    </a:moveTo>
                    <a:lnTo>
                      <a:pt x="105899" y="89814"/>
                    </a:lnTo>
                    <a:cubicBezTo>
                      <a:pt x="86954" y="102268"/>
                      <a:pt x="63516" y="111637"/>
                      <a:pt x="41352" y="119337"/>
                    </a:cubicBezTo>
                    <a:cubicBezTo>
                      <a:pt x="40623" y="119592"/>
                      <a:pt x="39955" y="120047"/>
                      <a:pt x="39227" y="120296"/>
                    </a:cubicBezTo>
                    <a:lnTo>
                      <a:pt x="0" y="14859"/>
                    </a:lnTo>
                    <a:cubicBezTo>
                      <a:pt x="6558" y="13086"/>
                      <a:pt x="12084" y="12071"/>
                      <a:pt x="19128" y="10128"/>
                    </a:cubicBezTo>
                    <a:cubicBezTo>
                      <a:pt x="29754" y="7171"/>
                      <a:pt x="37466" y="3631"/>
                      <a:pt x="44327"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2" name="Google Shape;5472;p43"/>
              <p:cNvSpPr/>
              <p:nvPr/>
            </p:nvSpPr>
            <p:spPr>
              <a:xfrm>
                <a:off x="7567745" y="980159"/>
                <a:ext cx="94514" cy="189373"/>
              </a:xfrm>
              <a:custGeom>
                <a:rect b="b" l="l" r="r" t="t"/>
                <a:pathLst>
                  <a:path extrusionOk="0" h="120812" w="60296">
                    <a:moveTo>
                      <a:pt x="43234" y="0"/>
                    </a:moveTo>
                    <a:lnTo>
                      <a:pt x="60296" y="113775"/>
                    </a:lnTo>
                    <a:cubicBezTo>
                      <a:pt x="40198" y="117995"/>
                      <a:pt x="20767" y="119901"/>
                      <a:pt x="1821" y="120812"/>
                    </a:cubicBezTo>
                    <a:lnTo>
                      <a:pt x="0" y="4700"/>
                    </a:lnTo>
                    <a:cubicBezTo>
                      <a:pt x="14816" y="4633"/>
                      <a:pt x="29207" y="2726"/>
                      <a:pt x="43234"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3" name="Google Shape;5473;p43"/>
              <p:cNvSpPr/>
              <p:nvPr/>
            </p:nvSpPr>
            <p:spPr>
              <a:xfrm>
                <a:off x="7208272" y="890481"/>
                <a:ext cx="152955" cy="214415"/>
              </a:xfrm>
              <a:custGeom>
                <a:rect b="b" l="l" r="r" t="t"/>
                <a:pathLst>
                  <a:path extrusionOk="0" h="136788" w="97579">
                    <a:moveTo>
                      <a:pt x="55681" y="0"/>
                    </a:moveTo>
                    <a:cubicBezTo>
                      <a:pt x="69162" y="8446"/>
                      <a:pt x="83189" y="16559"/>
                      <a:pt x="97580" y="24113"/>
                    </a:cubicBezTo>
                    <a:lnTo>
                      <a:pt x="56896" y="136788"/>
                    </a:lnTo>
                    <a:cubicBezTo>
                      <a:pt x="50885" y="133606"/>
                      <a:pt x="44570" y="131681"/>
                      <a:pt x="38680" y="128160"/>
                    </a:cubicBezTo>
                    <a:cubicBezTo>
                      <a:pt x="25503" y="120284"/>
                      <a:pt x="12934" y="110411"/>
                      <a:pt x="0" y="101594"/>
                    </a:cubicBezTo>
                    <a:lnTo>
                      <a:pt x="55681"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4" name="Google Shape;5474;p43"/>
              <p:cNvSpPr/>
              <p:nvPr/>
            </p:nvSpPr>
            <p:spPr>
              <a:xfrm>
                <a:off x="7048252" y="789306"/>
                <a:ext cx="177990" cy="201165"/>
              </a:xfrm>
              <a:custGeom>
                <a:rect b="b" l="l" r="r" t="t"/>
                <a:pathLst>
                  <a:path extrusionOk="0" h="128335" w="113550">
                    <a:moveTo>
                      <a:pt x="70073" y="0"/>
                    </a:moveTo>
                    <a:cubicBezTo>
                      <a:pt x="84404" y="12090"/>
                      <a:pt x="98612" y="24337"/>
                      <a:pt x="113550" y="34958"/>
                    </a:cubicBezTo>
                    <a:lnTo>
                      <a:pt x="47181" y="128336"/>
                    </a:lnTo>
                    <a:cubicBezTo>
                      <a:pt x="37587" y="121231"/>
                      <a:pt x="27932" y="114521"/>
                      <a:pt x="18460" y="107411"/>
                    </a:cubicBezTo>
                    <a:cubicBezTo>
                      <a:pt x="12266" y="102911"/>
                      <a:pt x="6194" y="98284"/>
                      <a:pt x="0" y="93749"/>
                    </a:cubicBezTo>
                    <a:lnTo>
                      <a:pt x="70073"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5" name="Google Shape;5475;p43"/>
              <p:cNvSpPr/>
              <p:nvPr/>
            </p:nvSpPr>
            <p:spPr>
              <a:xfrm>
                <a:off x="6921665" y="693742"/>
                <a:ext cx="181891" cy="198729"/>
              </a:xfrm>
              <a:custGeom>
                <a:rect b="b" l="l" r="r" t="t"/>
                <a:pathLst>
                  <a:path extrusionOk="0" h="126781" w="116039">
                    <a:moveTo>
                      <a:pt x="72866" y="0"/>
                    </a:moveTo>
                    <a:cubicBezTo>
                      <a:pt x="87682" y="10268"/>
                      <a:pt x="102073" y="21222"/>
                      <a:pt x="116039" y="32875"/>
                    </a:cubicBezTo>
                    <a:lnTo>
                      <a:pt x="42565" y="126781"/>
                    </a:lnTo>
                    <a:cubicBezTo>
                      <a:pt x="42323" y="126629"/>
                      <a:pt x="42141" y="126423"/>
                      <a:pt x="41958" y="126271"/>
                    </a:cubicBezTo>
                    <a:cubicBezTo>
                      <a:pt x="36008" y="122197"/>
                      <a:pt x="16880" y="110562"/>
                      <a:pt x="0" y="100106"/>
                    </a:cubicBezTo>
                    <a:lnTo>
                      <a:pt x="72866"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6" name="Google Shape;5476;p43"/>
              <p:cNvSpPr/>
              <p:nvPr/>
            </p:nvSpPr>
            <p:spPr>
              <a:xfrm>
                <a:off x="6813839" y="627929"/>
                <a:ext cx="157051" cy="183932"/>
              </a:xfrm>
              <a:custGeom>
                <a:rect b="b" l="l" r="r" t="t"/>
                <a:pathLst>
                  <a:path extrusionOk="0" h="117341" w="100192">
                    <a:moveTo>
                      <a:pt x="61756" y="683"/>
                    </a:moveTo>
                    <a:cubicBezTo>
                      <a:pt x="72625" y="2863"/>
                      <a:pt x="86530" y="10040"/>
                      <a:pt x="100193" y="17205"/>
                    </a:cubicBezTo>
                    <a:lnTo>
                      <a:pt x="30302" y="117342"/>
                    </a:lnTo>
                    <a:cubicBezTo>
                      <a:pt x="15061" y="107298"/>
                      <a:pt x="2127" y="98293"/>
                      <a:pt x="123" y="94693"/>
                    </a:cubicBezTo>
                    <a:cubicBezTo>
                      <a:pt x="-2791" y="89361"/>
                      <a:pt x="46940" y="5013"/>
                      <a:pt x="49793" y="1928"/>
                    </a:cubicBezTo>
                    <a:cubicBezTo>
                      <a:pt x="51858" y="-288"/>
                      <a:pt x="56230" y="-434"/>
                      <a:pt x="61756" y="683"/>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7" name="Google Shape;5477;p43"/>
              <p:cNvSpPr/>
              <p:nvPr/>
            </p:nvSpPr>
            <p:spPr>
              <a:xfrm>
                <a:off x="7184745" y="1174468"/>
                <a:ext cx="202640" cy="173259"/>
              </a:xfrm>
              <a:custGeom>
                <a:rect b="b" l="l" r="r" t="t"/>
                <a:pathLst>
                  <a:path extrusionOk="0" h="110532" w="129276">
                    <a:moveTo>
                      <a:pt x="0" y="45098"/>
                    </a:moveTo>
                    <a:cubicBezTo>
                      <a:pt x="11355" y="30215"/>
                      <a:pt x="22952" y="15381"/>
                      <a:pt x="32789" y="0"/>
                    </a:cubicBezTo>
                    <a:lnTo>
                      <a:pt x="129276" y="61785"/>
                    </a:lnTo>
                    <a:cubicBezTo>
                      <a:pt x="122658" y="71664"/>
                      <a:pt x="116403" y="81628"/>
                      <a:pt x="109785" y="91484"/>
                    </a:cubicBezTo>
                    <a:cubicBezTo>
                      <a:pt x="105595" y="97853"/>
                      <a:pt x="101223" y="104174"/>
                      <a:pt x="97033" y="110532"/>
                    </a:cubicBezTo>
                    <a:lnTo>
                      <a:pt x="0" y="45098"/>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8" name="Google Shape;5478;p43"/>
              <p:cNvSpPr/>
              <p:nvPr/>
            </p:nvSpPr>
            <p:spPr>
              <a:xfrm>
                <a:off x="7095210" y="1301723"/>
                <a:ext cx="200737" cy="176618"/>
              </a:xfrm>
              <a:custGeom>
                <a:rect b="b" l="l" r="r" t="t"/>
                <a:pathLst>
                  <a:path extrusionOk="0" h="112675" w="128062">
                    <a:moveTo>
                      <a:pt x="0" y="44722"/>
                    </a:moveTo>
                    <a:cubicBezTo>
                      <a:pt x="9533" y="29432"/>
                      <a:pt x="19795" y="14507"/>
                      <a:pt x="30725" y="0"/>
                    </a:cubicBezTo>
                    <a:lnTo>
                      <a:pt x="128062" y="68859"/>
                    </a:lnTo>
                    <a:cubicBezTo>
                      <a:pt x="127941" y="69083"/>
                      <a:pt x="127758" y="69296"/>
                      <a:pt x="127577" y="69521"/>
                    </a:cubicBezTo>
                    <a:cubicBezTo>
                      <a:pt x="123812" y="75617"/>
                      <a:pt x="113125" y="95297"/>
                      <a:pt x="103470" y="112676"/>
                    </a:cubicBezTo>
                    <a:lnTo>
                      <a:pt x="0" y="44722"/>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9" name="Google Shape;5479;p43"/>
              <p:cNvSpPr/>
              <p:nvPr/>
            </p:nvSpPr>
            <p:spPr>
              <a:xfrm>
                <a:off x="7035878" y="1438578"/>
                <a:ext cx="185689" cy="151074"/>
              </a:xfrm>
              <a:custGeom>
                <a:rect b="b" l="l" r="r" t="t"/>
                <a:pathLst>
                  <a:path extrusionOk="0" h="96379" w="118462">
                    <a:moveTo>
                      <a:pt x="419" y="39196"/>
                    </a:moveTo>
                    <a:cubicBezTo>
                      <a:pt x="2059" y="28272"/>
                      <a:pt x="8556" y="14015"/>
                      <a:pt x="15053" y="0"/>
                    </a:cubicBezTo>
                    <a:lnTo>
                      <a:pt x="118463" y="64997"/>
                    </a:lnTo>
                    <a:cubicBezTo>
                      <a:pt x="109172" y="80718"/>
                      <a:pt x="100793" y="94070"/>
                      <a:pt x="97270" y="96220"/>
                    </a:cubicBezTo>
                    <a:cubicBezTo>
                      <a:pt x="92109" y="99408"/>
                      <a:pt x="5459" y="53775"/>
                      <a:pt x="2241" y="51073"/>
                    </a:cubicBezTo>
                    <a:cubicBezTo>
                      <a:pt x="-66" y="49130"/>
                      <a:pt x="-431" y="44788"/>
                      <a:pt x="419" y="39196"/>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0" name="Google Shape;5480;p43"/>
              <p:cNvSpPr/>
              <p:nvPr/>
            </p:nvSpPr>
            <p:spPr>
              <a:xfrm>
                <a:off x="7284134" y="965952"/>
                <a:ext cx="157960" cy="238981"/>
              </a:xfrm>
              <a:custGeom>
                <a:rect b="b" l="l" r="r" t="t"/>
                <a:pathLst>
                  <a:path extrusionOk="0" h="152460" w="100772">
                    <a:moveTo>
                      <a:pt x="39625" y="0"/>
                    </a:moveTo>
                    <a:cubicBezTo>
                      <a:pt x="1795" y="64122"/>
                      <a:pt x="-35670" y="87093"/>
                      <a:pt x="63063" y="136472"/>
                    </a:cubicBezTo>
                    <a:cubicBezTo>
                      <a:pt x="71747" y="140814"/>
                      <a:pt x="86138" y="147694"/>
                      <a:pt x="100772" y="152461"/>
                    </a:cubicBezTo>
                    <a:cubicBezTo>
                      <a:pt x="87110" y="130297"/>
                      <a:pt x="72536" y="105529"/>
                      <a:pt x="60210" y="73662"/>
                    </a:cubicBezTo>
                    <a:cubicBezTo>
                      <a:pt x="50858" y="49488"/>
                      <a:pt x="44604" y="24289"/>
                      <a:pt x="39625"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1" name="Google Shape;5481;p43"/>
              <p:cNvSpPr/>
              <p:nvPr/>
            </p:nvSpPr>
            <p:spPr>
              <a:xfrm>
                <a:off x="7444048" y="935949"/>
                <a:ext cx="100809" cy="212578"/>
              </a:xfrm>
              <a:custGeom>
                <a:rect b="b" l="l" r="r" t="t"/>
                <a:pathLst>
                  <a:path extrusionOk="0" h="135616" w="64312">
                    <a:moveTo>
                      <a:pt x="0" y="0"/>
                    </a:moveTo>
                    <a:cubicBezTo>
                      <a:pt x="2854" y="25060"/>
                      <a:pt x="7347" y="50818"/>
                      <a:pt x="16820" y="75089"/>
                    </a:cubicBezTo>
                    <a:cubicBezTo>
                      <a:pt x="25564" y="97519"/>
                      <a:pt x="39105" y="117497"/>
                      <a:pt x="53678" y="135616"/>
                    </a:cubicBezTo>
                    <a:cubicBezTo>
                      <a:pt x="54407" y="132708"/>
                      <a:pt x="55682" y="128597"/>
                      <a:pt x="56229" y="126478"/>
                    </a:cubicBezTo>
                    <a:cubicBezTo>
                      <a:pt x="61025" y="107860"/>
                      <a:pt x="71105" y="45444"/>
                      <a:pt x="57382" y="30835"/>
                    </a:cubicBezTo>
                    <a:cubicBezTo>
                      <a:pt x="48638" y="21562"/>
                      <a:pt x="24228" y="8410"/>
                      <a:pt x="0"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82" name="Google Shape;5482;p43"/>
            <p:cNvSpPr/>
            <p:nvPr/>
          </p:nvSpPr>
          <p:spPr>
            <a:xfrm>
              <a:off x="6959129" y="1900219"/>
              <a:ext cx="398352" cy="360072"/>
            </a:xfrm>
            <a:custGeom>
              <a:rect b="b" l="l" r="r" t="t"/>
              <a:pathLst>
                <a:path extrusionOk="0" h="229711" w="254132">
                  <a:moveTo>
                    <a:pt x="87182" y="323"/>
                  </a:moveTo>
                  <a:cubicBezTo>
                    <a:pt x="84085" y="-151"/>
                    <a:pt x="80624" y="-132"/>
                    <a:pt x="76920" y="572"/>
                  </a:cubicBezTo>
                  <a:cubicBezTo>
                    <a:pt x="64775" y="2910"/>
                    <a:pt x="50628" y="11757"/>
                    <a:pt x="39212" y="23816"/>
                  </a:cubicBezTo>
                  <a:cubicBezTo>
                    <a:pt x="27189" y="36495"/>
                    <a:pt x="20145" y="50328"/>
                    <a:pt x="18445" y="63802"/>
                  </a:cubicBezTo>
                  <a:cubicBezTo>
                    <a:pt x="14255" y="62836"/>
                    <a:pt x="10369" y="61683"/>
                    <a:pt x="7090" y="60177"/>
                  </a:cubicBezTo>
                  <a:cubicBezTo>
                    <a:pt x="4600" y="59011"/>
                    <a:pt x="1625" y="60164"/>
                    <a:pt x="471" y="62672"/>
                  </a:cubicBezTo>
                  <a:cubicBezTo>
                    <a:pt x="-683" y="65186"/>
                    <a:pt x="350" y="68131"/>
                    <a:pt x="2839" y="69297"/>
                  </a:cubicBezTo>
                  <a:cubicBezTo>
                    <a:pt x="7272" y="71349"/>
                    <a:pt x="12676" y="72880"/>
                    <a:pt x="18323" y="74045"/>
                  </a:cubicBezTo>
                  <a:cubicBezTo>
                    <a:pt x="19780" y="88576"/>
                    <a:pt x="28039" y="102196"/>
                    <a:pt x="44980" y="112780"/>
                  </a:cubicBezTo>
                  <a:cubicBezTo>
                    <a:pt x="52753" y="117638"/>
                    <a:pt x="68055" y="118026"/>
                    <a:pt x="84449" y="115531"/>
                  </a:cubicBezTo>
                  <a:cubicBezTo>
                    <a:pt x="78984" y="148727"/>
                    <a:pt x="95136" y="174176"/>
                    <a:pt x="135577" y="178754"/>
                  </a:cubicBezTo>
                  <a:cubicBezTo>
                    <a:pt x="138067" y="179046"/>
                    <a:pt x="140495" y="178548"/>
                    <a:pt x="142925" y="178384"/>
                  </a:cubicBezTo>
                  <a:cubicBezTo>
                    <a:pt x="143896" y="183934"/>
                    <a:pt x="145778" y="189587"/>
                    <a:pt x="149179" y="195374"/>
                  </a:cubicBezTo>
                  <a:cubicBezTo>
                    <a:pt x="158044" y="210451"/>
                    <a:pt x="175654" y="215594"/>
                    <a:pt x="194903" y="213870"/>
                  </a:cubicBezTo>
                  <a:cubicBezTo>
                    <a:pt x="197210" y="219134"/>
                    <a:pt x="200307" y="224138"/>
                    <a:pt x="204800" y="228364"/>
                  </a:cubicBezTo>
                  <a:cubicBezTo>
                    <a:pt x="206804" y="230265"/>
                    <a:pt x="210022" y="230131"/>
                    <a:pt x="211904" y="228115"/>
                  </a:cubicBezTo>
                  <a:cubicBezTo>
                    <a:pt x="213787" y="226099"/>
                    <a:pt x="213666" y="222893"/>
                    <a:pt x="211662" y="220992"/>
                  </a:cubicBezTo>
                  <a:cubicBezTo>
                    <a:pt x="208990" y="218503"/>
                    <a:pt x="207108" y="215594"/>
                    <a:pt x="205529" y="212619"/>
                  </a:cubicBezTo>
                  <a:cubicBezTo>
                    <a:pt x="212452" y="211034"/>
                    <a:pt x="219434" y="208842"/>
                    <a:pt x="226296" y="205496"/>
                  </a:cubicBezTo>
                  <a:cubicBezTo>
                    <a:pt x="239472" y="198993"/>
                    <a:pt x="249309" y="190219"/>
                    <a:pt x="252770" y="181007"/>
                  </a:cubicBezTo>
                  <a:cubicBezTo>
                    <a:pt x="257021" y="169567"/>
                    <a:pt x="251252" y="159171"/>
                    <a:pt x="236497" y="152516"/>
                  </a:cubicBezTo>
                  <a:cubicBezTo>
                    <a:pt x="220588" y="145345"/>
                    <a:pt x="203829" y="155443"/>
                    <a:pt x="195510" y="173884"/>
                  </a:cubicBezTo>
                  <a:cubicBezTo>
                    <a:pt x="191138" y="183703"/>
                    <a:pt x="189923" y="194202"/>
                    <a:pt x="191806" y="204124"/>
                  </a:cubicBezTo>
                  <a:cubicBezTo>
                    <a:pt x="176989" y="204877"/>
                    <a:pt x="164116" y="200960"/>
                    <a:pt x="157923" y="190376"/>
                  </a:cubicBezTo>
                  <a:cubicBezTo>
                    <a:pt x="155190" y="185749"/>
                    <a:pt x="153794" y="181153"/>
                    <a:pt x="153065" y="176756"/>
                  </a:cubicBezTo>
                  <a:cubicBezTo>
                    <a:pt x="156526" y="175821"/>
                    <a:pt x="159745" y="174971"/>
                    <a:pt x="164420" y="173259"/>
                  </a:cubicBezTo>
                  <a:cubicBezTo>
                    <a:pt x="165756" y="172767"/>
                    <a:pt x="166363" y="172494"/>
                    <a:pt x="167031" y="172257"/>
                  </a:cubicBezTo>
                  <a:cubicBezTo>
                    <a:pt x="183973" y="166063"/>
                    <a:pt x="195449" y="157665"/>
                    <a:pt x="203646" y="144143"/>
                  </a:cubicBezTo>
                  <a:cubicBezTo>
                    <a:pt x="210083" y="133504"/>
                    <a:pt x="207533" y="124584"/>
                    <a:pt x="197271" y="122775"/>
                  </a:cubicBezTo>
                  <a:cubicBezTo>
                    <a:pt x="190045" y="121500"/>
                    <a:pt x="179540" y="124202"/>
                    <a:pt x="169764" y="129776"/>
                  </a:cubicBezTo>
                  <a:cubicBezTo>
                    <a:pt x="153551" y="139024"/>
                    <a:pt x="143350" y="152790"/>
                    <a:pt x="142317" y="168510"/>
                  </a:cubicBezTo>
                  <a:cubicBezTo>
                    <a:pt x="140435" y="168638"/>
                    <a:pt x="138492" y="168972"/>
                    <a:pt x="136670" y="168760"/>
                  </a:cubicBezTo>
                  <a:cubicBezTo>
                    <a:pt x="101269" y="164746"/>
                    <a:pt x="89186" y="143141"/>
                    <a:pt x="95440" y="113533"/>
                  </a:cubicBezTo>
                  <a:cubicBezTo>
                    <a:pt x="101026" y="112203"/>
                    <a:pt x="106735" y="110782"/>
                    <a:pt x="112078" y="108784"/>
                  </a:cubicBezTo>
                  <a:cubicBezTo>
                    <a:pt x="124951" y="103951"/>
                    <a:pt x="134910" y="97648"/>
                    <a:pt x="140314" y="90416"/>
                  </a:cubicBezTo>
                  <a:cubicBezTo>
                    <a:pt x="147115" y="81290"/>
                    <a:pt x="146325" y="70979"/>
                    <a:pt x="137399" y="61549"/>
                  </a:cubicBezTo>
                  <a:cubicBezTo>
                    <a:pt x="129566" y="53218"/>
                    <a:pt x="118333" y="56400"/>
                    <a:pt x="107949" y="66923"/>
                  </a:cubicBezTo>
                  <a:cubicBezTo>
                    <a:pt x="98901" y="76074"/>
                    <a:pt x="90825" y="90276"/>
                    <a:pt x="86574" y="105032"/>
                  </a:cubicBezTo>
                  <a:cubicBezTo>
                    <a:pt x="86574" y="105074"/>
                    <a:pt x="86574" y="105117"/>
                    <a:pt x="86574" y="105159"/>
                  </a:cubicBezTo>
                  <a:cubicBezTo>
                    <a:pt x="70908" y="108007"/>
                    <a:pt x="56274" y="108013"/>
                    <a:pt x="50324" y="104285"/>
                  </a:cubicBezTo>
                  <a:cubicBezTo>
                    <a:pt x="37451" y="96227"/>
                    <a:pt x="30771" y="86208"/>
                    <a:pt x="28828" y="75418"/>
                  </a:cubicBezTo>
                  <a:cubicBezTo>
                    <a:pt x="41398" y="76675"/>
                    <a:pt x="54939" y="76134"/>
                    <a:pt x="66719" y="72922"/>
                  </a:cubicBezTo>
                  <a:cubicBezTo>
                    <a:pt x="93254" y="65672"/>
                    <a:pt x="108131" y="47522"/>
                    <a:pt x="104427" y="19815"/>
                  </a:cubicBezTo>
                  <a:cubicBezTo>
                    <a:pt x="102909" y="8332"/>
                    <a:pt x="96533" y="1750"/>
                    <a:pt x="87182" y="323"/>
                  </a:cubicBezTo>
                  <a:close/>
                  <a:moveTo>
                    <a:pt x="85056" y="10069"/>
                  </a:moveTo>
                  <a:cubicBezTo>
                    <a:pt x="90522" y="10658"/>
                    <a:pt x="93618" y="14240"/>
                    <a:pt x="94590" y="21193"/>
                  </a:cubicBezTo>
                  <a:cubicBezTo>
                    <a:pt x="97505" y="43436"/>
                    <a:pt x="86150" y="57274"/>
                    <a:pt x="64108" y="63298"/>
                  </a:cubicBezTo>
                  <a:cubicBezTo>
                    <a:pt x="53057" y="66310"/>
                    <a:pt x="40184" y="66631"/>
                    <a:pt x="28464" y="65301"/>
                  </a:cubicBezTo>
                  <a:cubicBezTo>
                    <a:pt x="29678" y="53904"/>
                    <a:pt x="35750" y="41990"/>
                    <a:pt x="46437" y="30684"/>
                  </a:cubicBezTo>
                  <a:cubicBezTo>
                    <a:pt x="56517" y="20046"/>
                    <a:pt x="68905" y="12346"/>
                    <a:pt x="78803" y="10445"/>
                  </a:cubicBezTo>
                  <a:cubicBezTo>
                    <a:pt x="81171" y="10002"/>
                    <a:pt x="83235" y="9875"/>
                    <a:pt x="85056" y="10069"/>
                  </a:cubicBezTo>
                  <a:close/>
                  <a:moveTo>
                    <a:pt x="124162" y="67421"/>
                  </a:moveTo>
                  <a:cubicBezTo>
                    <a:pt x="126712" y="66552"/>
                    <a:pt x="128777" y="66917"/>
                    <a:pt x="130173" y="68423"/>
                  </a:cubicBezTo>
                  <a:cubicBezTo>
                    <a:pt x="135760" y="74367"/>
                    <a:pt x="136124" y="79261"/>
                    <a:pt x="132298" y="84417"/>
                  </a:cubicBezTo>
                  <a:cubicBezTo>
                    <a:pt x="128290" y="89809"/>
                    <a:pt x="119851" y="95067"/>
                    <a:pt x="108556" y="99288"/>
                  </a:cubicBezTo>
                  <a:cubicBezTo>
                    <a:pt x="105338" y="100502"/>
                    <a:pt x="101816" y="101340"/>
                    <a:pt x="98416" y="102287"/>
                  </a:cubicBezTo>
                  <a:cubicBezTo>
                    <a:pt x="102484" y="91193"/>
                    <a:pt x="108374" y="80689"/>
                    <a:pt x="115053" y="73918"/>
                  </a:cubicBezTo>
                  <a:cubicBezTo>
                    <a:pt x="118514" y="70402"/>
                    <a:pt x="121611" y="68295"/>
                    <a:pt x="124162" y="67421"/>
                  </a:cubicBezTo>
                  <a:close/>
                  <a:moveTo>
                    <a:pt x="195510" y="132648"/>
                  </a:moveTo>
                  <a:cubicBezTo>
                    <a:pt x="198000" y="133079"/>
                    <a:pt x="198181" y="133844"/>
                    <a:pt x="195024" y="139024"/>
                  </a:cubicBezTo>
                  <a:cubicBezTo>
                    <a:pt x="188102" y="150391"/>
                    <a:pt x="178507" y="157417"/>
                    <a:pt x="163570" y="162888"/>
                  </a:cubicBezTo>
                  <a:cubicBezTo>
                    <a:pt x="162902" y="163131"/>
                    <a:pt x="162234" y="163270"/>
                    <a:pt x="160898" y="163762"/>
                  </a:cubicBezTo>
                  <a:cubicBezTo>
                    <a:pt x="157802" y="164922"/>
                    <a:pt x="155858" y="165383"/>
                    <a:pt x="153429" y="166136"/>
                  </a:cubicBezTo>
                  <a:cubicBezTo>
                    <a:pt x="155312" y="155176"/>
                    <a:pt x="162477" y="145479"/>
                    <a:pt x="174682" y="138520"/>
                  </a:cubicBezTo>
                  <a:cubicBezTo>
                    <a:pt x="182576" y="134002"/>
                    <a:pt x="190956" y="131841"/>
                    <a:pt x="195510" y="132648"/>
                  </a:cubicBezTo>
                  <a:close/>
                  <a:moveTo>
                    <a:pt x="223746" y="160264"/>
                  </a:moveTo>
                  <a:cubicBezTo>
                    <a:pt x="226539" y="159937"/>
                    <a:pt x="229453" y="160319"/>
                    <a:pt x="232368" y="161637"/>
                  </a:cubicBezTo>
                  <a:cubicBezTo>
                    <a:pt x="242752" y="166300"/>
                    <a:pt x="245605" y="171559"/>
                    <a:pt x="243359" y="177509"/>
                  </a:cubicBezTo>
                  <a:cubicBezTo>
                    <a:pt x="240990" y="183879"/>
                    <a:pt x="232915" y="191020"/>
                    <a:pt x="221741" y="196497"/>
                  </a:cubicBezTo>
                  <a:cubicBezTo>
                    <a:pt x="215305" y="199691"/>
                    <a:pt x="208747" y="201999"/>
                    <a:pt x="202250" y="203371"/>
                  </a:cubicBezTo>
                  <a:cubicBezTo>
                    <a:pt x="198181" y="184043"/>
                    <a:pt x="209233" y="161965"/>
                    <a:pt x="223746" y="160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3" name="Google Shape;5483;p43"/>
            <p:cNvSpPr/>
            <p:nvPr/>
          </p:nvSpPr>
          <p:spPr>
            <a:xfrm>
              <a:off x="8043429" y="874760"/>
              <a:ext cx="236699" cy="323121"/>
            </a:xfrm>
            <a:custGeom>
              <a:rect b="b" l="l" r="r" t="t"/>
              <a:pathLst>
                <a:path extrusionOk="0" h="206138" w="151004">
                  <a:moveTo>
                    <a:pt x="44144" y="224"/>
                  </a:moveTo>
                  <a:cubicBezTo>
                    <a:pt x="42929" y="625"/>
                    <a:pt x="41897" y="1487"/>
                    <a:pt x="41289" y="2719"/>
                  </a:cubicBezTo>
                  <a:cubicBezTo>
                    <a:pt x="40075" y="5191"/>
                    <a:pt x="40925" y="8215"/>
                    <a:pt x="43415" y="9466"/>
                  </a:cubicBezTo>
                  <a:cubicBezTo>
                    <a:pt x="68250" y="22035"/>
                    <a:pt x="76023" y="34987"/>
                    <a:pt x="70679" y="47332"/>
                  </a:cubicBezTo>
                  <a:cubicBezTo>
                    <a:pt x="62664" y="45164"/>
                    <a:pt x="54162" y="43840"/>
                    <a:pt x="44690" y="44332"/>
                  </a:cubicBezTo>
                  <a:cubicBezTo>
                    <a:pt x="17790" y="45723"/>
                    <a:pt x="-3280" y="57685"/>
                    <a:pt x="424" y="74693"/>
                  </a:cubicBezTo>
                  <a:cubicBezTo>
                    <a:pt x="4553" y="93395"/>
                    <a:pt x="39832" y="87967"/>
                    <a:pt x="63696" y="70321"/>
                  </a:cubicBezTo>
                  <a:cubicBezTo>
                    <a:pt x="68493" y="66763"/>
                    <a:pt x="72015" y="62962"/>
                    <a:pt x="75051" y="59075"/>
                  </a:cubicBezTo>
                  <a:cubicBezTo>
                    <a:pt x="83916" y="62895"/>
                    <a:pt x="90292" y="68888"/>
                    <a:pt x="92539" y="76818"/>
                  </a:cubicBezTo>
                  <a:cubicBezTo>
                    <a:pt x="93814" y="81336"/>
                    <a:pt x="92600" y="87159"/>
                    <a:pt x="90414" y="93310"/>
                  </a:cubicBezTo>
                  <a:cubicBezTo>
                    <a:pt x="85192" y="92776"/>
                    <a:pt x="80151" y="91720"/>
                    <a:pt x="74566" y="92060"/>
                  </a:cubicBezTo>
                  <a:cubicBezTo>
                    <a:pt x="59506" y="92983"/>
                    <a:pt x="45236" y="97342"/>
                    <a:pt x="35946" y="103682"/>
                  </a:cubicBezTo>
                  <a:cubicBezTo>
                    <a:pt x="24834" y="111242"/>
                    <a:pt x="21312" y="121637"/>
                    <a:pt x="28781" y="131298"/>
                  </a:cubicBezTo>
                  <a:cubicBezTo>
                    <a:pt x="41350" y="147438"/>
                    <a:pt x="61693" y="143710"/>
                    <a:pt x="79788" y="126799"/>
                  </a:cubicBezTo>
                  <a:cubicBezTo>
                    <a:pt x="87074" y="119998"/>
                    <a:pt x="92903" y="111928"/>
                    <a:pt x="97032" y="103682"/>
                  </a:cubicBezTo>
                  <a:cubicBezTo>
                    <a:pt x="118285" y="107999"/>
                    <a:pt x="133101" y="121261"/>
                    <a:pt x="135773" y="143291"/>
                  </a:cubicBezTo>
                  <a:cubicBezTo>
                    <a:pt x="136926" y="152727"/>
                    <a:pt x="133709" y="161938"/>
                    <a:pt x="127515" y="170160"/>
                  </a:cubicBezTo>
                  <a:cubicBezTo>
                    <a:pt x="114945" y="164276"/>
                    <a:pt x="101343" y="159728"/>
                    <a:pt x="89138" y="158289"/>
                  </a:cubicBezTo>
                  <a:cubicBezTo>
                    <a:pt x="65214" y="155459"/>
                    <a:pt x="49366" y="163790"/>
                    <a:pt x="50519" y="183780"/>
                  </a:cubicBezTo>
                  <a:cubicBezTo>
                    <a:pt x="51856" y="206460"/>
                    <a:pt x="76448" y="211585"/>
                    <a:pt x="103165" y="200521"/>
                  </a:cubicBezTo>
                  <a:cubicBezTo>
                    <a:pt x="113427" y="196252"/>
                    <a:pt x="121867" y="189913"/>
                    <a:pt x="129033" y="182778"/>
                  </a:cubicBezTo>
                  <a:cubicBezTo>
                    <a:pt x="133769" y="185334"/>
                    <a:pt x="138991" y="187599"/>
                    <a:pt x="142878" y="190526"/>
                  </a:cubicBezTo>
                  <a:cubicBezTo>
                    <a:pt x="145124" y="192190"/>
                    <a:pt x="148342" y="191741"/>
                    <a:pt x="149982" y="189524"/>
                  </a:cubicBezTo>
                  <a:cubicBezTo>
                    <a:pt x="151682" y="187314"/>
                    <a:pt x="151196" y="184065"/>
                    <a:pt x="149011" y="182402"/>
                  </a:cubicBezTo>
                  <a:cubicBezTo>
                    <a:pt x="145306" y="179608"/>
                    <a:pt x="141056" y="177009"/>
                    <a:pt x="136623" y="174532"/>
                  </a:cubicBezTo>
                  <a:cubicBezTo>
                    <a:pt x="143485" y="164780"/>
                    <a:pt x="147128" y="153656"/>
                    <a:pt x="145731" y="142046"/>
                  </a:cubicBezTo>
                  <a:cubicBezTo>
                    <a:pt x="142574" y="115620"/>
                    <a:pt x="124964" y="99516"/>
                    <a:pt x="100675" y="94063"/>
                  </a:cubicBezTo>
                  <a:cubicBezTo>
                    <a:pt x="102801" y="86953"/>
                    <a:pt x="103772" y="79964"/>
                    <a:pt x="102133" y="74068"/>
                  </a:cubicBezTo>
                  <a:cubicBezTo>
                    <a:pt x="99097" y="63186"/>
                    <a:pt x="91021" y="55286"/>
                    <a:pt x="80151" y="50325"/>
                  </a:cubicBezTo>
                  <a:cubicBezTo>
                    <a:pt x="86831" y="33584"/>
                    <a:pt x="77480" y="15495"/>
                    <a:pt x="48030" y="594"/>
                  </a:cubicBezTo>
                  <a:cubicBezTo>
                    <a:pt x="46815" y="-31"/>
                    <a:pt x="45419" y="-177"/>
                    <a:pt x="44144" y="224"/>
                  </a:cubicBezTo>
                  <a:close/>
                  <a:moveTo>
                    <a:pt x="45176" y="54448"/>
                  </a:moveTo>
                  <a:cubicBezTo>
                    <a:pt x="51976" y="54102"/>
                    <a:pt x="58109" y="54679"/>
                    <a:pt x="63939" y="55827"/>
                  </a:cubicBezTo>
                  <a:cubicBezTo>
                    <a:pt x="61874" y="58001"/>
                    <a:pt x="60538" y="60211"/>
                    <a:pt x="57685" y="62324"/>
                  </a:cubicBezTo>
                  <a:cubicBezTo>
                    <a:pt x="38861" y="76248"/>
                    <a:pt x="11900" y="80365"/>
                    <a:pt x="10200" y="72568"/>
                  </a:cubicBezTo>
                  <a:cubicBezTo>
                    <a:pt x="8318" y="64194"/>
                    <a:pt x="23681" y="55560"/>
                    <a:pt x="45176" y="54448"/>
                  </a:cubicBezTo>
                  <a:close/>
                  <a:moveTo>
                    <a:pt x="75173" y="102182"/>
                  </a:moveTo>
                  <a:cubicBezTo>
                    <a:pt x="78998" y="101951"/>
                    <a:pt x="82277" y="102722"/>
                    <a:pt x="85920" y="102935"/>
                  </a:cubicBezTo>
                  <a:cubicBezTo>
                    <a:pt x="82520" y="108752"/>
                    <a:pt x="78330" y="114600"/>
                    <a:pt x="73047" y="119554"/>
                  </a:cubicBezTo>
                  <a:cubicBezTo>
                    <a:pt x="58656" y="132980"/>
                    <a:pt x="44812" y="135464"/>
                    <a:pt x="36796" y="125177"/>
                  </a:cubicBezTo>
                  <a:cubicBezTo>
                    <a:pt x="33396" y="120775"/>
                    <a:pt x="34732" y="116573"/>
                    <a:pt x="41532" y="111928"/>
                  </a:cubicBezTo>
                  <a:cubicBezTo>
                    <a:pt x="49183" y="106700"/>
                    <a:pt x="61813" y="102996"/>
                    <a:pt x="75173" y="102182"/>
                  </a:cubicBezTo>
                  <a:close/>
                  <a:moveTo>
                    <a:pt x="75780" y="168035"/>
                  </a:moveTo>
                  <a:cubicBezTo>
                    <a:pt x="79301" y="167689"/>
                    <a:pt x="83370" y="167731"/>
                    <a:pt x="88046" y="168284"/>
                  </a:cubicBezTo>
                  <a:cubicBezTo>
                    <a:pt x="98126" y="169474"/>
                    <a:pt x="109237" y="173123"/>
                    <a:pt x="119925" y="177781"/>
                  </a:cubicBezTo>
                  <a:cubicBezTo>
                    <a:pt x="114096" y="183057"/>
                    <a:pt x="107355" y="187921"/>
                    <a:pt x="99279" y="191273"/>
                  </a:cubicBezTo>
                  <a:cubicBezTo>
                    <a:pt x="77905" y="200120"/>
                    <a:pt x="61328" y="196598"/>
                    <a:pt x="60538" y="183155"/>
                  </a:cubicBezTo>
                  <a:cubicBezTo>
                    <a:pt x="59992" y="174058"/>
                    <a:pt x="65275" y="169073"/>
                    <a:pt x="75780" y="1680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4" name="Google Shape;5484;p43"/>
            <p:cNvSpPr/>
            <p:nvPr/>
          </p:nvSpPr>
          <p:spPr>
            <a:xfrm>
              <a:off x="6838771" y="899567"/>
              <a:ext cx="242630" cy="344079"/>
            </a:xfrm>
            <a:custGeom>
              <a:rect b="b" l="l" r="r" t="t"/>
              <a:pathLst>
                <a:path extrusionOk="0" h="219508" w="154788">
                  <a:moveTo>
                    <a:pt x="103527" y="43"/>
                  </a:moveTo>
                  <a:cubicBezTo>
                    <a:pt x="102252" y="-127"/>
                    <a:pt x="100916" y="201"/>
                    <a:pt x="99762" y="1045"/>
                  </a:cubicBezTo>
                  <a:cubicBezTo>
                    <a:pt x="92658" y="6456"/>
                    <a:pt x="88711" y="12850"/>
                    <a:pt x="86403" y="19535"/>
                  </a:cubicBezTo>
                  <a:cubicBezTo>
                    <a:pt x="75231" y="22328"/>
                    <a:pt x="64483" y="28862"/>
                    <a:pt x="55192" y="40029"/>
                  </a:cubicBezTo>
                  <a:cubicBezTo>
                    <a:pt x="39587" y="58719"/>
                    <a:pt x="40437" y="78508"/>
                    <a:pt x="52703" y="95255"/>
                  </a:cubicBezTo>
                  <a:cubicBezTo>
                    <a:pt x="38554" y="100987"/>
                    <a:pt x="27078" y="110496"/>
                    <a:pt x="22342" y="123995"/>
                  </a:cubicBezTo>
                  <a:cubicBezTo>
                    <a:pt x="17727" y="137038"/>
                    <a:pt x="19184" y="149280"/>
                    <a:pt x="24831" y="159232"/>
                  </a:cubicBezTo>
                  <a:cubicBezTo>
                    <a:pt x="5825" y="171813"/>
                    <a:pt x="-4558" y="192125"/>
                    <a:pt x="1939" y="215715"/>
                  </a:cubicBezTo>
                  <a:cubicBezTo>
                    <a:pt x="2668" y="218381"/>
                    <a:pt x="5400" y="220075"/>
                    <a:pt x="8072" y="219334"/>
                  </a:cubicBezTo>
                  <a:cubicBezTo>
                    <a:pt x="10744" y="218600"/>
                    <a:pt x="12323" y="215758"/>
                    <a:pt x="11594" y="213092"/>
                  </a:cubicBezTo>
                  <a:cubicBezTo>
                    <a:pt x="6311" y="193959"/>
                    <a:pt x="14813" y="177436"/>
                    <a:pt x="30843" y="167108"/>
                  </a:cubicBezTo>
                  <a:cubicBezTo>
                    <a:pt x="41590" y="178857"/>
                    <a:pt x="59018" y="185877"/>
                    <a:pt x="78267" y="184474"/>
                  </a:cubicBezTo>
                  <a:cubicBezTo>
                    <a:pt x="80209" y="184334"/>
                    <a:pt x="82760" y="183867"/>
                    <a:pt x="84946" y="183223"/>
                  </a:cubicBezTo>
                  <a:cubicBezTo>
                    <a:pt x="89500" y="181881"/>
                    <a:pt x="92658" y="179786"/>
                    <a:pt x="92779" y="175354"/>
                  </a:cubicBezTo>
                  <a:cubicBezTo>
                    <a:pt x="93569" y="150203"/>
                    <a:pt x="67640" y="141240"/>
                    <a:pt x="39951" y="151113"/>
                  </a:cubicBezTo>
                  <a:cubicBezTo>
                    <a:pt x="37643" y="151927"/>
                    <a:pt x="35944" y="153360"/>
                    <a:pt x="33818" y="154362"/>
                  </a:cubicBezTo>
                  <a:cubicBezTo>
                    <a:pt x="29385" y="146644"/>
                    <a:pt x="28293" y="137336"/>
                    <a:pt x="31814" y="127371"/>
                  </a:cubicBezTo>
                  <a:cubicBezTo>
                    <a:pt x="35883" y="115797"/>
                    <a:pt x="46448" y="107224"/>
                    <a:pt x="59929" y="102754"/>
                  </a:cubicBezTo>
                  <a:cubicBezTo>
                    <a:pt x="62054" y="104843"/>
                    <a:pt x="63450" y="107187"/>
                    <a:pt x="65940" y="109130"/>
                  </a:cubicBezTo>
                  <a:cubicBezTo>
                    <a:pt x="75291" y="116447"/>
                    <a:pt x="86403" y="121663"/>
                    <a:pt x="95815" y="123370"/>
                  </a:cubicBezTo>
                  <a:cubicBezTo>
                    <a:pt x="107049" y="125422"/>
                    <a:pt x="115792" y="122161"/>
                    <a:pt x="116764" y="112749"/>
                  </a:cubicBezTo>
                  <a:cubicBezTo>
                    <a:pt x="118525" y="96439"/>
                    <a:pt x="99034" y="87659"/>
                    <a:pt x="75291" y="89511"/>
                  </a:cubicBezTo>
                  <a:cubicBezTo>
                    <a:pt x="70980" y="89845"/>
                    <a:pt x="67094" y="90920"/>
                    <a:pt x="63025" y="91885"/>
                  </a:cubicBezTo>
                  <a:cubicBezTo>
                    <a:pt x="51427" y="77986"/>
                    <a:pt x="49788" y="62004"/>
                    <a:pt x="62782" y="46398"/>
                  </a:cubicBezTo>
                  <a:cubicBezTo>
                    <a:pt x="69462" y="38407"/>
                    <a:pt x="77053" y="34096"/>
                    <a:pt x="84824" y="31279"/>
                  </a:cubicBezTo>
                  <a:cubicBezTo>
                    <a:pt x="85128" y="37679"/>
                    <a:pt x="86646" y="44158"/>
                    <a:pt x="90654" y="50400"/>
                  </a:cubicBezTo>
                  <a:cubicBezTo>
                    <a:pt x="100430" y="65392"/>
                    <a:pt x="119011" y="75812"/>
                    <a:pt x="136256" y="75515"/>
                  </a:cubicBezTo>
                  <a:cubicBezTo>
                    <a:pt x="149554" y="75290"/>
                    <a:pt x="156537" y="67876"/>
                    <a:pt x="154412" y="56897"/>
                  </a:cubicBezTo>
                  <a:cubicBezTo>
                    <a:pt x="152712" y="48293"/>
                    <a:pt x="145304" y="38486"/>
                    <a:pt x="135163" y="30908"/>
                  </a:cubicBezTo>
                  <a:cubicBezTo>
                    <a:pt x="123443" y="22195"/>
                    <a:pt x="110570" y="17780"/>
                    <a:pt x="97637" y="18035"/>
                  </a:cubicBezTo>
                  <a:cubicBezTo>
                    <a:pt x="99580" y="14872"/>
                    <a:pt x="102252" y="11836"/>
                    <a:pt x="105895" y="9042"/>
                  </a:cubicBezTo>
                  <a:cubicBezTo>
                    <a:pt x="108142" y="7360"/>
                    <a:pt x="108445" y="4124"/>
                    <a:pt x="106806" y="1920"/>
                  </a:cubicBezTo>
                  <a:cubicBezTo>
                    <a:pt x="105955" y="815"/>
                    <a:pt x="104802" y="213"/>
                    <a:pt x="103527" y="43"/>
                  </a:cubicBezTo>
                  <a:close/>
                  <a:moveTo>
                    <a:pt x="95148" y="28030"/>
                  </a:moveTo>
                  <a:cubicBezTo>
                    <a:pt x="106684" y="27046"/>
                    <a:pt x="118525" y="30908"/>
                    <a:pt x="129273" y="38905"/>
                  </a:cubicBezTo>
                  <a:cubicBezTo>
                    <a:pt x="137653" y="45117"/>
                    <a:pt x="143360" y="52944"/>
                    <a:pt x="144514" y="58774"/>
                  </a:cubicBezTo>
                  <a:cubicBezTo>
                    <a:pt x="145425" y="63249"/>
                    <a:pt x="143482" y="65392"/>
                    <a:pt x="136135" y="65520"/>
                  </a:cubicBezTo>
                  <a:cubicBezTo>
                    <a:pt x="122412" y="65757"/>
                    <a:pt x="107049" y="57073"/>
                    <a:pt x="99155" y="44899"/>
                  </a:cubicBezTo>
                  <a:cubicBezTo>
                    <a:pt x="95511" y="39306"/>
                    <a:pt x="94176" y="33732"/>
                    <a:pt x="94540" y="28285"/>
                  </a:cubicBezTo>
                  <a:cubicBezTo>
                    <a:pt x="94783" y="28261"/>
                    <a:pt x="94965" y="28054"/>
                    <a:pt x="95148" y="28030"/>
                  </a:cubicBezTo>
                  <a:close/>
                  <a:moveTo>
                    <a:pt x="76202" y="99506"/>
                  </a:moveTo>
                  <a:cubicBezTo>
                    <a:pt x="94540" y="98073"/>
                    <a:pt x="107595" y="103945"/>
                    <a:pt x="106806" y="111626"/>
                  </a:cubicBezTo>
                  <a:cubicBezTo>
                    <a:pt x="106563" y="113605"/>
                    <a:pt x="103830" y="114650"/>
                    <a:pt x="97516" y="113502"/>
                  </a:cubicBezTo>
                  <a:cubicBezTo>
                    <a:pt x="89804" y="112093"/>
                    <a:pt x="80270" y="107491"/>
                    <a:pt x="72195" y="101133"/>
                  </a:cubicBezTo>
                  <a:cubicBezTo>
                    <a:pt x="71891" y="100890"/>
                    <a:pt x="71709" y="100623"/>
                    <a:pt x="71405" y="100380"/>
                  </a:cubicBezTo>
                  <a:cubicBezTo>
                    <a:pt x="73045" y="100143"/>
                    <a:pt x="74502" y="99633"/>
                    <a:pt x="76202" y="99506"/>
                  </a:cubicBezTo>
                  <a:close/>
                  <a:moveTo>
                    <a:pt x="58775" y="157234"/>
                  </a:moveTo>
                  <a:cubicBezTo>
                    <a:pt x="72377" y="156445"/>
                    <a:pt x="81667" y="162480"/>
                    <a:pt x="82275" y="173477"/>
                  </a:cubicBezTo>
                  <a:cubicBezTo>
                    <a:pt x="82153" y="173514"/>
                    <a:pt x="82153" y="173568"/>
                    <a:pt x="82031" y="173605"/>
                  </a:cubicBezTo>
                  <a:cubicBezTo>
                    <a:pt x="80635" y="174012"/>
                    <a:pt x="78935" y="174261"/>
                    <a:pt x="77660" y="174352"/>
                  </a:cubicBezTo>
                  <a:cubicBezTo>
                    <a:pt x="62540" y="175457"/>
                    <a:pt x="48998" y="170587"/>
                    <a:pt x="40194" y="162232"/>
                  </a:cubicBezTo>
                  <a:cubicBezTo>
                    <a:pt x="41348" y="161758"/>
                    <a:pt x="42137" y="160908"/>
                    <a:pt x="43291" y="160483"/>
                  </a:cubicBezTo>
                  <a:cubicBezTo>
                    <a:pt x="48817" y="158515"/>
                    <a:pt x="54039" y="157513"/>
                    <a:pt x="58775" y="15723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5" name="Google Shape;5485;p43"/>
            <p:cNvSpPr/>
            <p:nvPr/>
          </p:nvSpPr>
          <p:spPr>
            <a:xfrm>
              <a:off x="7449301" y="802986"/>
              <a:ext cx="259241" cy="83079"/>
            </a:xfrm>
            <a:custGeom>
              <a:rect b="b" l="l" r="r" t="t"/>
              <a:pathLst>
                <a:path extrusionOk="0" h="53001" w="165385">
                  <a:moveTo>
                    <a:pt x="156551" y="230"/>
                  </a:moveTo>
                  <a:cubicBezTo>
                    <a:pt x="154790" y="692"/>
                    <a:pt x="153151" y="1785"/>
                    <a:pt x="152180" y="3479"/>
                  </a:cubicBezTo>
                  <a:cubicBezTo>
                    <a:pt x="126130" y="48164"/>
                    <a:pt x="48952" y="51868"/>
                    <a:pt x="12580" y="6855"/>
                  </a:cubicBezTo>
                  <a:cubicBezTo>
                    <a:pt x="10151" y="3807"/>
                    <a:pt x="5658" y="3394"/>
                    <a:pt x="2622" y="5853"/>
                  </a:cubicBezTo>
                  <a:cubicBezTo>
                    <a:pt x="-475" y="8312"/>
                    <a:pt x="-840" y="12678"/>
                    <a:pt x="1589" y="15726"/>
                  </a:cubicBezTo>
                  <a:cubicBezTo>
                    <a:pt x="44034" y="68311"/>
                    <a:pt x="133234" y="64043"/>
                    <a:pt x="164385" y="10601"/>
                  </a:cubicBezTo>
                  <a:cubicBezTo>
                    <a:pt x="166388" y="7219"/>
                    <a:pt x="165295" y="2950"/>
                    <a:pt x="161895" y="977"/>
                  </a:cubicBezTo>
                  <a:cubicBezTo>
                    <a:pt x="160195" y="-7"/>
                    <a:pt x="158313" y="-231"/>
                    <a:pt x="156551"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6" name="Google Shape;5486;p43"/>
            <p:cNvSpPr/>
            <p:nvPr/>
          </p:nvSpPr>
          <p:spPr>
            <a:xfrm>
              <a:off x="7440079" y="660748"/>
              <a:ext cx="74812" cy="74859"/>
            </a:xfrm>
            <a:custGeom>
              <a:rect b="b" l="l" r="r" t="t"/>
              <a:pathLst>
                <a:path extrusionOk="0" h="47757" w="47727">
                  <a:moveTo>
                    <a:pt x="0" y="23876"/>
                  </a:moveTo>
                  <a:cubicBezTo>
                    <a:pt x="0" y="10687"/>
                    <a:pt x="10687" y="0"/>
                    <a:pt x="23864" y="0"/>
                  </a:cubicBezTo>
                  <a:cubicBezTo>
                    <a:pt x="37040" y="0"/>
                    <a:pt x="47727" y="10687"/>
                    <a:pt x="47727" y="23876"/>
                  </a:cubicBezTo>
                  <a:cubicBezTo>
                    <a:pt x="47727" y="37065"/>
                    <a:pt x="37040" y="47758"/>
                    <a:pt x="23864"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7" name="Google Shape;5487;p43"/>
            <p:cNvSpPr/>
            <p:nvPr/>
          </p:nvSpPr>
          <p:spPr>
            <a:xfrm>
              <a:off x="7635055" y="663120"/>
              <a:ext cx="74812" cy="74859"/>
            </a:xfrm>
            <a:custGeom>
              <a:rect b="b" l="l" r="r" t="t"/>
              <a:pathLst>
                <a:path extrusionOk="0" h="47757" w="47727">
                  <a:moveTo>
                    <a:pt x="0" y="23882"/>
                  </a:moveTo>
                  <a:cubicBezTo>
                    <a:pt x="0" y="10693"/>
                    <a:pt x="10687" y="0"/>
                    <a:pt x="23864" y="0"/>
                  </a:cubicBezTo>
                  <a:cubicBezTo>
                    <a:pt x="37040" y="0"/>
                    <a:pt x="47727" y="10693"/>
                    <a:pt x="47727" y="23882"/>
                  </a:cubicBezTo>
                  <a:cubicBezTo>
                    <a:pt x="47727" y="37065"/>
                    <a:pt x="37040" y="47758"/>
                    <a:pt x="23864" y="47758"/>
                  </a:cubicBezTo>
                  <a:cubicBezTo>
                    <a:pt x="10687"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8" name="Google Shape;5488;p43"/>
            <p:cNvSpPr/>
            <p:nvPr/>
          </p:nvSpPr>
          <p:spPr>
            <a:xfrm>
              <a:off x="7370417" y="1329215"/>
              <a:ext cx="411300" cy="4113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5489" name="Google Shape;5489;p43"/>
          <p:cNvGrpSpPr/>
          <p:nvPr/>
        </p:nvGrpSpPr>
        <p:grpSpPr>
          <a:xfrm flipH="1">
            <a:off x="10861297" y="5214544"/>
            <a:ext cx="1148738" cy="1489604"/>
            <a:chOff x="2600815" y="1553775"/>
            <a:chExt cx="1579673" cy="2048410"/>
          </a:xfrm>
        </p:grpSpPr>
        <p:grpSp>
          <p:nvGrpSpPr>
            <p:cNvPr id="5490" name="Google Shape;5490;p43"/>
            <p:cNvGrpSpPr/>
            <p:nvPr/>
          </p:nvGrpSpPr>
          <p:grpSpPr>
            <a:xfrm>
              <a:off x="2600815" y="1698612"/>
              <a:ext cx="1579673" cy="1903573"/>
              <a:chOff x="5460295" y="2037356"/>
              <a:chExt cx="1579673" cy="1903573"/>
            </a:xfrm>
          </p:grpSpPr>
          <p:grpSp>
            <p:nvGrpSpPr>
              <p:cNvPr id="5491" name="Google Shape;5491;p43"/>
              <p:cNvGrpSpPr/>
              <p:nvPr/>
            </p:nvGrpSpPr>
            <p:grpSpPr>
              <a:xfrm>
                <a:off x="5475026" y="2047322"/>
                <a:ext cx="1552144" cy="1884845"/>
                <a:chOff x="2609767" y="872536"/>
                <a:chExt cx="989509" cy="1201610"/>
              </a:xfrm>
            </p:grpSpPr>
            <p:sp>
              <p:nvSpPr>
                <p:cNvPr id="5492" name="Google Shape;5492;p43"/>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493" name="Google Shape;5493;p43"/>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5494" name="Google Shape;5494;p43"/>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sp>
          <p:nvSpPr>
            <p:cNvPr id="5495" name="Google Shape;5495;p43"/>
            <p:cNvSpPr/>
            <p:nvPr/>
          </p:nvSpPr>
          <p:spPr>
            <a:xfrm>
              <a:off x="2809513" y="3226408"/>
              <a:ext cx="290497" cy="334345"/>
            </a:xfrm>
            <a:custGeom>
              <a:rect b="b" l="l" r="r" t="t"/>
              <a:pathLst>
                <a:path extrusionOk="0" h="213298" w="185325">
                  <a:moveTo>
                    <a:pt x="140047" y="589"/>
                  </a:moveTo>
                  <a:cubicBezTo>
                    <a:pt x="131880" y="2453"/>
                    <a:pt x="124854" y="8574"/>
                    <a:pt x="119553" y="18460"/>
                  </a:cubicBezTo>
                  <a:cubicBezTo>
                    <a:pt x="111860" y="32796"/>
                    <a:pt x="107997" y="54954"/>
                    <a:pt x="108805" y="72563"/>
                  </a:cubicBezTo>
                  <a:cubicBezTo>
                    <a:pt x="108854" y="73662"/>
                    <a:pt x="109346" y="75065"/>
                    <a:pt x="109431" y="76188"/>
                  </a:cubicBezTo>
                  <a:cubicBezTo>
                    <a:pt x="77989" y="76121"/>
                    <a:pt x="36273" y="64372"/>
                    <a:pt x="7721" y="45323"/>
                  </a:cubicBezTo>
                  <a:cubicBezTo>
                    <a:pt x="5414" y="43787"/>
                    <a:pt x="2384" y="44394"/>
                    <a:pt x="848" y="46695"/>
                  </a:cubicBezTo>
                  <a:cubicBezTo>
                    <a:pt x="-689" y="49003"/>
                    <a:pt x="-81" y="52160"/>
                    <a:pt x="2220" y="53697"/>
                  </a:cubicBezTo>
                  <a:cubicBezTo>
                    <a:pt x="32885" y="74148"/>
                    <a:pt x="77284" y="86572"/>
                    <a:pt x="111180" y="86183"/>
                  </a:cubicBezTo>
                  <a:cubicBezTo>
                    <a:pt x="117161" y="126253"/>
                    <a:pt x="140435" y="178213"/>
                    <a:pt x="170407" y="211634"/>
                  </a:cubicBezTo>
                  <a:cubicBezTo>
                    <a:pt x="172259" y="213699"/>
                    <a:pt x="175466" y="213863"/>
                    <a:pt x="177530" y="212011"/>
                  </a:cubicBezTo>
                  <a:cubicBezTo>
                    <a:pt x="179595" y="210165"/>
                    <a:pt x="179753" y="206953"/>
                    <a:pt x="177907" y="204888"/>
                  </a:cubicBezTo>
                  <a:cubicBezTo>
                    <a:pt x="149465" y="173173"/>
                    <a:pt x="127101" y="123685"/>
                    <a:pt x="121174" y="85806"/>
                  </a:cubicBezTo>
                  <a:cubicBezTo>
                    <a:pt x="125619" y="85369"/>
                    <a:pt x="129949" y="84804"/>
                    <a:pt x="133798" y="83809"/>
                  </a:cubicBezTo>
                  <a:cubicBezTo>
                    <a:pt x="151389" y="79254"/>
                    <a:pt x="169248" y="68616"/>
                    <a:pt x="178405" y="56192"/>
                  </a:cubicBezTo>
                  <a:cubicBezTo>
                    <a:pt x="190124" y="40289"/>
                    <a:pt x="187203" y="22965"/>
                    <a:pt x="167784" y="8714"/>
                  </a:cubicBezTo>
                  <a:cubicBezTo>
                    <a:pt x="157577" y="1221"/>
                    <a:pt x="148214" y="-1269"/>
                    <a:pt x="140047" y="589"/>
                  </a:cubicBezTo>
                  <a:close/>
                  <a:moveTo>
                    <a:pt x="142421" y="10335"/>
                  </a:moveTo>
                  <a:cubicBezTo>
                    <a:pt x="147880" y="9145"/>
                    <a:pt x="154170" y="11118"/>
                    <a:pt x="161785" y="16711"/>
                  </a:cubicBezTo>
                  <a:cubicBezTo>
                    <a:pt x="176777" y="27714"/>
                    <a:pt x="178678" y="38808"/>
                    <a:pt x="170286" y="50199"/>
                  </a:cubicBezTo>
                  <a:cubicBezTo>
                    <a:pt x="162629" y="60583"/>
                    <a:pt x="146817" y="70049"/>
                    <a:pt x="131297" y="74063"/>
                  </a:cubicBezTo>
                  <a:cubicBezTo>
                    <a:pt x="127702" y="74992"/>
                    <a:pt x="123652" y="75556"/>
                    <a:pt x="119425" y="75939"/>
                  </a:cubicBezTo>
                  <a:cubicBezTo>
                    <a:pt x="119334" y="74773"/>
                    <a:pt x="118855" y="73322"/>
                    <a:pt x="118800" y="72186"/>
                  </a:cubicBezTo>
                  <a:cubicBezTo>
                    <a:pt x="118071" y="56259"/>
                    <a:pt x="121672" y="35784"/>
                    <a:pt x="128424" y="23208"/>
                  </a:cubicBezTo>
                  <a:cubicBezTo>
                    <a:pt x="132353" y="15891"/>
                    <a:pt x="136956" y="11525"/>
                    <a:pt x="142421" y="103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6" name="Google Shape;5496;p43"/>
            <p:cNvSpPr/>
            <p:nvPr/>
          </p:nvSpPr>
          <p:spPr>
            <a:xfrm>
              <a:off x="3585288" y="3233783"/>
              <a:ext cx="412016" cy="293746"/>
            </a:xfrm>
            <a:custGeom>
              <a:rect b="b" l="l" r="r" t="t"/>
              <a:pathLst>
                <a:path extrusionOk="0" h="187398" w="262849">
                  <a:moveTo>
                    <a:pt x="65267" y="208"/>
                  </a:moveTo>
                  <a:cubicBezTo>
                    <a:pt x="61484" y="-241"/>
                    <a:pt x="57531" y="50"/>
                    <a:pt x="53524" y="961"/>
                  </a:cubicBezTo>
                  <a:cubicBezTo>
                    <a:pt x="39023" y="4252"/>
                    <a:pt x="27261" y="15935"/>
                    <a:pt x="26660" y="29196"/>
                  </a:cubicBezTo>
                  <a:cubicBezTo>
                    <a:pt x="25367" y="57724"/>
                    <a:pt x="46553" y="75861"/>
                    <a:pt x="83514" y="85431"/>
                  </a:cubicBezTo>
                  <a:cubicBezTo>
                    <a:pt x="74819" y="111432"/>
                    <a:pt x="55546" y="136996"/>
                    <a:pt x="28785" y="158528"/>
                  </a:cubicBezTo>
                  <a:cubicBezTo>
                    <a:pt x="16502" y="168408"/>
                    <a:pt x="10041" y="173259"/>
                    <a:pt x="2293" y="178141"/>
                  </a:cubicBezTo>
                  <a:cubicBezTo>
                    <a:pt x="-51" y="179623"/>
                    <a:pt x="-683" y="182671"/>
                    <a:pt x="793" y="185015"/>
                  </a:cubicBezTo>
                  <a:cubicBezTo>
                    <a:pt x="2269" y="187359"/>
                    <a:pt x="5323" y="188118"/>
                    <a:pt x="7667" y="186642"/>
                  </a:cubicBezTo>
                  <a:cubicBezTo>
                    <a:pt x="15846" y="181487"/>
                    <a:pt x="22580" y="176386"/>
                    <a:pt x="35155" y="166276"/>
                  </a:cubicBezTo>
                  <a:cubicBezTo>
                    <a:pt x="63737" y="143281"/>
                    <a:pt x="84346" y="115719"/>
                    <a:pt x="93509" y="87301"/>
                  </a:cubicBezTo>
                  <a:cubicBezTo>
                    <a:pt x="104591" y="89584"/>
                    <a:pt x="116122" y="91716"/>
                    <a:pt x="129493" y="92675"/>
                  </a:cubicBezTo>
                  <a:cubicBezTo>
                    <a:pt x="176315" y="96033"/>
                    <a:pt x="236479" y="90125"/>
                    <a:pt x="259450" y="82055"/>
                  </a:cubicBezTo>
                  <a:cubicBezTo>
                    <a:pt x="262061" y="81138"/>
                    <a:pt x="263488" y="78296"/>
                    <a:pt x="262571" y="75685"/>
                  </a:cubicBezTo>
                  <a:cubicBezTo>
                    <a:pt x="261654" y="73068"/>
                    <a:pt x="258685" y="71763"/>
                    <a:pt x="256074" y="72686"/>
                  </a:cubicBezTo>
                  <a:cubicBezTo>
                    <a:pt x="234542" y="80245"/>
                    <a:pt x="175672" y="85820"/>
                    <a:pt x="130118" y="82553"/>
                  </a:cubicBezTo>
                  <a:cubicBezTo>
                    <a:pt x="117524" y="81654"/>
                    <a:pt x="106777" y="79875"/>
                    <a:pt x="96509" y="77804"/>
                  </a:cubicBezTo>
                  <a:cubicBezTo>
                    <a:pt x="100735" y="59096"/>
                    <a:pt x="99642" y="40205"/>
                    <a:pt x="92009" y="22201"/>
                  </a:cubicBezTo>
                  <a:cubicBezTo>
                    <a:pt x="86429" y="9031"/>
                    <a:pt x="76616" y="1556"/>
                    <a:pt x="65267" y="208"/>
                  </a:cubicBezTo>
                  <a:close/>
                  <a:moveTo>
                    <a:pt x="64023" y="10209"/>
                  </a:moveTo>
                  <a:cubicBezTo>
                    <a:pt x="71941" y="11120"/>
                    <a:pt x="78626" y="16323"/>
                    <a:pt x="82761" y="26076"/>
                  </a:cubicBezTo>
                  <a:cubicBezTo>
                    <a:pt x="89520" y="42015"/>
                    <a:pt x="90279" y="58993"/>
                    <a:pt x="86386" y="75934"/>
                  </a:cubicBezTo>
                  <a:cubicBezTo>
                    <a:pt x="53742" y="67494"/>
                    <a:pt x="35635" y="52192"/>
                    <a:pt x="36655" y="29701"/>
                  </a:cubicBezTo>
                  <a:cubicBezTo>
                    <a:pt x="37032" y="21351"/>
                    <a:pt x="45241" y="13069"/>
                    <a:pt x="55649" y="10707"/>
                  </a:cubicBezTo>
                  <a:cubicBezTo>
                    <a:pt x="58491" y="10063"/>
                    <a:pt x="61381" y="9905"/>
                    <a:pt x="64023" y="1020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7" name="Google Shape;5497;p43"/>
            <p:cNvSpPr/>
            <p:nvPr/>
          </p:nvSpPr>
          <p:spPr>
            <a:xfrm>
              <a:off x="3792188" y="2176653"/>
              <a:ext cx="326792" cy="306355"/>
            </a:xfrm>
            <a:custGeom>
              <a:rect b="b" l="l" r="r" t="t"/>
              <a:pathLst>
                <a:path extrusionOk="0" h="195442" w="208480">
                  <a:moveTo>
                    <a:pt x="94239" y="107"/>
                  </a:moveTo>
                  <a:cubicBezTo>
                    <a:pt x="91525" y="666"/>
                    <a:pt x="89800" y="3265"/>
                    <a:pt x="90365" y="5979"/>
                  </a:cubicBezTo>
                  <a:cubicBezTo>
                    <a:pt x="93729" y="22228"/>
                    <a:pt x="94713" y="37676"/>
                    <a:pt x="93614" y="51836"/>
                  </a:cubicBezTo>
                  <a:cubicBezTo>
                    <a:pt x="75500" y="47913"/>
                    <a:pt x="50817" y="50294"/>
                    <a:pt x="31137" y="58831"/>
                  </a:cubicBezTo>
                  <a:cubicBezTo>
                    <a:pt x="1365" y="71753"/>
                    <a:pt x="-9535" y="94760"/>
                    <a:pt x="9392" y="120433"/>
                  </a:cubicBezTo>
                  <a:cubicBezTo>
                    <a:pt x="22338" y="137994"/>
                    <a:pt x="40609" y="139767"/>
                    <a:pt x="59373" y="128686"/>
                  </a:cubicBezTo>
                  <a:cubicBezTo>
                    <a:pt x="74146" y="119954"/>
                    <a:pt x="88428" y="103413"/>
                    <a:pt x="95363" y="88075"/>
                  </a:cubicBezTo>
                  <a:cubicBezTo>
                    <a:pt x="98514" y="81092"/>
                    <a:pt x="100512" y="73174"/>
                    <a:pt x="101981" y="64958"/>
                  </a:cubicBezTo>
                  <a:cubicBezTo>
                    <a:pt x="140861" y="86800"/>
                    <a:pt x="172467" y="130920"/>
                    <a:pt x="198948" y="192407"/>
                  </a:cubicBezTo>
                  <a:cubicBezTo>
                    <a:pt x="200041" y="194951"/>
                    <a:pt x="202901" y="196129"/>
                    <a:pt x="205445" y="195030"/>
                  </a:cubicBezTo>
                  <a:cubicBezTo>
                    <a:pt x="207989" y="193937"/>
                    <a:pt x="209168" y="190956"/>
                    <a:pt x="208068" y="188412"/>
                  </a:cubicBezTo>
                  <a:cubicBezTo>
                    <a:pt x="180798" y="125085"/>
                    <a:pt x="148075" y="79373"/>
                    <a:pt x="106857" y="56208"/>
                  </a:cubicBezTo>
                  <a:cubicBezTo>
                    <a:pt x="105886" y="55668"/>
                    <a:pt x="104428" y="55558"/>
                    <a:pt x="103360" y="55085"/>
                  </a:cubicBezTo>
                  <a:cubicBezTo>
                    <a:pt x="104890" y="39254"/>
                    <a:pt x="103973" y="22034"/>
                    <a:pt x="100232" y="3981"/>
                  </a:cubicBezTo>
                  <a:cubicBezTo>
                    <a:pt x="99674" y="1267"/>
                    <a:pt x="96947" y="-458"/>
                    <a:pt x="94239" y="107"/>
                  </a:cubicBezTo>
                  <a:close/>
                  <a:moveTo>
                    <a:pt x="71620" y="59961"/>
                  </a:moveTo>
                  <a:cubicBezTo>
                    <a:pt x="79344" y="59602"/>
                    <a:pt x="86254" y="60374"/>
                    <a:pt x="92363" y="61831"/>
                  </a:cubicBezTo>
                  <a:cubicBezTo>
                    <a:pt x="91045" y="69767"/>
                    <a:pt x="89206" y="77382"/>
                    <a:pt x="86242" y="83952"/>
                  </a:cubicBezTo>
                  <a:cubicBezTo>
                    <a:pt x="80134" y="97462"/>
                    <a:pt x="67188" y="112297"/>
                    <a:pt x="54254" y="119936"/>
                  </a:cubicBezTo>
                  <a:cubicBezTo>
                    <a:pt x="39583" y="128601"/>
                    <a:pt x="27105" y="127447"/>
                    <a:pt x="17517" y="114440"/>
                  </a:cubicBezTo>
                  <a:cubicBezTo>
                    <a:pt x="3023" y="94779"/>
                    <a:pt x="10619" y="78718"/>
                    <a:pt x="35133" y="68079"/>
                  </a:cubicBezTo>
                  <a:cubicBezTo>
                    <a:pt x="46330" y="63221"/>
                    <a:pt x="59482" y="60513"/>
                    <a:pt x="71620" y="5996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8" name="Google Shape;5498;p43"/>
            <p:cNvSpPr/>
            <p:nvPr/>
          </p:nvSpPr>
          <p:spPr>
            <a:xfrm>
              <a:off x="2627023" y="2196655"/>
              <a:ext cx="364718" cy="282463"/>
            </a:xfrm>
            <a:custGeom>
              <a:rect b="b" l="l" r="r" t="t"/>
              <a:pathLst>
                <a:path extrusionOk="0" h="180200" w="232675">
                  <a:moveTo>
                    <a:pt x="98253" y="0"/>
                  </a:moveTo>
                  <a:cubicBezTo>
                    <a:pt x="95484" y="0"/>
                    <a:pt x="93256" y="2229"/>
                    <a:pt x="93256" y="4997"/>
                  </a:cubicBezTo>
                  <a:cubicBezTo>
                    <a:pt x="93256" y="38965"/>
                    <a:pt x="100664" y="73674"/>
                    <a:pt x="114247" y="102584"/>
                  </a:cubicBezTo>
                  <a:cubicBezTo>
                    <a:pt x="112140" y="102887"/>
                    <a:pt x="109317" y="102893"/>
                    <a:pt x="107623" y="103337"/>
                  </a:cubicBezTo>
                  <a:cubicBezTo>
                    <a:pt x="69149" y="113459"/>
                    <a:pt x="40330" y="132313"/>
                    <a:pt x="1663" y="167690"/>
                  </a:cubicBezTo>
                  <a:cubicBezTo>
                    <a:pt x="-377" y="169560"/>
                    <a:pt x="-584" y="172638"/>
                    <a:pt x="1286" y="174685"/>
                  </a:cubicBezTo>
                  <a:cubicBezTo>
                    <a:pt x="3156" y="176731"/>
                    <a:pt x="6369" y="176931"/>
                    <a:pt x="8409" y="175061"/>
                  </a:cubicBezTo>
                  <a:cubicBezTo>
                    <a:pt x="45984" y="140680"/>
                    <a:pt x="73667" y="122707"/>
                    <a:pt x="110245" y="113082"/>
                  </a:cubicBezTo>
                  <a:cubicBezTo>
                    <a:pt x="112486" y="112493"/>
                    <a:pt x="116099" y="112372"/>
                    <a:pt x="119245" y="112080"/>
                  </a:cubicBezTo>
                  <a:cubicBezTo>
                    <a:pt x="127005" y="126295"/>
                    <a:pt x="136186" y="138986"/>
                    <a:pt x="147110" y="148696"/>
                  </a:cubicBezTo>
                  <a:cubicBezTo>
                    <a:pt x="147608" y="149133"/>
                    <a:pt x="151694" y="153025"/>
                    <a:pt x="153231" y="154440"/>
                  </a:cubicBezTo>
                  <a:cubicBezTo>
                    <a:pt x="156856" y="157774"/>
                    <a:pt x="160347" y="160701"/>
                    <a:pt x="163979" y="163560"/>
                  </a:cubicBezTo>
                  <a:cubicBezTo>
                    <a:pt x="171884" y="169803"/>
                    <a:pt x="179523" y="174630"/>
                    <a:pt x="186846" y="177435"/>
                  </a:cubicBezTo>
                  <a:cubicBezTo>
                    <a:pt x="198821" y="182020"/>
                    <a:pt x="209520" y="181103"/>
                    <a:pt x="217711" y="173185"/>
                  </a:cubicBezTo>
                  <a:cubicBezTo>
                    <a:pt x="232187" y="159188"/>
                    <a:pt x="236201" y="145745"/>
                    <a:pt x="229576" y="133946"/>
                  </a:cubicBezTo>
                  <a:cubicBezTo>
                    <a:pt x="224160" y="124298"/>
                    <a:pt x="211967" y="116817"/>
                    <a:pt x="194843" y="111206"/>
                  </a:cubicBezTo>
                  <a:cubicBezTo>
                    <a:pt x="174058" y="104399"/>
                    <a:pt x="145974" y="100865"/>
                    <a:pt x="125620" y="101339"/>
                  </a:cubicBezTo>
                  <a:cubicBezTo>
                    <a:pt x="111600" y="73200"/>
                    <a:pt x="103250" y="39014"/>
                    <a:pt x="103250" y="4997"/>
                  </a:cubicBezTo>
                  <a:cubicBezTo>
                    <a:pt x="103250" y="2229"/>
                    <a:pt x="101022" y="0"/>
                    <a:pt x="98253" y="0"/>
                  </a:cubicBezTo>
                  <a:close/>
                  <a:moveTo>
                    <a:pt x="130490" y="111455"/>
                  </a:moveTo>
                  <a:cubicBezTo>
                    <a:pt x="149077" y="111589"/>
                    <a:pt x="173421" y="114710"/>
                    <a:pt x="191716" y="120703"/>
                  </a:cubicBezTo>
                  <a:cubicBezTo>
                    <a:pt x="206672" y="125603"/>
                    <a:pt x="216940" y="131894"/>
                    <a:pt x="220832" y="138822"/>
                  </a:cubicBezTo>
                  <a:cubicBezTo>
                    <a:pt x="224882" y="146042"/>
                    <a:pt x="222235" y="154792"/>
                    <a:pt x="210710" y="165935"/>
                  </a:cubicBezTo>
                  <a:cubicBezTo>
                    <a:pt x="205719" y="170768"/>
                    <a:pt x="199142" y="171381"/>
                    <a:pt x="190471" y="168060"/>
                  </a:cubicBezTo>
                  <a:cubicBezTo>
                    <a:pt x="184247" y="165680"/>
                    <a:pt x="177404" y="161356"/>
                    <a:pt x="170227" y="155691"/>
                  </a:cubicBezTo>
                  <a:cubicBezTo>
                    <a:pt x="166814" y="153001"/>
                    <a:pt x="163553" y="150244"/>
                    <a:pt x="160105" y="147068"/>
                  </a:cubicBezTo>
                  <a:cubicBezTo>
                    <a:pt x="158665" y="145745"/>
                    <a:pt x="154366" y="141755"/>
                    <a:pt x="153735" y="141197"/>
                  </a:cubicBezTo>
                  <a:cubicBezTo>
                    <a:pt x="144796" y="133254"/>
                    <a:pt x="137212" y="122913"/>
                    <a:pt x="130490" y="11145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9" name="Google Shape;5499;p43"/>
            <p:cNvSpPr/>
            <p:nvPr/>
          </p:nvSpPr>
          <p:spPr>
            <a:xfrm>
              <a:off x="3286488" y="2122595"/>
              <a:ext cx="259255" cy="83081"/>
            </a:xfrm>
            <a:custGeom>
              <a:rect b="b" l="l" r="r" t="t"/>
              <a:pathLst>
                <a:path extrusionOk="0" h="53002" w="165394">
                  <a:moveTo>
                    <a:pt x="156539" y="233"/>
                  </a:moveTo>
                  <a:cubicBezTo>
                    <a:pt x="154784" y="694"/>
                    <a:pt x="153156" y="1787"/>
                    <a:pt x="152167" y="3481"/>
                  </a:cubicBezTo>
                  <a:cubicBezTo>
                    <a:pt x="126117" y="48161"/>
                    <a:pt x="48933" y="51871"/>
                    <a:pt x="12598" y="6852"/>
                  </a:cubicBezTo>
                  <a:cubicBezTo>
                    <a:pt x="10132" y="3803"/>
                    <a:pt x="5645" y="3269"/>
                    <a:pt x="2597" y="5728"/>
                  </a:cubicBezTo>
                  <a:cubicBezTo>
                    <a:pt x="-452" y="8187"/>
                    <a:pt x="-858" y="12675"/>
                    <a:pt x="1601" y="15723"/>
                  </a:cubicBezTo>
                  <a:cubicBezTo>
                    <a:pt x="44052" y="68314"/>
                    <a:pt x="133252" y="64045"/>
                    <a:pt x="164414" y="10598"/>
                  </a:cubicBezTo>
                  <a:cubicBezTo>
                    <a:pt x="166388" y="7216"/>
                    <a:pt x="165295" y="2953"/>
                    <a:pt x="161913" y="980"/>
                  </a:cubicBezTo>
                  <a:cubicBezTo>
                    <a:pt x="160224" y="-4"/>
                    <a:pt x="158294" y="-235"/>
                    <a:pt x="156539" y="23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0" name="Google Shape;5500;p43"/>
            <p:cNvSpPr/>
            <p:nvPr/>
          </p:nvSpPr>
          <p:spPr>
            <a:xfrm>
              <a:off x="3277283" y="1980305"/>
              <a:ext cx="74859" cy="74859"/>
            </a:xfrm>
            <a:custGeom>
              <a:rect b="b" l="l" r="r" t="t"/>
              <a:pathLst>
                <a:path extrusionOk="0" h="47757" w="47757">
                  <a:moveTo>
                    <a:pt x="0" y="23882"/>
                  </a:moveTo>
                  <a:cubicBezTo>
                    <a:pt x="0" y="10693"/>
                    <a:pt x="10693" y="0"/>
                    <a:pt x="23882" y="0"/>
                  </a:cubicBezTo>
                  <a:cubicBezTo>
                    <a:pt x="37071" y="0"/>
                    <a:pt x="47758" y="10693"/>
                    <a:pt x="47758" y="23882"/>
                  </a:cubicBezTo>
                  <a:cubicBezTo>
                    <a:pt x="47758" y="37065"/>
                    <a:pt x="37071" y="47758"/>
                    <a:pt x="23882" y="47758"/>
                  </a:cubicBezTo>
                  <a:cubicBezTo>
                    <a:pt x="10693"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1" name="Google Shape;5501;p43"/>
            <p:cNvSpPr/>
            <p:nvPr/>
          </p:nvSpPr>
          <p:spPr>
            <a:xfrm>
              <a:off x="3472261" y="1982677"/>
              <a:ext cx="74861" cy="74859"/>
            </a:xfrm>
            <a:custGeom>
              <a:rect b="b" l="l" r="r" t="t"/>
              <a:pathLst>
                <a:path extrusionOk="0" h="47757" w="47758">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02" name="Google Shape;5502;p43"/>
            <p:cNvGrpSpPr/>
            <p:nvPr/>
          </p:nvGrpSpPr>
          <p:grpSpPr>
            <a:xfrm rot="-1651711">
              <a:off x="2948853" y="1662518"/>
              <a:ext cx="528995" cy="238566"/>
              <a:chOff x="5312399" y="1064683"/>
              <a:chExt cx="528984" cy="238561"/>
            </a:xfrm>
          </p:grpSpPr>
          <p:sp>
            <p:nvSpPr>
              <p:cNvPr id="5503" name="Google Shape;5503;p43"/>
              <p:cNvSpPr/>
              <p:nvPr/>
            </p:nvSpPr>
            <p:spPr>
              <a:xfrm>
                <a:off x="5312399" y="1065778"/>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04" name="Google Shape;5504;p43"/>
              <p:cNvGrpSpPr/>
              <p:nvPr/>
            </p:nvGrpSpPr>
            <p:grpSpPr>
              <a:xfrm>
                <a:off x="5317196" y="1064683"/>
                <a:ext cx="524187" cy="237459"/>
                <a:chOff x="2945069" y="1228326"/>
                <a:chExt cx="334175" cy="151383"/>
              </a:xfrm>
            </p:grpSpPr>
            <p:sp>
              <p:nvSpPr>
                <p:cNvPr id="5505" name="Google Shape;5505;p43"/>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6" name="Google Shape;5506;p43"/>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7" name="Google Shape;5507;p43"/>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8" name="Google Shape;5508;p43"/>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9" name="Google Shape;5509;p43"/>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0" name="Google Shape;5510;p43"/>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11" name="Google Shape;5511;p43"/>
            <p:cNvGrpSpPr/>
            <p:nvPr/>
          </p:nvGrpSpPr>
          <p:grpSpPr>
            <a:xfrm>
              <a:off x="3195756" y="2549482"/>
              <a:ext cx="413434" cy="413434"/>
              <a:chOff x="4416568" y="1642225"/>
              <a:chExt cx="256951" cy="256951"/>
            </a:xfrm>
          </p:grpSpPr>
          <p:grpSp>
            <p:nvGrpSpPr>
              <p:cNvPr id="5512" name="Google Shape;5512;p43"/>
              <p:cNvGrpSpPr/>
              <p:nvPr/>
            </p:nvGrpSpPr>
            <p:grpSpPr>
              <a:xfrm>
                <a:off x="4416568" y="1642225"/>
                <a:ext cx="256951" cy="256951"/>
                <a:chOff x="3025916" y="1405541"/>
                <a:chExt cx="163809" cy="163809"/>
              </a:xfrm>
            </p:grpSpPr>
            <p:sp>
              <p:nvSpPr>
                <p:cNvPr id="5513" name="Google Shape;5513;p43"/>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14" name="Google Shape;5514;p43"/>
                <p:cNvGrpSpPr/>
                <p:nvPr/>
              </p:nvGrpSpPr>
              <p:grpSpPr>
                <a:xfrm>
                  <a:off x="3026226" y="1406561"/>
                  <a:ext cx="163311" cy="161896"/>
                  <a:chOff x="3026226" y="1406561"/>
                  <a:chExt cx="163311" cy="161896"/>
                </a:xfrm>
              </p:grpSpPr>
              <p:sp>
                <p:nvSpPr>
                  <p:cNvPr id="5515" name="Google Shape;5515;p43"/>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6" name="Google Shape;5516;p43"/>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7" name="Google Shape;5517;p43"/>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8" name="Google Shape;5518;p43"/>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9" name="Google Shape;5519;p43"/>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0" name="Google Shape;5520;p43"/>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1" name="Google Shape;5521;p43"/>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2" name="Google Shape;5522;p43"/>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23" name="Google Shape;5523;p43"/>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24" name="Google Shape;5524;p43"/>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grpSp>
        <p:nvGrpSpPr>
          <p:cNvPr id="5525" name="Google Shape;5525;p43"/>
          <p:cNvGrpSpPr/>
          <p:nvPr/>
        </p:nvGrpSpPr>
        <p:grpSpPr>
          <a:xfrm rot="5400000">
            <a:off x="643814" y="1360894"/>
            <a:ext cx="5778043" cy="3955122"/>
            <a:chOff x="2345366" y="140711"/>
            <a:chExt cx="6483441" cy="4437974"/>
          </a:xfrm>
        </p:grpSpPr>
        <p:sp>
          <p:nvSpPr>
            <p:cNvPr id="5526" name="Google Shape;5526;p43"/>
            <p:cNvSpPr/>
            <p:nvPr/>
          </p:nvSpPr>
          <p:spPr>
            <a:xfrm>
              <a:off x="2362377" y="163678"/>
              <a:ext cx="6449417" cy="4392004"/>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grpSp>
          <p:nvGrpSpPr>
            <p:cNvPr id="5527" name="Google Shape;5527;p43"/>
            <p:cNvGrpSpPr/>
            <p:nvPr/>
          </p:nvGrpSpPr>
          <p:grpSpPr>
            <a:xfrm>
              <a:off x="2345366" y="140711"/>
              <a:ext cx="6483441" cy="4437974"/>
              <a:chOff x="390725" y="192901"/>
              <a:chExt cx="9367780" cy="6412330"/>
            </a:xfrm>
          </p:grpSpPr>
          <p:sp>
            <p:nvSpPr>
              <p:cNvPr id="5528" name="Google Shape;5528;p43"/>
              <p:cNvSpPr/>
              <p:nvPr/>
            </p:nvSpPr>
            <p:spPr>
              <a:xfrm>
                <a:off x="433022" y="255001"/>
                <a:ext cx="9309250" cy="6342300"/>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gradFill>
                <a:gsLst>
                  <a:gs pos="0">
                    <a:srgbClr val="4E4F51"/>
                  </a:gs>
                  <a:gs pos="15000">
                    <a:srgbClr val="4E4F51"/>
                  </a:gs>
                  <a:gs pos="97000">
                    <a:srgbClr val="000000"/>
                  </a:gs>
                  <a:gs pos="100000">
                    <a:srgbClr val="000000"/>
                  </a:gs>
                </a:gsLst>
                <a:path path="circle">
                  <a:fillToRect b="100%" l="0%" r="100%" t="0%"/>
                </a:path>
                <a:tileRect b="0%" l="-100%" r="0%" t="-10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grpSp>
            <p:nvGrpSpPr>
              <p:cNvPr id="5529" name="Google Shape;5529;p43"/>
              <p:cNvGrpSpPr/>
              <p:nvPr/>
            </p:nvGrpSpPr>
            <p:grpSpPr>
              <a:xfrm>
                <a:off x="9036100" y="3183177"/>
                <a:ext cx="492960" cy="492960"/>
                <a:chOff x="9132580" y="3159701"/>
                <a:chExt cx="371233" cy="371233"/>
              </a:xfrm>
            </p:grpSpPr>
            <p:sp>
              <p:nvSpPr>
                <p:cNvPr id="5530" name="Google Shape;5530;p43"/>
                <p:cNvSpPr/>
                <p:nvPr/>
              </p:nvSpPr>
              <p:spPr>
                <a:xfrm>
                  <a:off x="9132580" y="3159701"/>
                  <a:ext cx="371233" cy="371233"/>
                </a:xfrm>
                <a:custGeom>
                  <a:rect b="b" l="l" r="r" t="t"/>
                  <a:pathLst>
                    <a:path extrusionOk="0" h="358679" w="358679">
                      <a:moveTo>
                        <a:pt x="178613" y="269"/>
                      </a:moveTo>
                      <a:cubicBezTo>
                        <a:pt x="277673" y="269"/>
                        <a:pt x="357919" y="80562"/>
                        <a:pt x="357919" y="179608"/>
                      </a:cubicBezTo>
                      <a:cubicBezTo>
                        <a:pt x="357919" y="278655"/>
                        <a:pt x="277673" y="358948"/>
                        <a:pt x="178613" y="358948"/>
                      </a:cubicBezTo>
                      <a:cubicBezTo>
                        <a:pt x="79553" y="358948"/>
                        <a:pt x="-761" y="278655"/>
                        <a:pt x="-761" y="179608"/>
                      </a:cubicBezTo>
                      <a:cubicBezTo>
                        <a:pt x="-761" y="80562"/>
                        <a:pt x="79553" y="269"/>
                        <a:pt x="178613" y="269"/>
                      </a:cubicBezTo>
                      <a:close/>
                    </a:path>
                  </a:pathLst>
                </a:custGeom>
                <a:solidFill>
                  <a:srgbClr val="15151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31" name="Google Shape;5531;p43"/>
                <p:cNvSpPr/>
                <p:nvPr/>
              </p:nvSpPr>
              <p:spPr>
                <a:xfrm>
                  <a:off x="9138858" y="3166118"/>
                  <a:ext cx="267486" cy="358181"/>
                </a:xfrm>
                <a:custGeom>
                  <a:rect b="b" l="l" r="r" t="t"/>
                  <a:pathLst>
                    <a:path extrusionOk="0" h="346069" w="258441">
                      <a:moveTo>
                        <a:pt x="172543" y="269"/>
                      </a:moveTo>
                      <a:cubicBezTo>
                        <a:pt x="76788" y="269"/>
                        <a:pt x="-761" y="77750"/>
                        <a:pt x="-761" y="173303"/>
                      </a:cubicBezTo>
                      <a:cubicBezTo>
                        <a:pt x="-761" y="268857"/>
                        <a:pt x="76788" y="346338"/>
                        <a:pt x="172543" y="346338"/>
                      </a:cubicBezTo>
                      <a:cubicBezTo>
                        <a:pt x="188728" y="346338"/>
                        <a:pt x="204912" y="343978"/>
                        <a:pt x="219747" y="339662"/>
                      </a:cubicBezTo>
                      <a:cubicBezTo>
                        <a:pt x="270997" y="207155"/>
                        <a:pt x="269648" y="108769"/>
                        <a:pt x="219747" y="6810"/>
                      </a:cubicBezTo>
                      <a:cubicBezTo>
                        <a:pt x="204238" y="2561"/>
                        <a:pt x="188728" y="269"/>
                        <a:pt x="172543" y="269"/>
                      </a:cubicBezTo>
                      <a:close/>
                    </a:path>
                  </a:pathLst>
                </a:custGeom>
                <a:solidFill>
                  <a:srgbClr val="07070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32" name="Google Shape;5532;p43"/>
                <p:cNvSpPr/>
                <p:nvPr/>
              </p:nvSpPr>
              <p:spPr>
                <a:xfrm>
                  <a:off x="9249765" y="3279048"/>
                  <a:ext cx="129816" cy="130304"/>
                </a:xfrm>
                <a:custGeom>
                  <a:rect b="b" l="l" r="r" t="t"/>
                  <a:pathLst>
                    <a:path extrusionOk="0" h="125898" w="125426">
                      <a:moveTo>
                        <a:pt x="-761" y="98857"/>
                      </a:moveTo>
                      <a:cubicBezTo>
                        <a:pt x="-761" y="113962"/>
                        <a:pt x="11377" y="126167"/>
                        <a:pt x="26213" y="126167"/>
                      </a:cubicBezTo>
                      <a:lnTo>
                        <a:pt x="97692" y="126167"/>
                      </a:lnTo>
                      <a:cubicBezTo>
                        <a:pt x="112527" y="126167"/>
                        <a:pt x="124666" y="113962"/>
                        <a:pt x="124666" y="98857"/>
                      </a:cubicBezTo>
                      <a:lnTo>
                        <a:pt x="124666" y="27579"/>
                      </a:lnTo>
                      <a:cubicBezTo>
                        <a:pt x="124666" y="12474"/>
                        <a:pt x="112527" y="269"/>
                        <a:pt x="97692" y="269"/>
                      </a:cubicBezTo>
                      <a:lnTo>
                        <a:pt x="26213" y="269"/>
                      </a:lnTo>
                      <a:cubicBezTo>
                        <a:pt x="11377" y="269"/>
                        <a:pt x="-761" y="12474"/>
                        <a:pt x="-761" y="27579"/>
                      </a:cubicBezTo>
                      <a:lnTo>
                        <a:pt x="-761" y="98857"/>
                      </a:lnTo>
                      <a:close/>
                      <a:moveTo>
                        <a:pt x="9354" y="96429"/>
                      </a:moveTo>
                      <a:lnTo>
                        <a:pt x="9354" y="30007"/>
                      </a:lnTo>
                      <a:cubicBezTo>
                        <a:pt x="9354" y="19352"/>
                        <a:pt x="18120" y="10721"/>
                        <a:pt x="28910" y="10721"/>
                      </a:cubicBezTo>
                      <a:lnTo>
                        <a:pt x="94995" y="10721"/>
                      </a:lnTo>
                      <a:cubicBezTo>
                        <a:pt x="105784" y="10721"/>
                        <a:pt x="114551" y="19352"/>
                        <a:pt x="114551" y="30007"/>
                      </a:cubicBezTo>
                      <a:lnTo>
                        <a:pt x="114551" y="96429"/>
                      </a:lnTo>
                      <a:cubicBezTo>
                        <a:pt x="114551" y="107083"/>
                        <a:pt x="105784" y="115580"/>
                        <a:pt x="94995" y="115580"/>
                      </a:cubicBezTo>
                      <a:lnTo>
                        <a:pt x="28910" y="115580"/>
                      </a:lnTo>
                      <a:cubicBezTo>
                        <a:pt x="18120" y="115580"/>
                        <a:pt x="9354" y="107083"/>
                        <a:pt x="9354" y="96429"/>
                      </a:cubicBezTo>
                      <a:close/>
                    </a:path>
                  </a:pathLst>
                </a:custGeom>
                <a:solidFill>
                  <a:srgbClr val="CCCE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grpSp>
          <p:grpSp>
            <p:nvGrpSpPr>
              <p:cNvPr id="5533" name="Google Shape;5533;p43"/>
              <p:cNvGrpSpPr/>
              <p:nvPr/>
            </p:nvGrpSpPr>
            <p:grpSpPr>
              <a:xfrm>
                <a:off x="390725" y="192901"/>
                <a:ext cx="9367780" cy="6412330"/>
                <a:chOff x="1194635" y="234866"/>
                <a:chExt cx="9244824" cy="6489556"/>
              </a:xfrm>
            </p:grpSpPr>
            <p:sp>
              <p:nvSpPr>
                <p:cNvPr id="5534" name="Google Shape;5534;p43"/>
                <p:cNvSpPr/>
                <p:nvPr/>
              </p:nvSpPr>
              <p:spPr>
                <a:xfrm>
                  <a:off x="1217565" y="240980"/>
                  <a:ext cx="9221894" cy="6483314"/>
                </a:xfrm>
                <a:custGeom>
                  <a:rect b="b" l="l" r="r" t="t"/>
                  <a:pathLst>
                    <a:path extrusionOk="0" h="6483314" w="9221894">
                      <a:moveTo>
                        <a:pt x="0" y="6063936"/>
                      </a:moveTo>
                      <a:cubicBezTo>
                        <a:pt x="0" y="6296301"/>
                        <a:pt x="187014" y="6483315"/>
                        <a:pt x="419380" y="6483315"/>
                      </a:cubicBezTo>
                      <a:lnTo>
                        <a:pt x="8802005" y="6483315"/>
                      </a:lnTo>
                      <a:cubicBezTo>
                        <a:pt x="9034371" y="6483315"/>
                        <a:pt x="9221895" y="6296301"/>
                        <a:pt x="9221895" y="6063936"/>
                      </a:cubicBezTo>
                      <a:lnTo>
                        <a:pt x="9221895" y="419634"/>
                      </a:lnTo>
                      <a:cubicBezTo>
                        <a:pt x="9221895" y="187269"/>
                        <a:pt x="9034371" y="0"/>
                        <a:pt x="8802005" y="0"/>
                      </a:cubicBezTo>
                      <a:lnTo>
                        <a:pt x="419380" y="0"/>
                      </a:lnTo>
                      <a:cubicBezTo>
                        <a:pt x="187014" y="0"/>
                        <a:pt x="0" y="187141"/>
                        <a:pt x="0" y="419634"/>
                      </a:cubicBezTo>
                      <a:lnTo>
                        <a:pt x="0" y="6063936"/>
                      </a:lnTo>
                      <a:lnTo>
                        <a:pt x="0" y="6063936"/>
                      </a:lnTo>
                      <a:lnTo>
                        <a:pt x="0" y="6063936"/>
                      </a:lnTo>
                      <a:close/>
                      <a:moveTo>
                        <a:pt x="16052" y="6040495"/>
                      </a:moveTo>
                      <a:lnTo>
                        <a:pt x="16052" y="432119"/>
                      </a:lnTo>
                      <a:cubicBezTo>
                        <a:pt x="16052" y="200772"/>
                        <a:pt x="202301" y="14523"/>
                        <a:pt x="433648" y="14523"/>
                      </a:cubicBezTo>
                      <a:lnTo>
                        <a:pt x="8782642" y="14523"/>
                      </a:lnTo>
                      <a:cubicBezTo>
                        <a:pt x="9014244" y="14650"/>
                        <a:pt x="9200365" y="200772"/>
                        <a:pt x="9200365" y="432119"/>
                      </a:cubicBezTo>
                      <a:lnTo>
                        <a:pt x="9200365" y="6051196"/>
                      </a:lnTo>
                      <a:cubicBezTo>
                        <a:pt x="9200365" y="6282543"/>
                        <a:pt x="9014244" y="6468792"/>
                        <a:pt x="8782642" y="6468792"/>
                      </a:cubicBezTo>
                      <a:lnTo>
                        <a:pt x="433648" y="6457964"/>
                      </a:lnTo>
                      <a:cubicBezTo>
                        <a:pt x="202556" y="6457964"/>
                        <a:pt x="16306" y="6271714"/>
                        <a:pt x="16306" y="6040368"/>
                      </a:cubicBezTo>
                      <a:lnTo>
                        <a:pt x="16052" y="6040368"/>
                      </a:lnTo>
                      <a:close/>
                    </a:path>
                  </a:pathLst>
                </a:custGeom>
                <a:solidFill>
                  <a:srgbClr val="DCDD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35" name="Google Shape;5535;p43"/>
                <p:cNvSpPr/>
                <p:nvPr/>
              </p:nvSpPr>
              <p:spPr>
                <a:xfrm>
                  <a:off x="2119512" y="237923"/>
                  <a:ext cx="97838" cy="15287"/>
                </a:xfrm>
                <a:custGeom>
                  <a:rect b="b" l="l" r="r" t="t"/>
                  <a:pathLst>
                    <a:path extrusionOk="0" h="15287" w="97838">
                      <a:moveTo>
                        <a:pt x="0" y="0"/>
                      </a:moveTo>
                      <a:lnTo>
                        <a:pt x="0" y="15287"/>
                      </a:lnTo>
                      <a:lnTo>
                        <a:pt x="97838" y="15287"/>
                      </a:lnTo>
                      <a:lnTo>
                        <a:pt x="97838" y="8790"/>
                      </a:lnTo>
                      <a:cubicBezTo>
                        <a:pt x="97838" y="4204"/>
                        <a:pt x="92615" y="0"/>
                        <a:pt x="84207" y="0"/>
                      </a:cubicBezTo>
                      <a:lnTo>
                        <a:pt x="0" y="0"/>
                      </a:lnTo>
                      <a:lnTo>
                        <a:pt x="0" y="0"/>
                      </a:lnTo>
                      <a:lnTo>
                        <a:pt x="0" y="0"/>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36" name="Google Shape;5536;p43"/>
                <p:cNvSpPr/>
                <p:nvPr/>
              </p:nvSpPr>
              <p:spPr>
                <a:xfrm>
                  <a:off x="2510865" y="234866"/>
                  <a:ext cx="203320" cy="18344"/>
                </a:xfrm>
                <a:custGeom>
                  <a:rect b="b" l="l" r="r" t="t"/>
                  <a:pathLst>
                    <a:path extrusionOk="0" h="18344" w="203320">
                      <a:moveTo>
                        <a:pt x="0" y="7261"/>
                      </a:moveTo>
                      <a:lnTo>
                        <a:pt x="0" y="18345"/>
                      </a:lnTo>
                      <a:lnTo>
                        <a:pt x="203320" y="18345"/>
                      </a:lnTo>
                      <a:lnTo>
                        <a:pt x="203320" y="10701"/>
                      </a:lnTo>
                      <a:cubicBezTo>
                        <a:pt x="187906" y="9045"/>
                        <a:pt x="124591" y="0"/>
                        <a:pt x="107648" y="0"/>
                      </a:cubicBezTo>
                      <a:lnTo>
                        <a:pt x="3567" y="0"/>
                      </a:lnTo>
                      <a:cubicBezTo>
                        <a:pt x="1401" y="0"/>
                        <a:pt x="0" y="3312"/>
                        <a:pt x="0" y="7261"/>
                      </a:cubicBezTo>
                      <a:lnTo>
                        <a:pt x="0"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37" name="Google Shape;5537;p43"/>
                <p:cNvSpPr/>
                <p:nvPr/>
              </p:nvSpPr>
              <p:spPr>
                <a:xfrm>
                  <a:off x="2831897" y="234866"/>
                  <a:ext cx="201791" cy="18344"/>
                </a:xfrm>
                <a:custGeom>
                  <a:rect b="b" l="l" r="r" t="t"/>
                  <a:pathLst>
                    <a:path extrusionOk="0" h="18344" w="201791">
                      <a:moveTo>
                        <a:pt x="201791" y="7261"/>
                      </a:moveTo>
                      <a:lnTo>
                        <a:pt x="201791" y="18345"/>
                      </a:lnTo>
                      <a:lnTo>
                        <a:pt x="0" y="18345"/>
                      </a:lnTo>
                      <a:lnTo>
                        <a:pt x="0" y="10701"/>
                      </a:lnTo>
                      <a:cubicBezTo>
                        <a:pt x="15415" y="9045"/>
                        <a:pt x="78220" y="0"/>
                        <a:pt x="94908" y="0"/>
                      </a:cubicBezTo>
                      <a:lnTo>
                        <a:pt x="198224" y="0"/>
                      </a:lnTo>
                      <a:cubicBezTo>
                        <a:pt x="200390" y="0"/>
                        <a:pt x="201791" y="3312"/>
                        <a:pt x="201791" y="7261"/>
                      </a:cubicBezTo>
                      <a:lnTo>
                        <a:pt x="201791"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38" name="Google Shape;5538;p43"/>
                <p:cNvSpPr/>
                <p:nvPr/>
              </p:nvSpPr>
              <p:spPr>
                <a:xfrm>
                  <a:off x="2510865" y="245567"/>
                  <a:ext cx="203320" cy="7643"/>
                </a:xfrm>
                <a:custGeom>
                  <a:rect b="b" l="l" r="r" t="t"/>
                  <a:pathLst>
                    <a:path extrusionOk="0" h="7643" w="203320">
                      <a:moveTo>
                        <a:pt x="0" y="0"/>
                      </a:moveTo>
                      <a:lnTo>
                        <a:pt x="203320" y="0"/>
                      </a:lnTo>
                      <a:lnTo>
                        <a:pt x="203320" y="7644"/>
                      </a:lnTo>
                      <a:lnTo>
                        <a:pt x="0" y="7644"/>
                      </a:lnTo>
                      <a:lnTo>
                        <a:pt x="0" y="0"/>
                      </a:lnTo>
                      <a:close/>
                    </a:path>
                  </a:pathLst>
                </a:custGeom>
                <a:solidFill>
                  <a:srgbClr val="393A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39" name="Google Shape;5539;p43"/>
                <p:cNvSpPr/>
                <p:nvPr/>
              </p:nvSpPr>
              <p:spPr>
                <a:xfrm>
                  <a:off x="2831897" y="245567"/>
                  <a:ext cx="201791" cy="7643"/>
                </a:xfrm>
                <a:custGeom>
                  <a:rect b="b" l="l" r="r" t="t"/>
                  <a:pathLst>
                    <a:path extrusionOk="0" h="7643" w="201791">
                      <a:moveTo>
                        <a:pt x="0" y="0"/>
                      </a:moveTo>
                      <a:lnTo>
                        <a:pt x="201791" y="0"/>
                      </a:lnTo>
                      <a:lnTo>
                        <a:pt x="201791" y="7644"/>
                      </a:lnTo>
                      <a:lnTo>
                        <a:pt x="0" y="7644"/>
                      </a:lnTo>
                      <a:lnTo>
                        <a:pt x="0" y="0"/>
                      </a:lnTo>
                      <a:close/>
                    </a:path>
                  </a:pathLst>
                </a:custGeom>
                <a:solidFill>
                  <a:srgbClr val="44444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40" name="Google Shape;5540;p43"/>
                <p:cNvSpPr/>
                <p:nvPr/>
              </p:nvSpPr>
              <p:spPr>
                <a:xfrm>
                  <a:off x="2119512" y="245567"/>
                  <a:ext cx="97838" cy="7643"/>
                </a:xfrm>
                <a:custGeom>
                  <a:rect b="b" l="l" r="r" t="t"/>
                  <a:pathLst>
                    <a:path extrusionOk="0" h="7643" w="97838">
                      <a:moveTo>
                        <a:pt x="0" y="0"/>
                      </a:moveTo>
                      <a:lnTo>
                        <a:pt x="97838" y="0"/>
                      </a:lnTo>
                      <a:lnTo>
                        <a:pt x="97838" y="7644"/>
                      </a:lnTo>
                      <a:lnTo>
                        <a:pt x="0" y="7644"/>
                      </a:lnTo>
                      <a:lnTo>
                        <a:pt x="0" y="0"/>
                      </a:lnTo>
                      <a:close/>
                    </a:path>
                  </a:pathLst>
                </a:custGeom>
                <a:solidFill>
                  <a:srgbClr val="35353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41" name="Google Shape;5541;p43"/>
                <p:cNvSpPr/>
                <p:nvPr/>
              </p:nvSpPr>
              <p:spPr>
                <a:xfrm>
                  <a:off x="1217565" y="251681"/>
                  <a:ext cx="9221894" cy="6472613"/>
                </a:xfrm>
                <a:custGeom>
                  <a:rect b="b" l="l" r="r" t="t"/>
                  <a:pathLst>
                    <a:path extrusionOk="0" h="6472613" w="9221894">
                      <a:moveTo>
                        <a:pt x="0" y="6053234"/>
                      </a:moveTo>
                      <a:cubicBezTo>
                        <a:pt x="0" y="6285600"/>
                        <a:pt x="187014" y="6472614"/>
                        <a:pt x="419380" y="6472614"/>
                      </a:cubicBezTo>
                      <a:lnTo>
                        <a:pt x="8802005" y="6472614"/>
                      </a:lnTo>
                      <a:cubicBezTo>
                        <a:pt x="9034371" y="6472614"/>
                        <a:pt x="9221895" y="6285600"/>
                        <a:pt x="9221895" y="6053234"/>
                      </a:cubicBezTo>
                      <a:lnTo>
                        <a:pt x="9221895" y="419634"/>
                      </a:lnTo>
                      <a:cubicBezTo>
                        <a:pt x="9221895" y="187269"/>
                        <a:pt x="9034371" y="0"/>
                        <a:pt x="8802005" y="0"/>
                      </a:cubicBezTo>
                      <a:lnTo>
                        <a:pt x="419380" y="0"/>
                      </a:lnTo>
                      <a:cubicBezTo>
                        <a:pt x="187014" y="0"/>
                        <a:pt x="0" y="187269"/>
                        <a:pt x="0" y="419634"/>
                      </a:cubicBezTo>
                      <a:lnTo>
                        <a:pt x="0" y="6053234"/>
                      </a:lnTo>
                      <a:lnTo>
                        <a:pt x="0" y="6053234"/>
                      </a:lnTo>
                      <a:lnTo>
                        <a:pt x="0" y="6053234"/>
                      </a:lnTo>
                      <a:close/>
                      <a:moveTo>
                        <a:pt x="16052" y="6040622"/>
                      </a:moveTo>
                      <a:lnTo>
                        <a:pt x="16052" y="432246"/>
                      </a:lnTo>
                      <a:cubicBezTo>
                        <a:pt x="16052" y="200900"/>
                        <a:pt x="202301" y="14650"/>
                        <a:pt x="433648" y="14650"/>
                      </a:cubicBezTo>
                      <a:lnTo>
                        <a:pt x="8782642" y="14650"/>
                      </a:lnTo>
                      <a:cubicBezTo>
                        <a:pt x="9014244" y="14650"/>
                        <a:pt x="9200365" y="200900"/>
                        <a:pt x="9200365" y="432246"/>
                      </a:cubicBezTo>
                      <a:lnTo>
                        <a:pt x="9200365" y="6040622"/>
                      </a:lnTo>
                      <a:cubicBezTo>
                        <a:pt x="9200365" y="6271969"/>
                        <a:pt x="9014244" y="6458218"/>
                        <a:pt x="8782642" y="6458218"/>
                      </a:cubicBezTo>
                      <a:lnTo>
                        <a:pt x="433648" y="6458218"/>
                      </a:lnTo>
                      <a:cubicBezTo>
                        <a:pt x="202556" y="6458218"/>
                        <a:pt x="16306" y="6271969"/>
                        <a:pt x="16306" y="6040622"/>
                      </a:cubicBezTo>
                      <a:lnTo>
                        <a:pt x="16052" y="6040622"/>
                      </a:lnTo>
                      <a:close/>
                    </a:path>
                  </a:pathLst>
                </a:custGeom>
                <a:solidFill>
                  <a:srgbClr val="989AA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42" name="Google Shape;5542;p43"/>
                <p:cNvSpPr/>
                <p:nvPr/>
              </p:nvSpPr>
              <p:spPr>
                <a:xfrm>
                  <a:off x="1232853" y="266969"/>
                  <a:ext cx="9184950" cy="6442039"/>
                </a:xfrm>
                <a:custGeom>
                  <a:rect b="b" l="l" r="r" t="t"/>
                  <a:pathLst>
                    <a:path extrusionOk="0" h="6442039" w="9184950">
                      <a:moveTo>
                        <a:pt x="0" y="6024571"/>
                      </a:moveTo>
                      <a:cubicBezTo>
                        <a:pt x="0" y="6255917"/>
                        <a:pt x="186249" y="6442040"/>
                        <a:pt x="417596" y="6442040"/>
                      </a:cubicBezTo>
                      <a:lnTo>
                        <a:pt x="8767227" y="6442040"/>
                      </a:lnTo>
                      <a:cubicBezTo>
                        <a:pt x="8998829" y="6442040"/>
                        <a:pt x="9184951" y="6255917"/>
                        <a:pt x="9184951" y="6024571"/>
                      </a:cubicBezTo>
                      <a:lnTo>
                        <a:pt x="9184951" y="417469"/>
                      </a:lnTo>
                      <a:cubicBezTo>
                        <a:pt x="9184951" y="186122"/>
                        <a:pt x="8998829" y="0"/>
                        <a:pt x="8767227" y="0"/>
                      </a:cubicBezTo>
                      <a:lnTo>
                        <a:pt x="417596" y="0"/>
                      </a:lnTo>
                      <a:cubicBezTo>
                        <a:pt x="186504" y="0"/>
                        <a:pt x="255" y="186122"/>
                        <a:pt x="255" y="417469"/>
                      </a:cubicBezTo>
                      <a:lnTo>
                        <a:pt x="255" y="6024571"/>
                      </a:lnTo>
                      <a:lnTo>
                        <a:pt x="0" y="6024571"/>
                      </a:lnTo>
                      <a:lnTo>
                        <a:pt x="0" y="6024571"/>
                      </a:lnTo>
                      <a:close/>
                      <a:moveTo>
                        <a:pt x="28791" y="6016672"/>
                      </a:moveTo>
                      <a:lnTo>
                        <a:pt x="28791" y="425495"/>
                      </a:lnTo>
                      <a:cubicBezTo>
                        <a:pt x="28791" y="205358"/>
                        <a:pt x="205995" y="28154"/>
                        <a:pt x="426132" y="28154"/>
                      </a:cubicBezTo>
                      <a:lnTo>
                        <a:pt x="8743659" y="28154"/>
                      </a:lnTo>
                      <a:cubicBezTo>
                        <a:pt x="8964051" y="28154"/>
                        <a:pt x="9141127" y="205358"/>
                        <a:pt x="9141127" y="425495"/>
                      </a:cubicBezTo>
                      <a:lnTo>
                        <a:pt x="9141127" y="6016672"/>
                      </a:lnTo>
                      <a:cubicBezTo>
                        <a:pt x="9141127" y="6236808"/>
                        <a:pt x="8964051" y="6414013"/>
                        <a:pt x="8743659" y="6414013"/>
                      </a:cubicBezTo>
                      <a:lnTo>
                        <a:pt x="426132" y="6414013"/>
                      </a:lnTo>
                      <a:cubicBezTo>
                        <a:pt x="205741" y="6414013"/>
                        <a:pt x="28409" y="6236808"/>
                        <a:pt x="28409" y="6016672"/>
                      </a:cubicBezTo>
                      <a:lnTo>
                        <a:pt x="28791" y="6016672"/>
                      </a:lnTo>
                      <a:close/>
                    </a:path>
                  </a:pathLst>
                </a:custGeom>
                <a:solidFill>
                  <a:srgbClr val="EAEAE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43" name="Google Shape;5543;p43"/>
                <p:cNvSpPr/>
                <p:nvPr/>
              </p:nvSpPr>
              <p:spPr>
                <a:xfrm>
                  <a:off x="1261898" y="294486"/>
                  <a:ext cx="8971056" cy="6387005"/>
                </a:xfrm>
                <a:custGeom>
                  <a:rect b="b" l="l" r="r" t="t"/>
                  <a:pathLst>
                    <a:path extrusionOk="0" h="6387005" w="8971056">
                      <a:moveTo>
                        <a:pt x="255" y="5989665"/>
                      </a:moveTo>
                      <a:cubicBezTo>
                        <a:pt x="255" y="6209801"/>
                        <a:pt x="177459" y="6387006"/>
                        <a:pt x="397595" y="6387006"/>
                      </a:cubicBezTo>
                      <a:lnTo>
                        <a:pt x="8714232" y="6387006"/>
                      </a:lnTo>
                      <a:cubicBezTo>
                        <a:pt x="8811433" y="6387006"/>
                        <a:pt x="8900990" y="6351972"/>
                        <a:pt x="8970292" y="6293881"/>
                      </a:cubicBezTo>
                      <a:cubicBezTo>
                        <a:pt x="8902392" y="6348023"/>
                        <a:pt x="8815637" y="6380381"/>
                        <a:pt x="8721875" y="6380381"/>
                      </a:cubicBezTo>
                      <a:lnTo>
                        <a:pt x="401035" y="6380254"/>
                      </a:lnTo>
                      <a:cubicBezTo>
                        <a:pt x="180899" y="6380254"/>
                        <a:pt x="3567" y="6203431"/>
                        <a:pt x="3567" y="5983677"/>
                      </a:cubicBezTo>
                      <a:lnTo>
                        <a:pt x="3567" y="403073"/>
                      </a:lnTo>
                      <a:cubicBezTo>
                        <a:pt x="3567" y="183319"/>
                        <a:pt x="180899" y="6497"/>
                        <a:pt x="401162" y="6497"/>
                      </a:cubicBezTo>
                      <a:lnTo>
                        <a:pt x="8722002" y="6497"/>
                      </a:lnTo>
                      <a:cubicBezTo>
                        <a:pt x="8816401" y="6497"/>
                        <a:pt x="8902519" y="38982"/>
                        <a:pt x="8971057" y="93507"/>
                      </a:cubicBezTo>
                      <a:cubicBezTo>
                        <a:pt x="8901755" y="35161"/>
                        <a:pt x="8812197" y="0"/>
                        <a:pt x="8714232" y="0"/>
                      </a:cubicBezTo>
                      <a:lnTo>
                        <a:pt x="397595" y="0"/>
                      </a:lnTo>
                      <a:cubicBezTo>
                        <a:pt x="177205" y="0"/>
                        <a:pt x="0" y="177205"/>
                        <a:pt x="0" y="397341"/>
                      </a:cubicBezTo>
                      <a:lnTo>
                        <a:pt x="0" y="5989665"/>
                      </a:lnTo>
                      <a:lnTo>
                        <a:pt x="255" y="5989665"/>
                      </a:lnTo>
                      <a:lnTo>
                        <a:pt x="255" y="5989665"/>
                      </a:lnTo>
                      <a:close/>
                    </a:path>
                  </a:pathLst>
                </a:custGeom>
                <a:solidFill>
                  <a:srgbClr val="000000">
                    <a:alpha val="2274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44" name="Google Shape;5544;p43"/>
                <p:cNvSpPr/>
                <p:nvPr/>
              </p:nvSpPr>
              <p:spPr>
                <a:xfrm>
                  <a:off x="1266484" y="294484"/>
                  <a:ext cx="9114629" cy="6380892"/>
                </a:xfrm>
                <a:custGeom>
                  <a:rect b="b" l="l" r="r" t="t"/>
                  <a:pathLst>
                    <a:path extrusionOk="0" h="6380892" w="9114629">
                      <a:moveTo>
                        <a:pt x="0" y="5984316"/>
                      </a:moveTo>
                      <a:cubicBezTo>
                        <a:pt x="0" y="6204070"/>
                        <a:pt x="177332" y="6380892"/>
                        <a:pt x="397468" y="6380892"/>
                      </a:cubicBezTo>
                      <a:lnTo>
                        <a:pt x="8717289" y="6380892"/>
                      </a:lnTo>
                      <a:cubicBezTo>
                        <a:pt x="8937679" y="6380892"/>
                        <a:pt x="9114629" y="6204070"/>
                        <a:pt x="9114629" y="5984316"/>
                      </a:cubicBezTo>
                      <a:lnTo>
                        <a:pt x="9114629" y="396578"/>
                      </a:lnTo>
                      <a:cubicBezTo>
                        <a:pt x="9114629" y="176824"/>
                        <a:pt x="8937679" y="2"/>
                        <a:pt x="8717289" y="2"/>
                      </a:cubicBezTo>
                      <a:lnTo>
                        <a:pt x="397468" y="2"/>
                      </a:lnTo>
                      <a:cubicBezTo>
                        <a:pt x="177459" y="-635"/>
                        <a:pt x="127" y="163575"/>
                        <a:pt x="127" y="383202"/>
                      </a:cubicBezTo>
                      <a:lnTo>
                        <a:pt x="127" y="5983679"/>
                      </a:lnTo>
                      <a:lnTo>
                        <a:pt x="0" y="5984316"/>
                      </a:lnTo>
                      <a:lnTo>
                        <a:pt x="0" y="5984316"/>
                      </a:lnTo>
                      <a:close/>
                      <a:moveTo>
                        <a:pt x="8663" y="5979475"/>
                      </a:moveTo>
                      <a:lnTo>
                        <a:pt x="8663" y="389826"/>
                      </a:lnTo>
                      <a:cubicBezTo>
                        <a:pt x="8663" y="170582"/>
                        <a:pt x="185740" y="6626"/>
                        <a:pt x="405494" y="6626"/>
                      </a:cubicBezTo>
                      <a:lnTo>
                        <a:pt x="8712066" y="6626"/>
                      </a:lnTo>
                      <a:cubicBezTo>
                        <a:pt x="8931692" y="6626"/>
                        <a:pt x="9108770" y="183066"/>
                        <a:pt x="9108770" y="402311"/>
                      </a:cubicBezTo>
                      <a:lnTo>
                        <a:pt x="9108770" y="5979348"/>
                      </a:lnTo>
                      <a:cubicBezTo>
                        <a:pt x="9108770" y="6198592"/>
                        <a:pt x="8931820" y="6375032"/>
                        <a:pt x="8712066" y="6375032"/>
                      </a:cubicBezTo>
                      <a:lnTo>
                        <a:pt x="405494" y="6375032"/>
                      </a:lnTo>
                      <a:cubicBezTo>
                        <a:pt x="185995" y="6375032"/>
                        <a:pt x="8918" y="6198465"/>
                        <a:pt x="8918" y="5979348"/>
                      </a:cubicBezTo>
                      <a:lnTo>
                        <a:pt x="8663" y="5979475"/>
                      </a:lnTo>
                      <a:close/>
                    </a:path>
                  </a:pathLst>
                </a:custGeom>
                <a:solidFill>
                  <a:srgbClr val="A6A7A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45" name="Google Shape;5545;p43"/>
                <p:cNvSpPr/>
                <p:nvPr/>
              </p:nvSpPr>
              <p:spPr>
                <a:xfrm>
                  <a:off x="1217565" y="6135737"/>
                  <a:ext cx="434157" cy="588685"/>
                </a:xfrm>
                <a:custGeom>
                  <a:rect b="b" l="l" r="r" t="t"/>
                  <a:pathLst>
                    <a:path extrusionOk="0" h="588685" w="434157">
                      <a:moveTo>
                        <a:pt x="127" y="169561"/>
                      </a:moveTo>
                      <a:cubicBezTo>
                        <a:pt x="127" y="401799"/>
                        <a:pt x="187269" y="588686"/>
                        <a:pt x="419889" y="588686"/>
                      </a:cubicBezTo>
                      <a:lnTo>
                        <a:pt x="434157" y="574163"/>
                      </a:lnTo>
                      <a:cubicBezTo>
                        <a:pt x="202556" y="574163"/>
                        <a:pt x="16052" y="388041"/>
                        <a:pt x="16052" y="156949"/>
                      </a:cubicBezTo>
                      <a:lnTo>
                        <a:pt x="16052" y="0"/>
                      </a:lnTo>
                      <a:lnTo>
                        <a:pt x="0" y="0"/>
                      </a:lnTo>
                      <a:lnTo>
                        <a:pt x="127" y="169561"/>
                      </a:lnTo>
                      <a:lnTo>
                        <a:pt x="127" y="169561"/>
                      </a:lnTo>
                      <a:lnTo>
                        <a:pt x="127" y="169561"/>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46" name="Google Shape;5546;p43"/>
                <p:cNvSpPr/>
                <p:nvPr/>
              </p:nvSpPr>
              <p:spPr>
                <a:xfrm>
                  <a:off x="1217565" y="251681"/>
                  <a:ext cx="843855" cy="3364719"/>
                </a:xfrm>
                <a:custGeom>
                  <a:rect b="b" l="l" r="r" t="t"/>
                  <a:pathLst>
                    <a:path extrusionOk="0" h="3364719" w="843855">
                      <a:moveTo>
                        <a:pt x="16052" y="432374"/>
                      </a:moveTo>
                      <a:cubicBezTo>
                        <a:pt x="16052" y="201027"/>
                        <a:pt x="202301" y="14778"/>
                        <a:pt x="433648" y="14778"/>
                      </a:cubicBezTo>
                      <a:lnTo>
                        <a:pt x="843855" y="14778"/>
                      </a:lnTo>
                      <a:lnTo>
                        <a:pt x="843855" y="0"/>
                      </a:lnTo>
                      <a:lnTo>
                        <a:pt x="419380" y="0"/>
                      </a:lnTo>
                      <a:cubicBezTo>
                        <a:pt x="187014" y="0"/>
                        <a:pt x="0" y="187269"/>
                        <a:pt x="0" y="419762"/>
                      </a:cubicBezTo>
                      <a:lnTo>
                        <a:pt x="0" y="3364720"/>
                      </a:lnTo>
                      <a:lnTo>
                        <a:pt x="16052" y="3364720"/>
                      </a:lnTo>
                      <a:lnTo>
                        <a:pt x="16052" y="432374"/>
                      </a:lnTo>
                      <a:lnTo>
                        <a:pt x="16052" y="432374"/>
                      </a:lnTo>
                      <a:lnTo>
                        <a:pt x="16052" y="432374"/>
                      </a:lnTo>
                      <a:close/>
                    </a:path>
                  </a:pathLst>
                </a:custGeom>
                <a:solidFill>
                  <a:srgbClr val="5D5E6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47" name="Google Shape;5547;p43"/>
                <p:cNvSpPr/>
                <p:nvPr/>
              </p:nvSpPr>
              <p:spPr>
                <a:xfrm>
                  <a:off x="9999061" y="251681"/>
                  <a:ext cx="438743" cy="432628"/>
                </a:xfrm>
                <a:custGeom>
                  <a:rect b="b" l="l" r="r" t="t"/>
                  <a:pathLst>
                    <a:path extrusionOk="0" h="432628" w="438743">
                      <a:moveTo>
                        <a:pt x="0" y="14650"/>
                      </a:moveTo>
                      <a:cubicBezTo>
                        <a:pt x="231601" y="14650"/>
                        <a:pt x="417723" y="201027"/>
                        <a:pt x="417723" y="432629"/>
                      </a:cubicBezTo>
                      <a:lnTo>
                        <a:pt x="438744" y="419889"/>
                      </a:lnTo>
                      <a:cubicBezTo>
                        <a:pt x="438744" y="187269"/>
                        <a:pt x="251857" y="0"/>
                        <a:pt x="19618" y="0"/>
                      </a:cubicBezTo>
                      <a:lnTo>
                        <a:pt x="0" y="14650"/>
                      </a:lnTo>
                      <a:lnTo>
                        <a:pt x="0" y="14650"/>
                      </a:lnTo>
                      <a:lnTo>
                        <a:pt x="0" y="14650"/>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48" name="Google Shape;5548;p43"/>
                <p:cNvSpPr/>
                <p:nvPr/>
              </p:nvSpPr>
              <p:spPr>
                <a:xfrm>
                  <a:off x="10000589" y="6291667"/>
                  <a:ext cx="438743" cy="432628"/>
                </a:xfrm>
                <a:custGeom>
                  <a:rect b="b" l="l" r="r" t="t"/>
                  <a:pathLst>
                    <a:path extrusionOk="0" h="432628" w="438743">
                      <a:moveTo>
                        <a:pt x="18854" y="432629"/>
                      </a:moveTo>
                      <a:cubicBezTo>
                        <a:pt x="251221" y="432629"/>
                        <a:pt x="438744" y="245360"/>
                        <a:pt x="438744" y="12612"/>
                      </a:cubicBezTo>
                      <a:lnTo>
                        <a:pt x="417087" y="0"/>
                      </a:lnTo>
                      <a:cubicBezTo>
                        <a:pt x="417087" y="231601"/>
                        <a:pt x="230965" y="418106"/>
                        <a:pt x="0" y="418106"/>
                      </a:cubicBezTo>
                      <a:lnTo>
                        <a:pt x="18854" y="432629"/>
                      </a:lnTo>
                      <a:lnTo>
                        <a:pt x="18854" y="432629"/>
                      </a:lnTo>
                      <a:lnTo>
                        <a:pt x="18854" y="432629"/>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49" name="Google Shape;5549;p43"/>
                <p:cNvSpPr/>
                <p:nvPr/>
              </p:nvSpPr>
              <p:spPr>
                <a:xfrm>
                  <a:off x="1194635" y="927377"/>
                  <a:ext cx="19873" cy="337847"/>
                </a:xfrm>
                <a:custGeom>
                  <a:rect b="b" l="l" r="r" t="t"/>
                  <a:pathLst>
                    <a:path extrusionOk="0" h="337847" w="19873">
                      <a:moveTo>
                        <a:pt x="0" y="328930"/>
                      </a:moveTo>
                      <a:lnTo>
                        <a:pt x="0" y="8918"/>
                      </a:lnTo>
                      <a:cubicBezTo>
                        <a:pt x="0" y="3949"/>
                        <a:pt x="4331" y="0"/>
                        <a:pt x="9555" y="0"/>
                      </a:cubicBezTo>
                      <a:lnTo>
                        <a:pt x="19873" y="0"/>
                      </a:lnTo>
                      <a:lnTo>
                        <a:pt x="19873" y="337848"/>
                      </a:lnTo>
                      <a:lnTo>
                        <a:pt x="9555" y="337848"/>
                      </a:lnTo>
                      <a:cubicBezTo>
                        <a:pt x="4331" y="337848"/>
                        <a:pt x="0" y="333899"/>
                        <a:pt x="0" y="328930"/>
                      </a:cubicBezTo>
                      <a:lnTo>
                        <a:pt x="0" y="328930"/>
                      </a:lnTo>
                      <a:close/>
                    </a:path>
                  </a:pathLst>
                </a:custGeom>
                <a:solidFill>
                  <a:srgbClr val="14141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5550" name="Google Shape;5550;p43"/>
                <p:cNvSpPr/>
                <p:nvPr/>
              </p:nvSpPr>
              <p:spPr>
                <a:xfrm>
                  <a:off x="1200749" y="925848"/>
                  <a:ext cx="13758" cy="339376"/>
                </a:xfrm>
                <a:custGeom>
                  <a:rect b="b" l="l" r="r" t="t"/>
                  <a:pathLst>
                    <a:path extrusionOk="0" h="339376" w="13758">
                      <a:moveTo>
                        <a:pt x="13759" y="339376"/>
                      </a:moveTo>
                      <a:lnTo>
                        <a:pt x="3057" y="339376"/>
                      </a:lnTo>
                      <a:cubicBezTo>
                        <a:pt x="1911" y="339376"/>
                        <a:pt x="1019" y="338994"/>
                        <a:pt x="0" y="338740"/>
                      </a:cubicBezTo>
                      <a:cubicBezTo>
                        <a:pt x="3949" y="337593"/>
                        <a:pt x="6879" y="334408"/>
                        <a:pt x="6879" y="330332"/>
                      </a:cubicBezTo>
                      <a:lnTo>
                        <a:pt x="6879" y="8918"/>
                      </a:lnTo>
                      <a:cubicBezTo>
                        <a:pt x="6879" y="4968"/>
                        <a:pt x="3949" y="1529"/>
                        <a:pt x="0" y="382"/>
                      </a:cubicBezTo>
                      <a:cubicBezTo>
                        <a:pt x="1019" y="127"/>
                        <a:pt x="1911" y="0"/>
                        <a:pt x="3057" y="0"/>
                      </a:cubicBezTo>
                      <a:lnTo>
                        <a:pt x="13759" y="0"/>
                      </a:lnTo>
                      <a:lnTo>
                        <a:pt x="13759" y="339376"/>
                      </a:lnTo>
                      <a:lnTo>
                        <a:pt x="13759" y="339376"/>
                      </a:lnTo>
                      <a:lnTo>
                        <a:pt x="13759" y="339376"/>
                      </a:lnTo>
                      <a:close/>
                    </a:path>
                  </a:pathLst>
                </a:custGeom>
                <a:solidFill>
                  <a:srgbClr val="40404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p:txBody>
            </p:sp>
          </p:grpSp>
        </p:grpSp>
        <p:sp>
          <p:nvSpPr>
            <p:cNvPr id="5551" name="Google Shape;5551;p43"/>
            <p:cNvSpPr/>
            <p:nvPr/>
          </p:nvSpPr>
          <p:spPr>
            <a:xfrm>
              <a:off x="2893720" y="349978"/>
              <a:ext cx="5332800" cy="4001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5552" name="Google Shape;5552;p43"/>
            <p:cNvSpPr/>
            <p:nvPr/>
          </p:nvSpPr>
          <p:spPr>
            <a:xfrm rot="5829469">
              <a:off x="2617236" y="2327108"/>
              <a:ext cx="65007" cy="65007"/>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sp>
        <p:nvSpPr>
          <p:cNvPr id="5553" name="Google Shape;5553;p43"/>
          <p:cNvSpPr txBox="1"/>
          <p:nvPr>
            <p:ph type="title"/>
          </p:nvPr>
        </p:nvSpPr>
        <p:spPr>
          <a:xfrm>
            <a:off x="5829000" y="1875225"/>
            <a:ext cx="4487400" cy="1320600"/>
          </a:xfrm>
          <a:prstGeom prst="rect">
            <a:avLst/>
          </a:prstGeom>
          <a:noFill/>
          <a:ln>
            <a:noFill/>
          </a:ln>
        </p:spPr>
        <p:txBody>
          <a:bodyPr anchorCtr="0" anchor="ctr" bIns="121900" lIns="121900" spcFirstLastPara="1" rIns="121900" wrap="square" tIns="121900">
            <a:normAutofit fontScale="90000"/>
          </a:bodyPr>
          <a:lstStyle/>
          <a:p>
            <a:pPr indent="0" lvl="0" marL="0" rtl="0" algn="l">
              <a:lnSpc>
                <a:spcPct val="80000"/>
              </a:lnSpc>
              <a:spcBef>
                <a:spcPts val="0"/>
              </a:spcBef>
              <a:spcAft>
                <a:spcPts val="0"/>
              </a:spcAft>
              <a:buSzPct val="48047"/>
              <a:buNone/>
            </a:pPr>
            <a:r>
              <a:rPr lang="en"/>
              <a:t>Presenting a website or an app?</a:t>
            </a:r>
            <a:endParaRPr/>
          </a:p>
        </p:txBody>
      </p:sp>
      <p:sp>
        <p:nvSpPr>
          <p:cNvPr id="5554" name="Google Shape;5554;p43"/>
          <p:cNvSpPr txBox="1"/>
          <p:nvPr>
            <p:ph idx="1" type="body"/>
          </p:nvPr>
        </p:nvSpPr>
        <p:spPr>
          <a:xfrm>
            <a:off x="5829000" y="3835625"/>
            <a:ext cx="4487400" cy="18984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SzPts val="2000"/>
              <a:buNone/>
            </a:pPr>
            <a:r>
              <a:rPr lang="en"/>
              <a:t>If you are presenting a website, an internet product or an app, you can place a screenshot of it here.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8" name="Shape 5558"/>
        <p:cNvGrpSpPr/>
        <p:nvPr/>
      </p:nvGrpSpPr>
      <p:grpSpPr>
        <a:xfrm>
          <a:off x="0" y="0"/>
          <a:ext cx="0" cy="0"/>
          <a:chOff x="0" y="0"/>
          <a:chExt cx="0" cy="0"/>
        </a:xfrm>
      </p:grpSpPr>
      <p:sp>
        <p:nvSpPr>
          <p:cNvPr id="5559" name="Google Shape;5559;p44"/>
          <p:cNvSpPr txBox="1"/>
          <p:nvPr>
            <p:ph type="title"/>
          </p:nvPr>
        </p:nvSpPr>
        <p:spPr>
          <a:xfrm>
            <a:off x="2576852" y="1351650"/>
            <a:ext cx="7038300" cy="175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4500"/>
              <a:buNone/>
            </a:pPr>
            <a:r>
              <a:rPr lang="en"/>
              <a:t>Thank you!</a:t>
            </a:r>
            <a:endParaRPr/>
          </a:p>
        </p:txBody>
      </p:sp>
      <p:sp>
        <p:nvSpPr>
          <p:cNvPr id="5560" name="Google Shape;5560;p44"/>
          <p:cNvSpPr txBox="1"/>
          <p:nvPr>
            <p:ph idx="1" type="subTitle"/>
          </p:nvPr>
        </p:nvSpPr>
        <p:spPr>
          <a:xfrm>
            <a:off x="2576825" y="3105148"/>
            <a:ext cx="7038300" cy="5307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ctr">
              <a:lnSpc>
                <a:spcPct val="80000"/>
              </a:lnSpc>
              <a:spcBef>
                <a:spcPts val="0"/>
              </a:spcBef>
              <a:spcAft>
                <a:spcPts val="0"/>
              </a:spcAft>
              <a:buSzPct val="94154"/>
              <a:buNone/>
            </a:pPr>
            <a:r>
              <a:rPr lang="en"/>
              <a:t>Do you have any questions?</a:t>
            </a:r>
            <a:endParaRPr/>
          </a:p>
        </p:txBody>
      </p:sp>
      <p:sp>
        <p:nvSpPr>
          <p:cNvPr id="5561" name="Google Shape;5561;p44"/>
          <p:cNvSpPr txBox="1"/>
          <p:nvPr>
            <p:ph idx="2" type="body"/>
          </p:nvPr>
        </p:nvSpPr>
        <p:spPr>
          <a:xfrm>
            <a:off x="2576863" y="3635852"/>
            <a:ext cx="7038300" cy="12978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2000"/>
              <a:buNone/>
            </a:pPr>
            <a:r>
              <a:rPr lang="en"/>
              <a:t>hello@mail.com</a:t>
            </a:r>
            <a:endParaRPr/>
          </a:p>
          <a:p>
            <a:pPr indent="0" lvl="0" marL="0" rtl="0" algn="ctr">
              <a:lnSpc>
                <a:spcPct val="100000"/>
              </a:lnSpc>
              <a:spcBef>
                <a:spcPts val="0"/>
              </a:spcBef>
              <a:spcAft>
                <a:spcPts val="0"/>
              </a:spcAft>
              <a:buSzPts val="2000"/>
              <a:buNone/>
            </a:pPr>
            <a:r>
              <a:rPr lang="en"/>
              <a:t>555-111-222</a:t>
            </a:r>
            <a:endParaRPr/>
          </a:p>
          <a:p>
            <a:pPr indent="0" lvl="0" marL="0" rtl="0" algn="ctr">
              <a:lnSpc>
                <a:spcPct val="100000"/>
              </a:lnSpc>
              <a:spcBef>
                <a:spcPts val="0"/>
              </a:spcBef>
              <a:spcAft>
                <a:spcPts val="0"/>
              </a:spcAft>
              <a:buSzPts val="2000"/>
              <a:buNone/>
            </a:pPr>
            <a:r>
              <a:rPr lang="en"/>
              <a:t>mydomain.com</a:t>
            </a:r>
            <a:endParaRPr/>
          </a:p>
        </p:txBody>
      </p:sp>
      <p:sp>
        <p:nvSpPr>
          <p:cNvPr id="5562" name="Google Shape;5562;p44"/>
          <p:cNvSpPr/>
          <p:nvPr/>
        </p:nvSpPr>
        <p:spPr>
          <a:xfrm>
            <a:off x="5989978" y="5104090"/>
            <a:ext cx="181070" cy="392601"/>
          </a:xfrm>
          <a:custGeom>
            <a:rect b="b" l="l" r="r" t="t"/>
            <a:pathLst>
              <a:path extrusionOk="0" h="17146" w="7907">
                <a:moveTo>
                  <a:pt x="5538" y="0"/>
                </a:moveTo>
                <a:cubicBezTo>
                  <a:pt x="2969" y="0"/>
                  <a:pt x="1802" y="1134"/>
                  <a:pt x="1802" y="3303"/>
                </a:cubicBezTo>
                <a:lnTo>
                  <a:pt x="1802" y="5604"/>
                </a:lnTo>
                <a:lnTo>
                  <a:pt x="0" y="5604"/>
                </a:lnTo>
                <a:lnTo>
                  <a:pt x="0" y="8540"/>
                </a:lnTo>
                <a:lnTo>
                  <a:pt x="1802" y="8540"/>
                </a:lnTo>
                <a:lnTo>
                  <a:pt x="1802" y="17146"/>
                </a:lnTo>
                <a:lnTo>
                  <a:pt x="5238" y="17146"/>
                </a:lnTo>
                <a:lnTo>
                  <a:pt x="5238" y="8473"/>
                </a:lnTo>
                <a:lnTo>
                  <a:pt x="7673" y="8473"/>
                </a:lnTo>
                <a:lnTo>
                  <a:pt x="7906" y="5604"/>
                </a:lnTo>
                <a:lnTo>
                  <a:pt x="5238" y="5604"/>
                </a:lnTo>
                <a:lnTo>
                  <a:pt x="5238" y="3936"/>
                </a:lnTo>
                <a:cubicBezTo>
                  <a:pt x="5238" y="3269"/>
                  <a:pt x="5404" y="3002"/>
                  <a:pt x="6038" y="3002"/>
                </a:cubicBezTo>
                <a:lnTo>
                  <a:pt x="7906" y="3002"/>
                </a:lnTo>
                <a:lnTo>
                  <a:pt x="790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63" name="Google Shape;5563;p44"/>
          <p:cNvGrpSpPr/>
          <p:nvPr/>
        </p:nvGrpSpPr>
        <p:grpSpPr>
          <a:xfrm>
            <a:off x="6523080" y="5094439"/>
            <a:ext cx="411849" cy="411917"/>
            <a:chOff x="5162200" y="4097750"/>
            <a:chExt cx="338385" cy="338414"/>
          </a:xfrm>
        </p:grpSpPr>
        <p:sp>
          <p:nvSpPr>
            <p:cNvPr id="5564" name="Google Shape;5564;p44"/>
            <p:cNvSpPr/>
            <p:nvPr/>
          </p:nvSpPr>
          <p:spPr>
            <a:xfrm>
              <a:off x="5162200" y="4097750"/>
              <a:ext cx="338385" cy="338414"/>
            </a:xfrm>
            <a:custGeom>
              <a:rect b="b" l="l" r="r" t="t"/>
              <a:pathLst>
                <a:path extrusionOk="0" h="11843" w="11842">
                  <a:moveTo>
                    <a:pt x="5938" y="1068"/>
                  </a:moveTo>
                  <a:cubicBezTo>
                    <a:pt x="7505" y="1068"/>
                    <a:pt x="7706" y="1068"/>
                    <a:pt x="8339" y="1101"/>
                  </a:cubicBezTo>
                  <a:cubicBezTo>
                    <a:pt x="8906" y="1135"/>
                    <a:pt x="9207" y="1201"/>
                    <a:pt x="9440" y="1301"/>
                  </a:cubicBezTo>
                  <a:cubicBezTo>
                    <a:pt x="9707" y="1401"/>
                    <a:pt x="9907" y="1535"/>
                    <a:pt x="10107" y="1735"/>
                  </a:cubicBezTo>
                  <a:cubicBezTo>
                    <a:pt x="10307" y="1935"/>
                    <a:pt x="10441" y="2135"/>
                    <a:pt x="10541" y="2435"/>
                  </a:cubicBezTo>
                  <a:cubicBezTo>
                    <a:pt x="10641" y="2636"/>
                    <a:pt x="10741" y="2936"/>
                    <a:pt x="10741" y="3536"/>
                  </a:cubicBezTo>
                  <a:cubicBezTo>
                    <a:pt x="10774" y="4137"/>
                    <a:pt x="10774" y="4337"/>
                    <a:pt x="10774" y="5905"/>
                  </a:cubicBezTo>
                  <a:cubicBezTo>
                    <a:pt x="10774" y="7506"/>
                    <a:pt x="10774" y="7706"/>
                    <a:pt x="10741" y="8306"/>
                  </a:cubicBezTo>
                  <a:cubicBezTo>
                    <a:pt x="10741" y="8907"/>
                    <a:pt x="10641" y="9207"/>
                    <a:pt x="10541" y="9407"/>
                  </a:cubicBezTo>
                  <a:cubicBezTo>
                    <a:pt x="10441" y="9707"/>
                    <a:pt x="10307" y="9907"/>
                    <a:pt x="10107" y="10108"/>
                  </a:cubicBezTo>
                  <a:cubicBezTo>
                    <a:pt x="9907" y="10308"/>
                    <a:pt x="9707" y="10441"/>
                    <a:pt x="9440" y="10541"/>
                  </a:cubicBezTo>
                  <a:cubicBezTo>
                    <a:pt x="9207" y="10608"/>
                    <a:pt x="8906" y="10708"/>
                    <a:pt x="8339" y="10741"/>
                  </a:cubicBezTo>
                  <a:cubicBezTo>
                    <a:pt x="7706" y="10775"/>
                    <a:pt x="7505" y="10775"/>
                    <a:pt x="5938" y="10775"/>
                  </a:cubicBezTo>
                  <a:cubicBezTo>
                    <a:pt x="4337" y="10775"/>
                    <a:pt x="4170" y="10775"/>
                    <a:pt x="3536" y="10741"/>
                  </a:cubicBezTo>
                  <a:cubicBezTo>
                    <a:pt x="2969" y="10708"/>
                    <a:pt x="2635" y="10608"/>
                    <a:pt x="2435" y="10541"/>
                  </a:cubicBezTo>
                  <a:cubicBezTo>
                    <a:pt x="2168" y="10441"/>
                    <a:pt x="1968" y="10308"/>
                    <a:pt x="1735" y="10108"/>
                  </a:cubicBezTo>
                  <a:cubicBezTo>
                    <a:pt x="1535" y="9874"/>
                    <a:pt x="1401" y="9674"/>
                    <a:pt x="1301" y="9407"/>
                  </a:cubicBezTo>
                  <a:cubicBezTo>
                    <a:pt x="1234" y="9207"/>
                    <a:pt x="1134" y="8907"/>
                    <a:pt x="1101" y="8306"/>
                  </a:cubicBezTo>
                  <a:cubicBezTo>
                    <a:pt x="1068" y="7706"/>
                    <a:pt x="1068" y="7506"/>
                    <a:pt x="1068" y="5905"/>
                  </a:cubicBezTo>
                  <a:cubicBezTo>
                    <a:pt x="1068" y="4337"/>
                    <a:pt x="1068" y="4137"/>
                    <a:pt x="1101" y="3536"/>
                  </a:cubicBezTo>
                  <a:cubicBezTo>
                    <a:pt x="1134" y="2936"/>
                    <a:pt x="1234" y="2636"/>
                    <a:pt x="1301" y="2435"/>
                  </a:cubicBezTo>
                  <a:cubicBezTo>
                    <a:pt x="1401" y="2135"/>
                    <a:pt x="1535" y="1935"/>
                    <a:pt x="1735" y="1735"/>
                  </a:cubicBezTo>
                  <a:cubicBezTo>
                    <a:pt x="1968" y="1535"/>
                    <a:pt x="2168" y="1401"/>
                    <a:pt x="2435" y="1301"/>
                  </a:cubicBezTo>
                  <a:cubicBezTo>
                    <a:pt x="2635" y="1235"/>
                    <a:pt x="2969" y="1135"/>
                    <a:pt x="3536" y="1101"/>
                  </a:cubicBezTo>
                  <a:cubicBezTo>
                    <a:pt x="4170" y="1068"/>
                    <a:pt x="4337" y="1068"/>
                    <a:pt x="5938" y="1068"/>
                  </a:cubicBezTo>
                  <a:close/>
                  <a:moveTo>
                    <a:pt x="5938" y="0"/>
                  </a:moveTo>
                  <a:cubicBezTo>
                    <a:pt x="4337" y="0"/>
                    <a:pt x="4103" y="0"/>
                    <a:pt x="3503" y="34"/>
                  </a:cubicBezTo>
                  <a:cubicBezTo>
                    <a:pt x="2869" y="67"/>
                    <a:pt x="2435" y="167"/>
                    <a:pt x="2035" y="301"/>
                  </a:cubicBezTo>
                  <a:cubicBezTo>
                    <a:pt x="1668" y="467"/>
                    <a:pt x="1334" y="668"/>
                    <a:pt x="1001" y="1001"/>
                  </a:cubicBezTo>
                  <a:cubicBezTo>
                    <a:pt x="667" y="1335"/>
                    <a:pt x="467" y="1635"/>
                    <a:pt x="300" y="2035"/>
                  </a:cubicBezTo>
                  <a:cubicBezTo>
                    <a:pt x="167" y="2402"/>
                    <a:pt x="67" y="2836"/>
                    <a:pt x="33" y="3470"/>
                  </a:cubicBezTo>
                  <a:cubicBezTo>
                    <a:pt x="0" y="4103"/>
                    <a:pt x="0" y="4303"/>
                    <a:pt x="0" y="5938"/>
                  </a:cubicBezTo>
                  <a:cubicBezTo>
                    <a:pt x="0" y="7539"/>
                    <a:pt x="0" y="7739"/>
                    <a:pt x="33" y="8373"/>
                  </a:cubicBezTo>
                  <a:cubicBezTo>
                    <a:pt x="67" y="9007"/>
                    <a:pt x="167" y="9440"/>
                    <a:pt x="300" y="9807"/>
                  </a:cubicBezTo>
                  <a:cubicBezTo>
                    <a:pt x="467" y="10208"/>
                    <a:pt x="667" y="10541"/>
                    <a:pt x="1001" y="10841"/>
                  </a:cubicBezTo>
                  <a:cubicBezTo>
                    <a:pt x="1334" y="11175"/>
                    <a:pt x="1668" y="11375"/>
                    <a:pt x="2035" y="11542"/>
                  </a:cubicBezTo>
                  <a:cubicBezTo>
                    <a:pt x="2435" y="11675"/>
                    <a:pt x="2869" y="11775"/>
                    <a:pt x="3503" y="11809"/>
                  </a:cubicBezTo>
                  <a:cubicBezTo>
                    <a:pt x="4103" y="11842"/>
                    <a:pt x="4337" y="11842"/>
                    <a:pt x="5938" y="11842"/>
                  </a:cubicBezTo>
                  <a:cubicBezTo>
                    <a:pt x="7539" y="11842"/>
                    <a:pt x="7739" y="11842"/>
                    <a:pt x="8373" y="11809"/>
                  </a:cubicBezTo>
                  <a:cubicBezTo>
                    <a:pt x="9007" y="11775"/>
                    <a:pt x="9440" y="11675"/>
                    <a:pt x="9807" y="11542"/>
                  </a:cubicBezTo>
                  <a:cubicBezTo>
                    <a:pt x="10207" y="11375"/>
                    <a:pt x="10541" y="11175"/>
                    <a:pt x="10875" y="10841"/>
                  </a:cubicBezTo>
                  <a:cubicBezTo>
                    <a:pt x="11208" y="10508"/>
                    <a:pt x="11408" y="10208"/>
                    <a:pt x="11542" y="9807"/>
                  </a:cubicBezTo>
                  <a:cubicBezTo>
                    <a:pt x="11708" y="9440"/>
                    <a:pt x="11775" y="9007"/>
                    <a:pt x="11809" y="8373"/>
                  </a:cubicBezTo>
                  <a:cubicBezTo>
                    <a:pt x="11842" y="7739"/>
                    <a:pt x="11842" y="7539"/>
                    <a:pt x="11842" y="5938"/>
                  </a:cubicBezTo>
                  <a:cubicBezTo>
                    <a:pt x="11842" y="4303"/>
                    <a:pt x="11842" y="4103"/>
                    <a:pt x="11809" y="3470"/>
                  </a:cubicBezTo>
                  <a:cubicBezTo>
                    <a:pt x="11809" y="2836"/>
                    <a:pt x="11708" y="2402"/>
                    <a:pt x="11542" y="2035"/>
                  </a:cubicBezTo>
                  <a:cubicBezTo>
                    <a:pt x="11408" y="1668"/>
                    <a:pt x="11175" y="1301"/>
                    <a:pt x="10875" y="1001"/>
                  </a:cubicBezTo>
                  <a:cubicBezTo>
                    <a:pt x="10541" y="668"/>
                    <a:pt x="10207" y="467"/>
                    <a:pt x="9807" y="301"/>
                  </a:cubicBezTo>
                  <a:cubicBezTo>
                    <a:pt x="9440" y="167"/>
                    <a:pt x="9007" y="67"/>
                    <a:pt x="8373" y="34"/>
                  </a:cubicBezTo>
                  <a:cubicBezTo>
                    <a:pt x="7739" y="0"/>
                    <a:pt x="7539" y="0"/>
                    <a:pt x="59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5" name="Google Shape;5565;p44"/>
            <p:cNvSpPr/>
            <p:nvPr/>
          </p:nvSpPr>
          <p:spPr>
            <a:xfrm>
              <a:off x="5245127" y="4179731"/>
              <a:ext cx="173507" cy="174450"/>
            </a:xfrm>
            <a:custGeom>
              <a:rect b="b" l="l" r="r" t="t"/>
              <a:pathLst>
                <a:path extrusionOk="0" h="6105" w="6072">
                  <a:moveTo>
                    <a:pt x="3036" y="1068"/>
                  </a:moveTo>
                  <a:cubicBezTo>
                    <a:pt x="4136" y="1068"/>
                    <a:pt x="5004" y="1968"/>
                    <a:pt x="5004" y="3036"/>
                  </a:cubicBezTo>
                  <a:cubicBezTo>
                    <a:pt x="5004" y="4136"/>
                    <a:pt x="4136" y="5037"/>
                    <a:pt x="3036" y="5037"/>
                  </a:cubicBezTo>
                  <a:cubicBezTo>
                    <a:pt x="1935" y="5037"/>
                    <a:pt x="1068" y="4136"/>
                    <a:pt x="1068" y="3036"/>
                  </a:cubicBezTo>
                  <a:cubicBezTo>
                    <a:pt x="1068" y="1968"/>
                    <a:pt x="1935" y="1068"/>
                    <a:pt x="3036" y="1068"/>
                  </a:cubicBezTo>
                  <a:close/>
                  <a:moveTo>
                    <a:pt x="3036" y="0"/>
                  </a:moveTo>
                  <a:cubicBezTo>
                    <a:pt x="1334" y="0"/>
                    <a:pt x="0" y="1368"/>
                    <a:pt x="0" y="3036"/>
                  </a:cubicBezTo>
                  <a:cubicBezTo>
                    <a:pt x="0" y="4737"/>
                    <a:pt x="1334" y="6104"/>
                    <a:pt x="3036" y="6104"/>
                  </a:cubicBezTo>
                  <a:cubicBezTo>
                    <a:pt x="4704" y="6104"/>
                    <a:pt x="6071" y="4737"/>
                    <a:pt x="6071" y="3036"/>
                  </a:cubicBezTo>
                  <a:cubicBezTo>
                    <a:pt x="6071" y="1368"/>
                    <a:pt x="4704" y="0"/>
                    <a:pt x="303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6" name="Google Shape;5566;p44"/>
            <p:cNvSpPr/>
            <p:nvPr/>
          </p:nvSpPr>
          <p:spPr>
            <a:xfrm>
              <a:off x="5401436" y="4155900"/>
              <a:ext cx="41034" cy="41005"/>
            </a:xfrm>
            <a:custGeom>
              <a:rect b="b" l="l" r="r" t="t"/>
              <a:pathLst>
                <a:path extrusionOk="0" h="1435" w="1436">
                  <a:moveTo>
                    <a:pt x="735" y="0"/>
                  </a:moveTo>
                  <a:cubicBezTo>
                    <a:pt x="334" y="0"/>
                    <a:pt x="1" y="334"/>
                    <a:pt x="1" y="734"/>
                  </a:cubicBezTo>
                  <a:cubicBezTo>
                    <a:pt x="1" y="1101"/>
                    <a:pt x="334" y="1435"/>
                    <a:pt x="735" y="1435"/>
                  </a:cubicBezTo>
                  <a:cubicBezTo>
                    <a:pt x="1135" y="1435"/>
                    <a:pt x="1435" y="1101"/>
                    <a:pt x="1435" y="734"/>
                  </a:cubicBezTo>
                  <a:cubicBezTo>
                    <a:pt x="1435" y="334"/>
                    <a:pt x="1102" y="0"/>
                    <a:pt x="7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67" name="Google Shape;5567;p44"/>
          <p:cNvSpPr/>
          <p:nvPr/>
        </p:nvSpPr>
        <p:spPr>
          <a:xfrm>
            <a:off x="5257088" y="5145473"/>
            <a:ext cx="380848" cy="309834"/>
          </a:xfrm>
          <a:custGeom>
            <a:rect b="b" l="l" r="r" t="t"/>
            <a:pathLst>
              <a:path extrusionOk="0" h="13378" w="16446">
                <a:moveTo>
                  <a:pt x="11375" y="1"/>
                </a:moveTo>
                <a:cubicBezTo>
                  <a:pt x="9207" y="1"/>
                  <a:pt x="7606" y="2036"/>
                  <a:pt x="8106" y="4137"/>
                </a:cubicBezTo>
                <a:cubicBezTo>
                  <a:pt x="5304" y="4004"/>
                  <a:pt x="2802" y="2669"/>
                  <a:pt x="1135" y="635"/>
                </a:cubicBezTo>
                <a:lnTo>
                  <a:pt x="1135" y="635"/>
                </a:lnTo>
                <a:cubicBezTo>
                  <a:pt x="267" y="2136"/>
                  <a:pt x="701" y="4137"/>
                  <a:pt x="2202" y="5138"/>
                </a:cubicBezTo>
                <a:cubicBezTo>
                  <a:pt x="1635" y="5104"/>
                  <a:pt x="1135" y="4971"/>
                  <a:pt x="668" y="4704"/>
                </a:cubicBezTo>
                <a:lnTo>
                  <a:pt x="668" y="4704"/>
                </a:lnTo>
                <a:cubicBezTo>
                  <a:pt x="634" y="6272"/>
                  <a:pt x="1735" y="7740"/>
                  <a:pt x="3370" y="8040"/>
                </a:cubicBezTo>
                <a:cubicBezTo>
                  <a:pt x="3087" y="8121"/>
                  <a:pt x="2780" y="8165"/>
                  <a:pt x="2463" y="8165"/>
                </a:cubicBezTo>
                <a:cubicBezTo>
                  <a:pt x="2256" y="8165"/>
                  <a:pt x="2046" y="8146"/>
                  <a:pt x="1835" y="8107"/>
                </a:cubicBezTo>
                <a:lnTo>
                  <a:pt x="1835" y="8107"/>
                </a:lnTo>
                <a:cubicBezTo>
                  <a:pt x="2269" y="9441"/>
                  <a:pt x="3503" y="10408"/>
                  <a:pt x="5004" y="10442"/>
                </a:cubicBezTo>
                <a:cubicBezTo>
                  <a:pt x="3785" y="11406"/>
                  <a:pt x="2325" y="11888"/>
                  <a:pt x="808" y="11888"/>
                </a:cubicBezTo>
                <a:cubicBezTo>
                  <a:pt x="540" y="11888"/>
                  <a:pt x="271" y="11873"/>
                  <a:pt x="0" y="11843"/>
                </a:cubicBezTo>
                <a:lnTo>
                  <a:pt x="0" y="11843"/>
                </a:lnTo>
                <a:cubicBezTo>
                  <a:pt x="1502" y="12810"/>
                  <a:pt x="3269" y="13377"/>
                  <a:pt x="5171" y="13377"/>
                </a:cubicBezTo>
                <a:cubicBezTo>
                  <a:pt x="11442" y="13377"/>
                  <a:pt x="14978" y="8073"/>
                  <a:pt x="14744" y="3337"/>
                </a:cubicBezTo>
                <a:cubicBezTo>
                  <a:pt x="15411" y="2870"/>
                  <a:pt x="15979" y="2269"/>
                  <a:pt x="16446" y="1602"/>
                </a:cubicBezTo>
                <a:lnTo>
                  <a:pt x="16446" y="1602"/>
                </a:lnTo>
                <a:cubicBezTo>
                  <a:pt x="15812" y="1869"/>
                  <a:pt x="15178" y="2036"/>
                  <a:pt x="14511" y="2136"/>
                </a:cubicBezTo>
                <a:cubicBezTo>
                  <a:pt x="15178" y="1702"/>
                  <a:pt x="15712" y="1035"/>
                  <a:pt x="15979" y="268"/>
                </a:cubicBezTo>
                <a:lnTo>
                  <a:pt x="15979" y="268"/>
                </a:lnTo>
                <a:cubicBezTo>
                  <a:pt x="15311" y="635"/>
                  <a:pt x="14611" y="935"/>
                  <a:pt x="13844" y="1068"/>
                </a:cubicBezTo>
                <a:cubicBezTo>
                  <a:pt x="13210" y="434"/>
                  <a:pt x="12343" y="1"/>
                  <a:pt x="1137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1" name="Shape 5571"/>
        <p:cNvGrpSpPr/>
        <p:nvPr/>
      </p:nvGrpSpPr>
      <p:grpSpPr>
        <a:xfrm>
          <a:off x="0" y="0"/>
          <a:ext cx="0" cy="0"/>
          <a:chOff x="0" y="0"/>
          <a:chExt cx="0" cy="0"/>
        </a:xfrm>
      </p:grpSpPr>
      <p:sp>
        <p:nvSpPr>
          <p:cNvPr id="5572" name="Google Shape;5572;p45"/>
          <p:cNvSpPr txBox="1"/>
          <p:nvPr>
            <p:ph type="title"/>
          </p:nvPr>
        </p:nvSpPr>
        <p:spPr>
          <a:xfrm>
            <a:off x="210400" y="96650"/>
            <a:ext cx="11791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4500"/>
              <a:buNone/>
            </a:pPr>
            <a:r>
              <a:rPr lang="en"/>
              <a:t>Today is Monday March 6th.</a:t>
            </a:r>
            <a:endParaRPr/>
          </a:p>
        </p:txBody>
      </p:sp>
      <p:sp>
        <p:nvSpPr>
          <p:cNvPr id="5573" name="Google Shape;5573;p45"/>
          <p:cNvSpPr txBox="1"/>
          <p:nvPr>
            <p:ph idx="1" type="body"/>
          </p:nvPr>
        </p:nvSpPr>
        <p:spPr>
          <a:xfrm>
            <a:off x="1265450" y="2696163"/>
            <a:ext cx="3896400" cy="32724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rmAutofit fontScale="92500" lnSpcReduction="10000"/>
          </a:bodyPr>
          <a:lstStyle/>
          <a:p>
            <a:pPr indent="0" lvl="0" marL="0" rtl="0" algn="l">
              <a:lnSpc>
                <a:spcPct val="115000"/>
              </a:lnSpc>
              <a:spcBef>
                <a:spcPts val="0"/>
              </a:spcBef>
              <a:spcAft>
                <a:spcPts val="0"/>
              </a:spcAft>
              <a:buClr>
                <a:srgbClr val="000000"/>
              </a:buClr>
              <a:buSzPct val="102702"/>
              <a:buFont typeface="Arial"/>
              <a:buNone/>
            </a:pPr>
            <a:r>
              <a:rPr lang="en">
                <a:solidFill>
                  <a:schemeClr val="accent6"/>
                </a:solidFill>
              </a:rPr>
              <a:t>Lorem ipsum dolor sit amet, consectetuer adipiscing elit. </a:t>
            </a:r>
            <a:endParaRPr>
              <a:solidFill>
                <a:schemeClr val="accent6"/>
              </a:solidFill>
            </a:endParaRPr>
          </a:p>
          <a:p>
            <a:pPr indent="0" lvl="0" marL="0" rtl="0" algn="l">
              <a:lnSpc>
                <a:spcPct val="115000"/>
              </a:lnSpc>
              <a:spcBef>
                <a:spcPts val="1600"/>
              </a:spcBef>
              <a:spcAft>
                <a:spcPts val="0"/>
              </a:spcAft>
              <a:buClr>
                <a:srgbClr val="000000"/>
              </a:buClr>
              <a:buSzPct val="102702"/>
              <a:buFont typeface="Arial"/>
              <a:buNone/>
            </a:pPr>
            <a:r>
              <a:rPr lang="en">
                <a:solidFill>
                  <a:schemeClr val="accent6"/>
                </a:solidFill>
              </a:rPr>
              <a:t>Aenean commodo ligula eget dolor. </a:t>
            </a:r>
            <a:endParaRPr>
              <a:solidFill>
                <a:schemeClr val="accent6"/>
              </a:solidFill>
            </a:endParaRPr>
          </a:p>
          <a:p>
            <a:pPr indent="0" lvl="0" marL="0" rtl="0" algn="l">
              <a:lnSpc>
                <a:spcPct val="115000"/>
              </a:lnSpc>
              <a:spcBef>
                <a:spcPts val="1600"/>
              </a:spcBef>
              <a:spcAft>
                <a:spcPts val="0"/>
              </a:spcAft>
              <a:buClr>
                <a:srgbClr val="000000"/>
              </a:buClr>
              <a:buSzPct val="102702"/>
              <a:buFont typeface="Arial"/>
              <a:buNone/>
            </a:pPr>
            <a:r>
              <a:rPr lang="en">
                <a:solidFill>
                  <a:schemeClr val="accent6"/>
                </a:solidFill>
              </a:rPr>
              <a:t>Lorem ipsum dolor sit amet, consectetuer adipiscing elit. </a:t>
            </a:r>
            <a:endParaRPr>
              <a:solidFill>
                <a:schemeClr val="accent6"/>
              </a:solidFill>
            </a:endParaRPr>
          </a:p>
          <a:p>
            <a:pPr indent="0" lvl="0" marL="0" rtl="0" algn="l">
              <a:lnSpc>
                <a:spcPct val="115000"/>
              </a:lnSpc>
              <a:spcBef>
                <a:spcPts val="1600"/>
              </a:spcBef>
              <a:spcAft>
                <a:spcPts val="1600"/>
              </a:spcAft>
              <a:buClr>
                <a:srgbClr val="000000"/>
              </a:buClr>
              <a:buSzPct val="102702"/>
              <a:buFont typeface="Arial"/>
              <a:buNone/>
            </a:pPr>
            <a:r>
              <a:rPr lang="en">
                <a:solidFill>
                  <a:schemeClr val="accent6"/>
                </a:solidFill>
              </a:rPr>
              <a:t>Aenean commodo ligula eget dolor. Aenean massa.</a:t>
            </a:r>
            <a:endParaRPr>
              <a:solidFill>
                <a:schemeClr val="accent6"/>
              </a:solidFill>
            </a:endParaRPr>
          </a:p>
        </p:txBody>
      </p:sp>
      <p:sp>
        <p:nvSpPr>
          <p:cNvPr id="5574" name="Google Shape;5574;p45"/>
          <p:cNvSpPr txBox="1"/>
          <p:nvPr>
            <p:ph idx="2" type="subTitle"/>
          </p:nvPr>
        </p:nvSpPr>
        <p:spPr>
          <a:xfrm>
            <a:off x="1265450" y="1954463"/>
            <a:ext cx="3896400" cy="6978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rmAutofit lnSpcReduction="10000"/>
          </a:bodyPr>
          <a:lstStyle/>
          <a:p>
            <a:pPr indent="0" lvl="0" marL="0" rtl="0" algn="ctr">
              <a:lnSpc>
                <a:spcPct val="100000"/>
              </a:lnSpc>
              <a:spcBef>
                <a:spcPts val="0"/>
              </a:spcBef>
              <a:spcAft>
                <a:spcPts val="0"/>
              </a:spcAft>
              <a:buSzPts val="2800"/>
              <a:buNone/>
            </a:pPr>
            <a:r>
              <a:rPr lang="en"/>
              <a:t>Agenda</a:t>
            </a:r>
            <a:endParaRPr/>
          </a:p>
        </p:txBody>
      </p:sp>
      <p:sp>
        <p:nvSpPr>
          <p:cNvPr id="5575" name="Google Shape;5575;p45"/>
          <p:cNvSpPr txBox="1"/>
          <p:nvPr>
            <p:ph idx="3" type="body"/>
          </p:nvPr>
        </p:nvSpPr>
        <p:spPr>
          <a:xfrm>
            <a:off x="6256000" y="2362200"/>
            <a:ext cx="5220000" cy="1465500"/>
          </a:xfrm>
          <a:prstGeom prst="rect">
            <a:avLst/>
          </a:prstGeom>
          <a:noFill/>
          <a:ln>
            <a:noFill/>
          </a:ln>
        </p:spPr>
        <p:txBody>
          <a:bodyPr anchorCtr="0" anchor="t" bIns="121900" lIns="121900" spcFirstLastPara="1" rIns="121900" wrap="square" tIns="121900">
            <a:normAutofit/>
          </a:bodyPr>
          <a:lstStyle/>
          <a:p>
            <a:pPr indent="0" lvl="0" marL="0" rtl="0" algn="ctr">
              <a:lnSpc>
                <a:spcPct val="115000"/>
              </a:lnSpc>
              <a:spcBef>
                <a:spcPts val="0"/>
              </a:spcBef>
              <a:spcAft>
                <a:spcPts val="0"/>
              </a:spcAft>
              <a:buSzPts val="2054"/>
              <a:buNone/>
            </a:pPr>
            <a:r>
              <a:rPr lang="en"/>
              <a:t>Lorem ipsum dolor sit amet, consectetuer adipiscing elit. </a:t>
            </a:r>
            <a:endParaRPr/>
          </a:p>
          <a:p>
            <a:pPr indent="0" lvl="0" marL="0" rtl="0" algn="ctr">
              <a:lnSpc>
                <a:spcPct val="115000"/>
              </a:lnSpc>
              <a:spcBef>
                <a:spcPts val="0"/>
              </a:spcBef>
              <a:spcAft>
                <a:spcPts val="0"/>
              </a:spcAft>
              <a:buSzPts val="2054"/>
              <a:buNone/>
            </a:pPr>
            <a:r>
              <a:rPr lang="en"/>
              <a:t>Aenean commodo ligula eget dolor. Aenean massa.</a:t>
            </a:r>
            <a:endParaRPr/>
          </a:p>
        </p:txBody>
      </p:sp>
      <p:sp>
        <p:nvSpPr>
          <p:cNvPr id="5576" name="Google Shape;5576;p45"/>
          <p:cNvSpPr txBox="1"/>
          <p:nvPr>
            <p:ph idx="4" type="subTitle"/>
          </p:nvPr>
        </p:nvSpPr>
        <p:spPr>
          <a:xfrm>
            <a:off x="6256000" y="1675800"/>
            <a:ext cx="5220000" cy="6102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ctr">
              <a:lnSpc>
                <a:spcPct val="100000"/>
              </a:lnSpc>
              <a:spcBef>
                <a:spcPts val="0"/>
              </a:spcBef>
              <a:spcAft>
                <a:spcPts val="0"/>
              </a:spcAft>
              <a:buSzPct val="87500"/>
              <a:buNone/>
            </a:pPr>
            <a:r>
              <a:rPr lang="en"/>
              <a:t>Reminders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0" name="Shape 5580"/>
        <p:cNvGrpSpPr/>
        <p:nvPr/>
      </p:nvGrpSpPr>
      <p:grpSpPr>
        <a:xfrm>
          <a:off x="0" y="0"/>
          <a:ext cx="0" cy="0"/>
          <a:chOff x="0" y="0"/>
          <a:chExt cx="0" cy="0"/>
        </a:xfrm>
      </p:grpSpPr>
      <p:sp>
        <p:nvSpPr>
          <p:cNvPr id="5581" name="Google Shape;5581;p46"/>
          <p:cNvSpPr txBox="1"/>
          <p:nvPr>
            <p:ph type="title"/>
          </p:nvPr>
        </p:nvSpPr>
        <p:spPr>
          <a:xfrm>
            <a:off x="850650" y="912785"/>
            <a:ext cx="104907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4500"/>
              <a:buNone/>
            </a:pPr>
            <a:r>
              <a:rPr lang="en"/>
              <a:t>Certificate of Completion</a:t>
            </a:r>
            <a:endParaRPr/>
          </a:p>
        </p:txBody>
      </p:sp>
      <p:sp>
        <p:nvSpPr>
          <p:cNvPr id="5582" name="Google Shape;5582;p46"/>
          <p:cNvSpPr txBox="1"/>
          <p:nvPr>
            <p:ph idx="1" type="subTitle"/>
          </p:nvPr>
        </p:nvSpPr>
        <p:spPr>
          <a:xfrm>
            <a:off x="963188" y="5261536"/>
            <a:ext cx="3699000" cy="457500"/>
          </a:xfrm>
          <a:prstGeom prst="rect">
            <a:avLst/>
          </a:prstGeom>
          <a:noFill/>
          <a:ln>
            <a:noFill/>
          </a:ln>
        </p:spPr>
        <p:txBody>
          <a:bodyPr anchorCtr="0" anchor="b" bIns="121900" lIns="121900" spcFirstLastPara="1" rIns="121900" wrap="square" tIns="121900">
            <a:normAutofit fontScale="92500" lnSpcReduction="20000"/>
          </a:bodyPr>
          <a:lstStyle/>
          <a:p>
            <a:pPr indent="0" lvl="0" marL="0" rtl="0" algn="ctr">
              <a:lnSpc>
                <a:spcPct val="100000"/>
              </a:lnSpc>
              <a:spcBef>
                <a:spcPts val="0"/>
              </a:spcBef>
              <a:spcAft>
                <a:spcPts val="0"/>
              </a:spcAft>
              <a:buSzPct val="82670"/>
              <a:buNone/>
            </a:pPr>
            <a:r>
              <a:rPr lang="en"/>
              <a:t>08/11/2023</a:t>
            </a:r>
            <a:endParaRPr/>
          </a:p>
        </p:txBody>
      </p:sp>
      <p:sp>
        <p:nvSpPr>
          <p:cNvPr id="5583" name="Google Shape;5583;p46"/>
          <p:cNvSpPr txBox="1"/>
          <p:nvPr>
            <p:ph idx="2" type="subTitle"/>
          </p:nvPr>
        </p:nvSpPr>
        <p:spPr>
          <a:xfrm>
            <a:off x="963188" y="5719036"/>
            <a:ext cx="3699000" cy="4575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ctr">
              <a:lnSpc>
                <a:spcPct val="100000"/>
              </a:lnSpc>
              <a:spcBef>
                <a:spcPts val="0"/>
              </a:spcBef>
              <a:spcAft>
                <a:spcPts val="0"/>
              </a:spcAft>
              <a:buSzPct val="82670"/>
              <a:buNone/>
            </a:pPr>
            <a:r>
              <a:rPr lang="en"/>
              <a:t>Date</a:t>
            </a:r>
            <a:endParaRPr/>
          </a:p>
        </p:txBody>
      </p:sp>
      <p:sp>
        <p:nvSpPr>
          <p:cNvPr id="5584" name="Google Shape;5584;p46"/>
          <p:cNvSpPr txBox="1"/>
          <p:nvPr>
            <p:ph idx="4" type="subTitle"/>
          </p:nvPr>
        </p:nvSpPr>
        <p:spPr>
          <a:xfrm>
            <a:off x="7529813" y="5719036"/>
            <a:ext cx="3699000" cy="4575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ctr">
              <a:lnSpc>
                <a:spcPct val="100000"/>
              </a:lnSpc>
              <a:spcBef>
                <a:spcPts val="0"/>
              </a:spcBef>
              <a:spcAft>
                <a:spcPts val="0"/>
              </a:spcAft>
              <a:buSzPct val="82670"/>
              <a:buNone/>
            </a:pPr>
            <a:r>
              <a:rPr lang="en"/>
              <a:t>Signature</a:t>
            </a:r>
            <a:endParaRPr/>
          </a:p>
        </p:txBody>
      </p:sp>
      <p:sp>
        <p:nvSpPr>
          <p:cNvPr id="5585" name="Google Shape;5585;p46"/>
          <p:cNvSpPr txBox="1"/>
          <p:nvPr>
            <p:ph idx="5" type="subTitle"/>
          </p:nvPr>
        </p:nvSpPr>
        <p:spPr>
          <a:xfrm>
            <a:off x="3124958" y="4563763"/>
            <a:ext cx="5942100" cy="4575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ctr">
              <a:lnSpc>
                <a:spcPct val="100000"/>
              </a:lnSpc>
              <a:spcBef>
                <a:spcPts val="0"/>
              </a:spcBef>
              <a:spcAft>
                <a:spcPts val="0"/>
              </a:spcAft>
              <a:buSzPct val="82670"/>
              <a:buNone/>
            </a:pPr>
            <a:r>
              <a:rPr lang="en"/>
              <a:t>Congratulations!</a:t>
            </a:r>
            <a:endParaRPr/>
          </a:p>
        </p:txBody>
      </p:sp>
      <p:sp>
        <p:nvSpPr>
          <p:cNvPr id="5586" name="Google Shape;5586;p46"/>
          <p:cNvSpPr txBox="1"/>
          <p:nvPr>
            <p:ph idx="6" type="title"/>
          </p:nvPr>
        </p:nvSpPr>
        <p:spPr>
          <a:xfrm>
            <a:off x="2252850" y="3877088"/>
            <a:ext cx="7686300" cy="6867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1111"/>
              <a:buNone/>
            </a:pPr>
            <a:r>
              <a:rPr lang="en"/>
              <a:t>This course.</a:t>
            </a:r>
            <a:endParaRPr/>
          </a:p>
        </p:txBody>
      </p:sp>
      <p:sp>
        <p:nvSpPr>
          <p:cNvPr id="5587" name="Google Shape;5587;p46"/>
          <p:cNvSpPr txBox="1"/>
          <p:nvPr>
            <p:ph idx="7" type="subTitle"/>
          </p:nvPr>
        </p:nvSpPr>
        <p:spPr>
          <a:xfrm>
            <a:off x="3124958" y="3419588"/>
            <a:ext cx="5942100" cy="4575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ctr">
              <a:lnSpc>
                <a:spcPct val="100000"/>
              </a:lnSpc>
              <a:spcBef>
                <a:spcPts val="0"/>
              </a:spcBef>
              <a:spcAft>
                <a:spcPts val="0"/>
              </a:spcAft>
              <a:buSzPct val="82670"/>
              <a:buNone/>
            </a:pPr>
            <a:r>
              <a:rPr lang="en"/>
              <a:t>You have successfully completed</a:t>
            </a:r>
            <a:endParaRPr/>
          </a:p>
        </p:txBody>
      </p:sp>
      <p:sp>
        <p:nvSpPr>
          <p:cNvPr id="5588" name="Google Shape;5588;p46"/>
          <p:cNvSpPr txBox="1"/>
          <p:nvPr>
            <p:ph idx="8" type="subTitle"/>
          </p:nvPr>
        </p:nvSpPr>
        <p:spPr>
          <a:xfrm>
            <a:off x="1783800" y="2490513"/>
            <a:ext cx="8624400" cy="763500"/>
          </a:xfrm>
          <a:prstGeom prst="rect">
            <a:avLst/>
          </a:prstGeom>
          <a:noFill/>
          <a:ln>
            <a:noFill/>
          </a:ln>
        </p:spPr>
        <p:txBody>
          <a:bodyPr anchorCtr="0" anchor="t" bIns="121900" lIns="121900" spcFirstLastPara="1" rIns="121900" wrap="square" tIns="121900">
            <a:noAutofit/>
          </a:bodyPr>
          <a:lstStyle/>
          <a:p>
            <a:pPr indent="0" lvl="0" marL="0" rtl="0" algn="ctr">
              <a:lnSpc>
                <a:spcPct val="80000"/>
              </a:lnSpc>
              <a:spcBef>
                <a:spcPts val="0"/>
              </a:spcBef>
              <a:spcAft>
                <a:spcPts val="0"/>
              </a:spcAft>
              <a:buSzPts val="935"/>
              <a:buNone/>
            </a:pPr>
            <a:r>
              <a:rPr lang="en"/>
              <a:t>Anna Smith.</a:t>
            </a:r>
            <a:endParaRPr/>
          </a:p>
        </p:txBody>
      </p:sp>
      <p:pic>
        <p:nvPicPr>
          <p:cNvPr id="5589" name="Google Shape;5589;p46"/>
          <p:cNvPicPr preferRelativeResize="0"/>
          <p:nvPr/>
        </p:nvPicPr>
        <p:blipFill rotWithShape="1">
          <a:blip r:embed="rId3">
            <a:alphaModFix/>
          </a:blip>
          <a:srcRect b="0" l="0" r="0" t="0"/>
          <a:stretch/>
        </p:blipFill>
        <p:spPr>
          <a:xfrm>
            <a:off x="8310951" y="4768761"/>
            <a:ext cx="2097249" cy="1426502"/>
          </a:xfrm>
          <a:prstGeom prst="rect">
            <a:avLst/>
          </a:prstGeom>
          <a:noFill/>
          <a:ln>
            <a:noFill/>
          </a:ln>
          <a:effectLst>
            <a:outerShdw rotWithShape="0" algn="bl">
              <a:srgbClr val="000000"/>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3" name="Shape 5593"/>
        <p:cNvGrpSpPr/>
        <p:nvPr/>
      </p:nvGrpSpPr>
      <p:grpSpPr>
        <a:xfrm>
          <a:off x="0" y="0"/>
          <a:ext cx="0" cy="0"/>
          <a:chOff x="0" y="0"/>
          <a:chExt cx="0" cy="0"/>
        </a:xfrm>
      </p:grpSpPr>
      <p:grpSp>
        <p:nvGrpSpPr>
          <p:cNvPr id="5594" name="Google Shape;5594;p47"/>
          <p:cNvGrpSpPr/>
          <p:nvPr/>
        </p:nvGrpSpPr>
        <p:grpSpPr>
          <a:xfrm>
            <a:off x="6818600" y="879915"/>
            <a:ext cx="4230678" cy="5098150"/>
            <a:chOff x="5460295" y="2037356"/>
            <a:chExt cx="1579673" cy="1903573"/>
          </a:xfrm>
        </p:grpSpPr>
        <p:grpSp>
          <p:nvGrpSpPr>
            <p:cNvPr id="5595" name="Google Shape;5595;p47"/>
            <p:cNvGrpSpPr/>
            <p:nvPr/>
          </p:nvGrpSpPr>
          <p:grpSpPr>
            <a:xfrm>
              <a:off x="5475026" y="2047322"/>
              <a:ext cx="1552144" cy="1884845"/>
              <a:chOff x="2609767" y="872536"/>
              <a:chExt cx="989509" cy="1201610"/>
            </a:xfrm>
          </p:grpSpPr>
          <p:sp>
            <p:nvSpPr>
              <p:cNvPr id="5596" name="Google Shape;5596;p47"/>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597" name="Google Shape;5597;p47"/>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5598" name="Google Shape;5598;p47"/>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5599" name="Google Shape;5599;p47"/>
          <p:cNvGrpSpPr/>
          <p:nvPr/>
        </p:nvGrpSpPr>
        <p:grpSpPr>
          <a:xfrm>
            <a:off x="652785" y="4898732"/>
            <a:ext cx="688140" cy="1474417"/>
            <a:chOff x="286110" y="2850682"/>
            <a:chExt cx="688140" cy="1474417"/>
          </a:xfrm>
        </p:grpSpPr>
        <p:grpSp>
          <p:nvGrpSpPr>
            <p:cNvPr id="5600" name="Google Shape;5600;p47"/>
            <p:cNvGrpSpPr/>
            <p:nvPr/>
          </p:nvGrpSpPr>
          <p:grpSpPr>
            <a:xfrm>
              <a:off x="286110" y="2850682"/>
              <a:ext cx="688134" cy="688134"/>
              <a:chOff x="1129775" y="5202637"/>
              <a:chExt cx="339920" cy="339920"/>
            </a:xfrm>
          </p:grpSpPr>
          <p:grpSp>
            <p:nvGrpSpPr>
              <p:cNvPr id="5601" name="Google Shape;5601;p47"/>
              <p:cNvGrpSpPr/>
              <p:nvPr/>
            </p:nvGrpSpPr>
            <p:grpSpPr>
              <a:xfrm>
                <a:off x="1129775" y="5202637"/>
                <a:ext cx="339920" cy="339920"/>
                <a:chOff x="3025916" y="1405541"/>
                <a:chExt cx="163809" cy="163809"/>
              </a:xfrm>
            </p:grpSpPr>
            <p:sp>
              <p:nvSpPr>
                <p:cNvPr id="5602" name="Google Shape;5602;p47"/>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03" name="Google Shape;5603;p47"/>
                <p:cNvGrpSpPr/>
                <p:nvPr/>
              </p:nvGrpSpPr>
              <p:grpSpPr>
                <a:xfrm>
                  <a:off x="3026226" y="1406561"/>
                  <a:ext cx="163311" cy="161896"/>
                  <a:chOff x="3026226" y="1406561"/>
                  <a:chExt cx="163311" cy="161896"/>
                </a:xfrm>
              </p:grpSpPr>
              <p:sp>
                <p:nvSpPr>
                  <p:cNvPr id="5604" name="Google Shape;5604;p47"/>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5" name="Google Shape;5605;p47"/>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6" name="Google Shape;5606;p47"/>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7" name="Google Shape;5607;p47"/>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8" name="Google Shape;5608;p47"/>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9" name="Google Shape;5609;p47"/>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0" name="Google Shape;5610;p47"/>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1" name="Google Shape;5611;p47"/>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12" name="Google Shape;5612;p47"/>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13" name="Google Shape;5613;p47"/>
              <p:cNvSpPr/>
              <p:nvPr/>
            </p:nvSpPr>
            <p:spPr>
              <a:xfrm>
                <a:off x="1130688" y="5203547"/>
                <a:ext cx="338100" cy="3381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5614" name="Google Shape;5614;p47"/>
            <p:cNvGrpSpPr/>
            <p:nvPr/>
          </p:nvGrpSpPr>
          <p:grpSpPr>
            <a:xfrm>
              <a:off x="286116" y="3636965"/>
              <a:ext cx="688134" cy="688134"/>
              <a:chOff x="1115903" y="5650216"/>
              <a:chExt cx="339920" cy="339920"/>
            </a:xfrm>
          </p:grpSpPr>
          <p:grpSp>
            <p:nvGrpSpPr>
              <p:cNvPr id="5615" name="Google Shape;5615;p47"/>
              <p:cNvGrpSpPr/>
              <p:nvPr/>
            </p:nvGrpSpPr>
            <p:grpSpPr>
              <a:xfrm>
                <a:off x="1115903" y="5650216"/>
                <a:ext cx="339920" cy="339920"/>
                <a:chOff x="3025916" y="1405541"/>
                <a:chExt cx="163809" cy="163809"/>
              </a:xfrm>
            </p:grpSpPr>
            <p:sp>
              <p:nvSpPr>
                <p:cNvPr id="5616" name="Google Shape;5616;p47"/>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17" name="Google Shape;5617;p47"/>
                <p:cNvGrpSpPr/>
                <p:nvPr/>
              </p:nvGrpSpPr>
              <p:grpSpPr>
                <a:xfrm>
                  <a:off x="3026226" y="1406561"/>
                  <a:ext cx="163311" cy="161896"/>
                  <a:chOff x="3026226" y="1406561"/>
                  <a:chExt cx="163311" cy="161896"/>
                </a:xfrm>
              </p:grpSpPr>
              <p:sp>
                <p:nvSpPr>
                  <p:cNvPr id="5618" name="Google Shape;5618;p47"/>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9" name="Google Shape;5619;p47"/>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0" name="Google Shape;5620;p47"/>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1" name="Google Shape;5621;p47"/>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2" name="Google Shape;5622;p47"/>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3" name="Google Shape;5623;p47"/>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4" name="Google Shape;5624;p47"/>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5" name="Google Shape;5625;p47"/>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26" name="Google Shape;5626;p47"/>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27" name="Google Shape;5627;p47"/>
              <p:cNvSpPr/>
              <p:nvPr/>
            </p:nvSpPr>
            <p:spPr>
              <a:xfrm>
                <a:off x="1116816" y="5651126"/>
                <a:ext cx="338100" cy="3381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grpSp>
        <p:nvGrpSpPr>
          <p:cNvPr id="5628" name="Google Shape;5628;p47"/>
          <p:cNvGrpSpPr/>
          <p:nvPr/>
        </p:nvGrpSpPr>
        <p:grpSpPr>
          <a:xfrm>
            <a:off x="3169777" y="3101766"/>
            <a:ext cx="1671361" cy="2609245"/>
            <a:chOff x="1546721" y="4652586"/>
            <a:chExt cx="825608" cy="1288898"/>
          </a:xfrm>
        </p:grpSpPr>
        <p:sp>
          <p:nvSpPr>
            <p:cNvPr id="5629" name="Google Shape;5629;p47"/>
            <p:cNvSpPr/>
            <p:nvPr/>
          </p:nvSpPr>
          <p:spPr>
            <a:xfrm>
              <a:off x="1547963" y="4654473"/>
              <a:ext cx="822893" cy="1284762"/>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30" name="Google Shape;5630;p47"/>
            <p:cNvGrpSpPr/>
            <p:nvPr/>
          </p:nvGrpSpPr>
          <p:grpSpPr>
            <a:xfrm>
              <a:off x="1547706" y="4654430"/>
              <a:ext cx="823741" cy="1285664"/>
              <a:chOff x="3230151" y="1140520"/>
              <a:chExt cx="396964" cy="619567"/>
            </a:xfrm>
          </p:grpSpPr>
          <p:sp>
            <p:nvSpPr>
              <p:cNvPr id="5631" name="Google Shape;5631;p47"/>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2" name="Google Shape;5632;p47"/>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3" name="Google Shape;5633;p47"/>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4" name="Google Shape;5634;p47"/>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5" name="Google Shape;5635;p47"/>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6" name="Google Shape;5636;p47"/>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7" name="Google Shape;5637;p47"/>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8" name="Google Shape;5638;p47"/>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9" name="Google Shape;5639;p47"/>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0" name="Google Shape;5640;p47"/>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1" name="Google Shape;5641;p47"/>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2" name="Google Shape;5642;p47"/>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3" name="Google Shape;5643;p47"/>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4" name="Google Shape;5644;p47"/>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5" name="Google Shape;5645;p47"/>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6" name="Google Shape;5646;p47"/>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7" name="Google Shape;5647;p47"/>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48" name="Google Shape;5648;p47"/>
            <p:cNvSpPr/>
            <p:nvPr/>
          </p:nvSpPr>
          <p:spPr>
            <a:xfrm>
              <a:off x="1546721" y="4652586"/>
              <a:ext cx="825608" cy="1288898"/>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49" name="Google Shape;5649;p47"/>
          <p:cNvGrpSpPr/>
          <p:nvPr/>
        </p:nvGrpSpPr>
        <p:grpSpPr>
          <a:xfrm>
            <a:off x="288526" y="2323126"/>
            <a:ext cx="1416657" cy="638888"/>
            <a:chOff x="951032" y="4838522"/>
            <a:chExt cx="699791" cy="315594"/>
          </a:xfrm>
        </p:grpSpPr>
        <p:sp>
          <p:nvSpPr>
            <p:cNvPr id="5650" name="Google Shape;5650;p47"/>
            <p:cNvSpPr/>
            <p:nvPr/>
          </p:nvSpPr>
          <p:spPr>
            <a:xfrm>
              <a:off x="951032" y="4839972"/>
              <a:ext cx="693459" cy="314144"/>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51" name="Google Shape;5651;p47"/>
            <p:cNvGrpSpPr/>
            <p:nvPr/>
          </p:nvGrpSpPr>
          <p:grpSpPr>
            <a:xfrm>
              <a:off x="957376" y="4838522"/>
              <a:ext cx="693447" cy="314135"/>
              <a:chOff x="2945069" y="1228326"/>
              <a:chExt cx="334175" cy="151383"/>
            </a:xfrm>
          </p:grpSpPr>
          <p:sp>
            <p:nvSpPr>
              <p:cNvPr id="5652" name="Google Shape;5652;p47"/>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3" name="Google Shape;5653;p47"/>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4" name="Google Shape;5654;p47"/>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5" name="Google Shape;5655;p47"/>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6" name="Google Shape;5656;p47"/>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7" name="Google Shape;5657;p47"/>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658" name="Google Shape;5658;p47"/>
          <p:cNvGrpSpPr/>
          <p:nvPr/>
        </p:nvGrpSpPr>
        <p:grpSpPr>
          <a:xfrm>
            <a:off x="1742468" y="3101775"/>
            <a:ext cx="1107209" cy="1107209"/>
            <a:chOff x="3298774" y="5210861"/>
            <a:chExt cx="546932" cy="546932"/>
          </a:xfrm>
        </p:grpSpPr>
        <p:grpSp>
          <p:nvGrpSpPr>
            <p:cNvPr id="5659" name="Google Shape;5659;p47"/>
            <p:cNvGrpSpPr/>
            <p:nvPr/>
          </p:nvGrpSpPr>
          <p:grpSpPr>
            <a:xfrm>
              <a:off x="3298774" y="5210861"/>
              <a:ext cx="546932" cy="546932"/>
              <a:chOff x="3025916" y="1405541"/>
              <a:chExt cx="163809" cy="163809"/>
            </a:xfrm>
          </p:grpSpPr>
          <p:sp>
            <p:nvSpPr>
              <p:cNvPr id="5660" name="Google Shape;5660;p47"/>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61" name="Google Shape;5661;p47"/>
              <p:cNvGrpSpPr/>
              <p:nvPr/>
            </p:nvGrpSpPr>
            <p:grpSpPr>
              <a:xfrm>
                <a:off x="3026226" y="1406561"/>
                <a:ext cx="163311" cy="161896"/>
                <a:chOff x="3026226" y="1406561"/>
                <a:chExt cx="163311" cy="161896"/>
              </a:xfrm>
            </p:grpSpPr>
            <p:sp>
              <p:nvSpPr>
                <p:cNvPr id="5662" name="Google Shape;5662;p47"/>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3" name="Google Shape;5663;p47"/>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4" name="Google Shape;5664;p47"/>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5" name="Google Shape;5665;p47"/>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6" name="Google Shape;5666;p47"/>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7" name="Google Shape;5667;p47"/>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8" name="Google Shape;5668;p47"/>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9" name="Google Shape;5669;p47"/>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70" name="Google Shape;5670;p47"/>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71" name="Google Shape;5671;p47"/>
            <p:cNvSpPr/>
            <p:nvPr/>
          </p:nvSpPr>
          <p:spPr>
            <a:xfrm>
              <a:off x="3300381" y="5212379"/>
              <a:ext cx="544056" cy="544056"/>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5672" name="Google Shape;5672;p47"/>
          <p:cNvGrpSpPr/>
          <p:nvPr/>
        </p:nvGrpSpPr>
        <p:grpSpPr>
          <a:xfrm>
            <a:off x="288517" y="421721"/>
            <a:ext cx="3007777" cy="1518435"/>
            <a:chOff x="5173800" y="4354977"/>
            <a:chExt cx="1485762" cy="750067"/>
          </a:xfrm>
        </p:grpSpPr>
        <p:sp>
          <p:nvSpPr>
            <p:cNvPr id="5673" name="Google Shape;5673;p47"/>
            <p:cNvSpPr/>
            <p:nvPr/>
          </p:nvSpPr>
          <p:spPr>
            <a:xfrm>
              <a:off x="5173800" y="4369211"/>
              <a:ext cx="1478016" cy="731180"/>
            </a:xfrm>
            <a:custGeom>
              <a:rect b="b" l="l" r="r" t="t"/>
              <a:pathLst>
                <a:path extrusionOk="0" h="352801" w="713156">
                  <a:moveTo>
                    <a:pt x="58940" y="178551"/>
                  </a:moveTo>
                  <a:cubicBezTo>
                    <a:pt x="67812" y="176553"/>
                    <a:pt x="72590" y="200993"/>
                    <a:pt x="120907" y="214377"/>
                  </a:cubicBezTo>
                  <a:cubicBezTo>
                    <a:pt x="169223" y="227760"/>
                    <a:pt x="203616" y="238234"/>
                    <a:pt x="252206" y="232077"/>
                  </a:cubicBezTo>
                  <a:cubicBezTo>
                    <a:pt x="317220" y="223837"/>
                    <a:pt x="386152" y="181702"/>
                    <a:pt x="440413" y="144225"/>
                  </a:cubicBezTo>
                  <a:cubicBezTo>
                    <a:pt x="491055" y="109255"/>
                    <a:pt x="535680" y="60410"/>
                    <a:pt x="589704" y="28458"/>
                  </a:cubicBezTo>
                  <a:cubicBezTo>
                    <a:pt x="609560" y="16715"/>
                    <a:pt x="654008" y="-7034"/>
                    <a:pt x="662388" y="2008"/>
                  </a:cubicBezTo>
                  <a:cubicBezTo>
                    <a:pt x="665303" y="5153"/>
                    <a:pt x="716005" y="91044"/>
                    <a:pt x="713030" y="96479"/>
                  </a:cubicBezTo>
                  <a:cubicBezTo>
                    <a:pt x="707140" y="107111"/>
                    <a:pt x="617393" y="159599"/>
                    <a:pt x="600330" y="171392"/>
                  </a:cubicBezTo>
                  <a:cubicBezTo>
                    <a:pt x="539584" y="213344"/>
                    <a:pt x="480216" y="263507"/>
                    <a:pt x="417472" y="300978"/>
                  </a:cubicBezTo>
                  <a:cubicBezTo>
                    <a:pt x="330306" y="353041"/>
                    <a:pt x="234736" y="369776"/>
                    <a:pt x="118478" y="333136"/>
                  </a:cubicBezTo>
                  <a:cubicBezTo>
                    <a:pt x="69900" y="317822"/>
                    <a:pt x="-7259" y="288785"/>
                    <a:pt x="550" y="246249"/>
                  </a:cubicBezTo>
                  <a:cubicBezTo>
                    <a:pt x="2335" y="236510"/>
                    <a:pt x="8577" y="226059"/>
                    <a:pt x="20637" y="214911"/>
                  </a:cubicBezTo>
                  <a:cubicBezTo>
                    <a:pt x="33449" y="203058"/>
                    <a:pt x="51241" y="180287"/>
                    <a:pt x="58940" y="178551"/>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74" name="Google Shape;5674;p47"/>
            <p:cNvGrpSpPr/>
            <p:nvPr/>
          </p:nvGrpSpPr>
          <p:grpSpPr>
            <a:xfrm>
              <a:off x="5247062" y="4354977"/>
              <a:ext cx="1412500" cy="750067"/>
              <a:chOff x="5202865" y="667680"/>
              <a:chExt cx="1067730" cy="551885"/>
            </a:xfrm>
          </p:grpSpPr>
          <p:sp>
            <p:nvSpPr>
              <p:cNvPr id="5675" name="Google Shape;5675;p47"/>
              <p:cNvSpPr/>
              <p:nvPr/>
            </p:nvSpPr>
            <p:spPr>
              <a:xfrm>
                <a:off x="5202865" y="987732"/>
                <a:ext cx="169071" cy="192133"/>
              </a:xfrm>
              <a:custGeom>
                <a:rect b="b" l="l" r="r" t="t"/>
                <a:pathLst>
                  <a:path extrusionOk="0" h="122573" w="107860">
                    <a:moveTo>
                      <a:pt x="62683" y="0"/>
                    </a:moveTo>
                    <a:lnTo>
                      <a:pt x="0" y="91514"/>
                    </a:lnTo>
                    <a:cubicBezTo>
                      <a:pt x="19279" y="104205"/>
                      <a:pt x="43149" y="113756"/>
                      <a:pt x="65725" y="121602"/>
                    </a:cubicBezTo>
                    <a:cubicBezTo>
                      <a:pt x="66472" y="121863"/>
                      <a:pt x="67158" y="122318"/>
                      <a:pt x="67899" y="122573"/>
                    </a:cubicBezTo>
                    <a:lnTo>
                      <a:pt x="107860" y="15144"/>
                    </a:lnTo>
                    <a:cubicBezTo>
                      <a:pt x="101223" y="13335"/>
                      <a:pt x="95564" y="12302"/>
                      <a:pt x="88411" y="10317"/>
                    </a:cubicBezTo>
                    <a:cubicBezTo>
                      <a:pt x="77548" y="7311"/>
                      <a:pt x="69684" y="3698"/>
                      <a:pt x="62683"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6" name="Google Shape;5676;p47"/>
              <p:cNvSpPr/>
              <p:nvPr/>
            </p:nvSpPr>
            <p:spPr>
              <a:xfrm>
                <a:off x="5406128" y="1026585"/>
                <a:ext cx="96342" cy="192980"/>
              </a:xfrm>
              <a:custGeom>
                <a:rect b="b" l="l" r="r" t="t"/>
                <a:pathLst>
                  <a:path extrusionOk="0" h="123113" w="61462">
                    <a:moveTo>
                      <a:pt x="17409" y="0"/>
                    </a:moveTo>
                    <a:lnTo>
                      <a:pt x="0" y="115936"/>
                    </a:lnTo>
                    <a:cubicBezTo>
                      <a:pt x="20524" y="120241"/>
                      <a:pt x="40283" y="122179"/>
                      <a:pt x="59580" y="123114"/>
                    </a:cubicBezTo>
                    <a:lnTo>
                      <a:pt x="61463" y="4797"/>
                    </a:lnTo>
                    <a:cubicBezTo>
                      <a:pt x="46343" y="4724"/>
                      <a:pt x="31703" y="2781"/>
                      <a:pt x="17409"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7" name="Google Shape;5677;p47"/>
              <p:cNvSpPr/>
              <p:nvPr/>
            </p:nvSpPr>
            <p:spPr>
              <a:xfrm>
                <a:off x="5588484" y="998400"/>
                <a:ext cx="117663" cy="217498"/>
              </a:xfrm>
              <a:custGeom>
                <a:rect b="b" l="l" r="r" t="t"/>
                <a:pathLst>
                  <a:path extrusionOk="0" h="138755" w="75064">
                    <a:moveTo>
                      <a:pt x="45153" y="0"/>
                    </a:moveTo>
                    <a:cubicBezTo>
                      <a:pt x="30124" y="6370"/>
                      <a:pt x="15095" y="10997"/>
                      <a:pt x="0" y="14798"/>
                    </a:cubicBezTo>
                    <a:lnTo>
                      <a:pt x="18" y="15029"/>
                    </a:lnTo>
                    <a:lnTo>
                      <a:pt x="5337" y="138756"/>
                    </a:lnTo>
                    <a:cubicBezTo>
                      <a:pt x="17330" y="137086"/>
                      <a:pt x="29086" y="134760"/>
                      <a:pt x="40714" y="131760"/>
                    </a:cubicBezTo>
                    <a:cubicBezTo>
                      <a:pt x="52342" y="128761"/>
                      <a:pt x="63837" y="125081"/>
                      <a:pt x="75064" y="120909"/>
                    </a:cubicBezTo>
                    <a:lnTo>
                      <a:pt x="45153"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8" name="Google Shape;5678;p47"/>
              <p:cNvSpPr/>
              <p:nvPr/>
            </p:nvSpPr>
            <p:spPr>
              <a:xfrm>
                <a:off x="5712900" y="935221"/>
                <a:ext cx="155830" cy="218478"/>
              </a:xfrm>
              <a:custGeom>
                <a:rect b="b" l="l" r="r" t="t"/>
                <a:pathLst>
                  <a:path extrusionOk="0" h="139380" w="99413">
                    <a:moveTo>
                      <a:pt x="42681" y="0"/>
                    </a:moveTo>
                    <a:cubicBezTo>
                      <a:pt x="28916" y="8604"/>
                      <a:pt x="14628" y="16869"/>
                      <a:pt x="0" y="24562"/>
                    </a:cubicBezTo>
                    <a:lnTo>
                      <a:pt x="41455" y="139381"/>
                    </a:lnTo>
                    <a:cubicBezTo>
                      <a:pt x="47545" y="136132"/>
                      <a:pt x="53957" y="134177"/>
                      <a:pt x="59963" y="130588"/>
                    </a:cubicBezTo>
                    <a:cubicBezTo>
                      <a:pt x="73407" y="122561"/>
                      <a:pt x="86237" y="112505"/>
                      <a:pt x="99414" y="103513"/>
                    </a:cubicBezTo>
                    <a:lnTo>
                      <a:pt x="42681"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9" name="Google Shape;5679;p47"/>
              <p:cNvSpPr/>
              <p:nvPr/>
            </p:nvSpPr>
            <p:spPr>
              <a:xfrm>
                <a:off x="5850431" y="832122"/>
                <a:ext cx="181253" cy="204982"/>
              </a:xfrm>
              <a:custGeom>
                <a:rect b="b" l="l" r="r" t="t"/>
                <a:pathLst>
                  <a:path extrusionOk="0" h="130770" w="115632">
                    <a:moveTo>
                      <a:pt x="44285" y="0"/>
                    </a:moveTo>
                    <a:cubicBezTo>
                      <a:pt x="29699" y="12321"/>
                      <a:pt x="15168" y="24799"/>
                      <a:pt x="0" y="35619"/>
                    </a:cubicBezTo>
                    <a:lnTo>
                      <a:pt x="67620" y="130771"/>
                    </a:lnTo>
                    <a:cubicBezTo>
                      <a:pt x="77348" y="123533"/>
                      <a:pt x="87185" y="116695"/>
                      <a:pt x="96888" y="109445"/>
                    </a:cubicBezTo>
                    <a:cubicBezTo>
                      <a:pt x="103166" y="104861"/>
                      <a:pt x="109378" y="100149"/>
                      <a:pt x="115633" y="95528"/>
                    </a:cubicBezTo>
                    <a:lnTo>
                      <a:pt x="44285"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0" name="Google Shape;5680;p47"/>
              <p:cNvSpPr/>
              <p:nvPr/>
            </p:nvSpPr>
            <p:spPr>
              <a:xfrm>
                <a:off x="5975389" y="734739"/>
                <a:ext cx="185355" cy="202507"/>
              </a:xfrm>
              <a:custGeom>
                <a:rect b="b" l="l" r="r" t="t"/>
                <a:pathLst>
                  <a:path extrusionOk="0" h="129191" w="118249">
                    <a:moveTo>
                      <a:pt x="43987" y="0"/>
                    </a:moveTo>
                    <a:cubicBezTo>
                      <a:pt x="28910" y="10468"/>
                      <a:pt x="14221" y="21629"/>
                      <a:pt x="0" y="33506"/>
                    </a:cubicBezTo>
                    <a:lnTo>
                      <a:pt x="74833" y="129192"/>
                    </a:lnTo>
                    <a:cubicBezTo>
                      <a:pt x="75077" y="129034"/>
                      <a:pt x="75259" y="128828"/>
                      <a:pt x="75502" y="128670"/>
                    </a:cubicBezTo>
                    <a:cubicBezTo>
                      <a:pt x="81513" y="124516"/>
                      <a:pt x="101005" y="112657"/>
                      <a:pt x="118250" y="102007"/>
                    </a:cubicBezTo>
                    <a:lnTo>
                      <a:pt x="43987"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1" name="Google Shape;5681;p47"/>
              <p:cNvSpPr/>
              <p:nvPr/>
            </p:nvSpPr>
            <p:spPr>
              <a:xfrm>
                <a:off x="6110588" y="667680"/>
                <a:ext cx="160007" cy="187424"/>
              </a:xfrm>
              <a:custGeom>
                <a:rect b="b" l="l" r="r" t="t"/>
                <a:pathLst>
                  <a:path extrusionOk="0" h="119569" w="102078">
                    <a:moveTo>
                      <a:pt x="39166" y="694"/>
                    </a:moveTo>
                    <a:cubicBezTo>
                      <a:pt x="28114" y="2917"/>
                      <a:pt x="13906" y="10234"/>
                      <a:pt x="0" y="17532"/>
                    </a:cubicBezTo>
                    <a:lnTo>
                      <a:pt x="71227" y="119569"/>
                    </a:lnTo>
                    <a:cubicBezTo>
                      <a:pt x="86772" y="109338"/>
                      <a:pt x="99949" y="100157"/>
                      <a:pt x="101952" y="96495"/>
                    </a:cubicBezTo>
                    <a:cubicBezTo>
                      <a:pt x="104928" y="91061"/>
                      <a:pt x="54225" y="5109"/>
                      <a:pt x="51310" y="1969"/>
                    </a:cubicBezTo>
                    <a:cubicBezTo>
                      <a:pt x="49246" y="-296"/>
                      <a:pt x="44813" y="-441"/>
                      <a:pt x="39166" y="694"/>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682" name="Google Shape;5682;p47"/>
          <p:cNvGrpSpPr/>
          <p:nvPr/>
        </p:nvGrpSpPr>
        <p:grpSpPr>
          <a:xfrm>
            <a:off x="1547696" y="4838955"/>
            <a:ext cx="769187" cy="1593977"/>
            <a:chOff x="5461245" y="5182733"/>
            <a:chExt cx="379958" cy="787383"/>
          </a:xfrm>
        </p:grpSpPr>
        <p:grpSp>
          <p:nvGrpSpPr>
            <p:cNvPr id="5683" name="Google Shape;5683;p47"/>
            <p:cNvGrpSpPr/>
            <p:nvPr/>
          </p:nvGrpSpPr>
          <p:grpSpPr>
            <a:xfrm>
              <a:off x="5469538" y="5183617"/>
              <a:ext cx="369581" cy="369594"/>
              <a:chOff x="5660493" y="1313699"/>
              <a:chExt cx="178103" cy="178109"/>
            </a:xfrm>
          </p:grpSpPr>
          <p:sp>
            <p:nvSpPr>
              <p:cNvPr id="5684" name="Google Shape;5684;p47"/>
              <p:cNvSpPr/>
              <p:nvPr/>
            </p:nvSpPr>
            <p:spPr>
              <a:xfrm>
                <a:off x="5660493" y="1313699"/>
                <a:ext cx="178103" cy="178109"/>
              </a:xfrm>
              <a:custGeom>
                <a:rect b="b" l="l" r="r" t="t"/>
                <a:pathLst>
                  <a:path extrusionOk="0" h="178109" w="178103">
                    <a:moveTo>
                      <a:pt x="0" y="89055"/>
                    </a:moveTo>
                    <a:cubicBezTo>
                      <a:pt x="0" y="39870"/>
                      <a:pt x="39870" y="0"/>
                      <a:pt x="89049" y="0"/>
                    </a:cubicBezTo>
                    <a:cubicBezTo>
                      <a:pt x="138233" y="0"/>
                      <a:pt x="178103" y="39870"/>
                      <a:pt x="178103" y="89055"/>
                    </a:cubicBezTo>
                    <a:cubicBezTo>
                      <a:pt x="178103" y="138239"/>
                      <a:pt x="138233" y="178109"/>
                      <a:pt x="89049" y="178109"/>
                    </a:cubicBezTo>
                    <a:cubicBezTo>
                      <a:pt x="39870" y="178109"/>
                      <a:pt x="0" y="138239"/>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85" name="Google Shape;5685;p47"/>
              <p:cNvGrpSpPr/>
              <p:nvPr/>
            </p:nvGrpSpPr>
            <p:grpSpPr>
              <a:xfrm>
                <a:off x="5660827" y="1314810"/>
                <a:ext cx="177568" cy="176032"/>
                <a:chOff x="5660827" y="1314810"/>
                <a:chExt cx="177568" cy="176032"/>
              </a:xfrm>
            </p:grpSpPr>
            <p:grpSp>
              <p:nvGrpSpPr>
                <p:cNvPr id="5686" name="Google Shape;5686;p47"/>
                <p:cNvGrpSpPr/>
                <p:nvPr/>
              </p:nvGrpSpPr>
              <p:grpSpPr>
                <a:xfrm>
                  <a:off x="5660827" y="1314810"/>
                  <a:ext cx="177568" cy="176032"/>
                  <a:chOff x="5660827" y="1314810"/>
                  <a:chExt cx="177568" cy="176032"/>
                </a:xfrm>
              </p:grpSpPr>
              <p:sp>
                <p:nvSpPr>
                  <p:cNvPr id="5687" name="Google Shape;5687;p47"/>
                  <p:cNvSpPr/>
                  <p:nvPr/>
                </p:nvSpPr>
                <p:spPr>
                  <a:xfrm>
                    <a:off x="5751017" y="1343762"/>
                    <a:ext cx="82508" cy="59701"/>
                  </a:xfrm>
                  <a:custGeom>
                    <a:rect b="b" l="l" r="r" t="t"/>
                    <a:pathLst>
                      <a:path extrusionOk="0" h="59701" w="82508">
                        <a:moveTo>
                          <a:pt x="64317" y="0"/>
                        </a:moveTo>
                        <a:cubicBezTo>
                          <a:pt x="57255" y="4123"/>
                          <a:pt x="50497" y="7147"/>
                          <a:pt x="43817" y="12302"/>
                        </a:cubicBezTo>
                        <a:cubicBezTo>
                          <a:pt x="32747" y="20840"/>
                          <a:pt x="24501" y="30482"/>
                          <a:pt x="17166" y="38947"/>
                        </a:cubicBezTo>
                        <a:cubicBezTo>
                          <a:pt x="7226" y="50429"/>
                          <a:pt x="0" y="59702"/>
                          <a:pt x="0" y="59702"/>
                        </a:cubicBezTo>
                        <a:cubicBezTo>
                          <a:pt x="0" y="59702"/>
                          <a:pt x="9746" y="53065"/>
                          <a:pt x="22552" y="46379"/>
                        </a:cubicBezTo>
                        <a:cubicBezTo>
                          <a:pt x="32001" y="41443"/>
                          <a:pt x="42736" y="36202"/>
                          <a:pt x="54577" y="34083"/>
                        </a:cubicBezTo>
                        <a:cubicBezTo>
                          <a:pt x="64292" y="32340"/>
                          <a:pt x="73777" y="32662"/>
                          <a:pt x="82509" y="33567"/>
                        </a:cubicBezTo>
                        <a:cubicBezTo>
                          <a:pt x="78702" y="21016"/>
                          <a:pt x="72842" y="9533"/>
                          <a:pt x="6431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8" name="Google Shape;5688;p47"/>
                  <p:cNvSpPr/>
                  <p:nvPr/>
                </p:nvSpPr>
                <p:spPr>
                  <a:xfrm>
                    <a:off x="5665691" y="1402183"/>
                    <a:ext cx="82253" cy="59701"/>
                  </a:xfrm>
                  <a:custGeom>
                    <a:rect b="b" l="l" r="r" t="t"/>
                    <a:pathLst>
                      <a:path extrusionOk="0" h="59701" w="82253">
                        <a:moveTo>
                          <a:pt x="82254" y="0"/>
                        </a:moveTo>
                        <a:cubicBezTo>
                          <a:pt x="82254" y="0"/>
                          <a:pt x="72599" y="6351"/>
                          <a:pt x="59702" y="13067"/>
                        </a:cubicBezTo>
                        <a:cubicBezTo>
                          <a:pt x="50283" y="17974"/>
                          <a:pt x="39445" y="23256"/>
                          <a:pt x="27677" y="25370"/>
                        </a:cubicBezTo>
                        <a:cubicBezTo>
                          <a:pt x="17992" y="27100"/>
                          <a:pt x="8714" y="26784"/>
                          <a:pt x="0" y="25880"/>
                        </a:cubicBezTo>
                        <a:cubicBezTo>
                          <a:pt x="3837" y="38595"/>
                          <a:pt x="9527" y="50089"/>
                          <a:pt x="18192" y="59702"/>
                        </a:cubicBezTo>
                        <a:cubicBezTo>
                          <a:pt x="25193" y="55609"/>
                          <a:pt x="31818" y="52506"/>
                          <a:pt x="38437" y="47406"/>
                        </a:cubicBezTo>
                        <a:cubicBezTo>
                          <a:pt x="49567" y="38819"/>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9" name="Google Shape;5689;p47"/>
                  <p:cNvSpPr/>
                  <p:nvPr/>
                </p:nvSpPr>
                <p:spPr>
                  <a:xfrm>
                    <a:off x="5749480" y="1405262"/>
                    <a:ext cx="62264" cy="80456"/>
                  </a:xfrm>
                  <a:custGeom>
                    <a:rect b="b" l="l" r="r" t="t"/>
                    <a:pathLst>
                      <a:path extrusionOk="0" h="80456" w="62264">
                        <a:moveTo>
                          <a:pt x="0" y="0"/>
                        </a:moveTo>
                        <a:cubicBezTo>
                          <a:pt x="0" y="0"/>
                          <a:pt x="6449" y="8999"/>
                          <a:pt x="13578" y="21010"/>
                        </a:cubicBezTo>
                        <a:cubicBezTo>
                          <a:pt x="19128" y="30349"/>
                          <a:pt x="25151" y="41212"/>
                          <a:pt x="27932" y="53296"/>
                        </a:cubicBezTo>
                        <a:cubicBezTo>
                          <a:pt x="30088" y="62689"/>
                          <a:pt x="30155" y="71846"/>
                          <a:pt x="29723" y="80456"/>
                        </a:cubicBezTo>
                        <a:cubicBezTo>
                          <a:pt x="41989" y="76085"/>
                          <a:pt x="53150" y="69909"/>
                          <a:pt x="62264" y="60983"/>
                        </a:cubicBezTo>
                        <a:cubicBezTo>
                          <a:pt x="57868" y="54255"/>
                          <a:pt x="54559" y="47806"/>
                          <a:pt x="49197" y="41509"/>
                        </a:cubicBezTo>
                        <a:cubicBezTo>
                          <a:pt x="39870" y="30555"/>
                          <a:pt x="29736" y="22097"/>
                          <a:pt x="20755" y="15114"/>
                        </a:cubicBezTo>
                        <a:cubicBezTo>
                          <a:pt x="9175" y="6109"/>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0" name="Google Shape;5690;p47"/>
                  <p:cNvSpPr/>
                  <p:nvPr/>
                </p:nvSpPr>
                <p:spPr>
                  <a:xfrm>
                    <a:off x="5687216" y="1319680"/>
                    <a:ext cx="62518" cy="80456"/>
                  </a:xfrm>
                  <a:custGeom>
                    <a:rect b="b" l="l" r="r" t="t"/>
                    <a:pathLst>
                      <a:path extrusionOk="0" h="80456" w="62518">
                        <a:moveTo>
                          <a:pt x="32541" y="0"/>
                        </a:moveTo>
                        <a:cubicBezTo>
                          <a:pt x="20348" y="4372"/>
                          <a:pt x="9066" y="10590"/>
                          <a:pt x="0" y="19474"/>
                        </a:cubicBezTo>
                        <a:cubicBezTo>
                          <a:pt x="4420" y="26244"/>
                          <a:pt x="7663" y="32857"/>
                          <a:pt x="13067" y="39202"/>
                        </a:cubicBezTo>
                        <a:cubicBezTo>
                          <a:pt x="22352" y="50102"/>
                          <a:pt x="32559" y="58366"/>
                          <a:pt x="41509" y="65337"/>
                        </a:cubicBezTo>
                        <a:cubicBezTo>
                          <a:pt x="53156" y="74409"/>
                          <a:pt x="62519" y="80456"/>
                          <a:pt x="62519" y="80456"/>
                        </a:cubicBezTo>
                        <a:cubicBezTo>
                          <a:pt x="62519" y="80456"/>
                          <a:pt x="55809" y="71700"/>
                          <a:pt x="48687" y="59702"/>
                        </a:cubicBezTo>
                        <a:cubicBezTo>
                          <a:pt x="43137" y="50357"/>
                          <a:pt x="37368" y="39245"/>
                          <a:pt x="34593" y="27161"/>
                        </a:cubicBezTo>
                        <a:cubicBezTo>
                          <a:pt x="32432" y="17767"/>
                          <a:pt x="32110" y="8604"/>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1" name="Google Shape;5691;p47"/>
                  <p:cNvSpPr/>
                  <p:nvPr/>
                </p:nvSpPr>
                <p:spPr>
                  <a:xfrm>
                    <a:off x="5746043" y="1314810"/>
                    <a:ext cx="47764" cy="90961"/>
                  </a:xfrm>
                  <a:custGeom>
                    <a:rect b="b" l="l" r="r" t="t"/>
                    <a:pathLst>
                      <a:path extrusionOk="0" h="90961" w="47764">
                        <a:moveTo>
                          <a:pt x="8562" y="0"/>
                        </a:moveTo>
                        <a:cubicBezTo>
                          <a:pt x="5915" y="8841"/>
                          <a:pt x="2818" y="17069"/>
                          <a:pt x="1385" y="26645"/>
                        </a:cubicBezTo>
                        <a:cubicBezTo>
                          <a:pt x="-498" y="39263"/>
                          <a:pt x="-48" y="50393"/>
                          <a:pt x="365" y="60983"/>
                        </a:cubicBezTo>
                        <a:cubicBezTo>
                          <a:pt x="790" y="71961"/>
                          <a:pt x="917" y="77663"/>
                          <a:pt x="1646" y="82509"/>
                        </a:cubicBezTo>
                        <a:cubicBezTo>
                          <a:pt x="1949" y="82879"/>
                          <a:pt x="3692" y="85326"/>
                          <a:pt x="3692" y="85326"/>
                        </a:cubicBezTo>
                        <a:cubicBezTo>
                          <a:pt x="3692" y="85326"/>
                          <a:pt x="2065" y="84142"/>
                          <a:pt x="1901" y="84045"/>
                        </a:cubicBezTo>
                        <a:cubicBezTo>
                          <a:pt x="2174" y="85782"/>
                          <a:pt x="2666" y="90961"/>
                          <a:pt x="2666" y="90961"/>
                        </a:cubicBezTo>
                        <a:cubicBezTo>
                          <a:pt x="2666" y="90961"/>
                          <a:pt x="5994" y="77463"/>
                          <a:pt x="11635" y="62009"/>
                        </a:cubicBezTo>
                        <a:cubicBezTo>
                          <a:pt x="14962" y="52901"/>
                          <a:pt x="18016" y="43343"/>
                          <a:pt x="24192" y="34848"/>
                        </a:cubicBezTo>
                        <a:cubicBezTo>
                          <a:pt x="31072" y="25376"/>
                          <a:pt x="39743" y="18095"/>
                          <a:pt x="47764" y="12296"/>
                        </a:cubicBezTo>
                        <a:cubicBezTo>
                          <a:pt x="36002" y="5386"/>
                          <a:pt x="22972" y="862"/>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2" name="Google Shape;5692;p47"/>
                  <p:cNvSpPr/>
                  <p:nvPr/>
                </p:nvSpPr>
                <p:spPr>
                  <a:xfrm>
                    <a:off x="5705154" y="1399620"/>
                    <a:ext cx="47882" cy="91222"/>
                  </a:xfrm>
                  <a:custGeom>
                    <a:rect b="b" l="l" r="r" t="t"/>
                    <a:pathLst>
                      <a:path extrusionOk="0" h="91222" w="47882">
                        <a:moveTo>
                          <a:pt x="45353" y="0"/>
                        </a:moveTo>
                        <a:cubicBezTo>
                          <a:pt x="45353" y="0"/>
                          <a:pt x="42019" y="13517"/>
                          <a:pt x="36385" y="28958"/>
                        </a:cubicBezTo>
                        <a:cubicBezTo>
                          <a:pt x="33057" y="38067"/>
                          <a:pt x="29748" y="47612"/>
                          <a:pt x="23572" y="56119"/>
                        </a:cubicBezTo>
                        <a:cubicBezTo>
                          <a:pt x="16705" y="65574"/>
                          <a:pt x="8009" y="72872"/>
                          <a:pt x="0" y="78665"/>
                        </a:cubicBezTo>
                        <a:cubicBezTo>
                          <a:pt x="11853" y="85654"/>
                          <a:pt x="24908" y="90391"/>
                          <a:pt x="39457" y="91223"/>
                        </a:cubicBezTo>
                        <a:cubicBezTo>
                          <a:pt x="42117" y="82351"/>
                          <a:pt x="45195" y="74190"/>
                          <a:pt x="46634" y="64572"/>
                        </a:cubicBezTo>
                        <a:cubicBezTo>
                          <a:pt x="48523" y="51935"/>
                          <a:pt x="47818" y="40580"/>
                          <a:pt x="47400" y="29978"/>
                        </a:cubicBezTo>
                        <a:cubicBezTo>
                          <a:pt x="46975" y="19036"/>
                          <a:pt x="47102" y="13298"/>
                          <a:pt x="46379" y="8459"/>
                        </a:cubicBezTo>
                        <a:cubicBezTo>
                          <a:pt x="46076" y="8088"/>
                          <a:pt x="44327" y="5641"/>
                          <a:pt x="44327" y="5641"/>
                        </a:cubicBezTo>
                        <a:cubicBezTo>
                          <a:pt x="44327" y="5641"/>
                          <a:pt x="45961" y="6825"/>
                          <a:pt x="46118" y="6922"/>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3" name="Google Shape;5693;p47"/>
                  <p:cNvSpPr/>
                  <p:nvPr/>
                </p:nvSpPr>
                <p:spPr>
                  <a:xfrm>
                    <a:off x="5751015" y="1398017"/>
                    <a:ext cx="87380" cy="45936"/>
                  </a:xfrm>
                  <a:custGeom>
                    <a:rect b="b" l="l" r="r" t="t"/>
                    <a:pathLst>
                      <a:path extrusionOk="0" h="45936" w="87380">
                        <a:moveTo>
                          <a:pt x="60220" y="583"/>
                        </a:moveTo>
                        <a:cubicBezTo>
                          <a:pt x="47407" y="-704"/>
                          <a:pt x="35992" y="407"/>
                          <a:pt x="25372" y="1348"/>
                        </a:cubicBezTo>
                        <a:cubicBezTo>
                          <a:pt x="13391" y="2417"/>
                          <a:pt x="6870" y="3012"/>
                          <a:pt x="2564" y="3911"/>
                        </a:cubicBezTo>
                        <a:cubicBezTo>
                          <a:pt x="2285" y="4117"/>
                          <a:pt x="2" y="5447"/>
                          <a:pt x="2" y="5447"/>
                        </a:cubicBezTo>
                        <a:cubicBezTo>
                          <a:pt x="8" y="5484"/>
                          <a:pt x="-4" y="5666"/>
                          <a:pt x="2" y="5702"/>
                        </a:cubicBezTo>
                        <a:cubicBezTo>
                          <a:pt x="3378" y="6133"/>
                          <a:pt x="11539" y="8447"/>
                          <a:pt x="24345" y="12369"/>
                        </a:cubicBezTo>
                        <a:cubicBezTo>
                          <a:pt x="33775" y="15254"/>
                          <a:pt x="43795" y="18010"/>
                          <a:pt x="52788" y="23900"/>
                        </a:cubicBezTo>
                        <a:cubicBezTo>
                          <a:pt x="62375" y="30173"/>
                          <a:pt x="69972" y="38334"/>
                          <a:pt x="76105" y="45936"/>
                        </a:cubicBezTo>
                        <a:cubicBezTo>
                          <a:pt x="82462" y="33992"/>
                          <a:pt x="87083" y="20877"/>
                          <a:pt x="87381" y="6473"/>
                        </a:cubicBezTo>
                        <a:cubicBezTo>
                          <a:pt x="78333" y="4227"/>
                          <a:pt x="69972" y="1561"/>
                          <a:pt x="60220" y="58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4" name="Google Shape;5694;p47"/>
                  <p:cNvSpPr/>
                  <p:nvPr/>
                </p:nvSpPr>
                <p:spPr>
                  <a:xfrm>
                    <a:off x="5660827" y="1361445"/>
                    <a:ext cx="91471" cy="46008"/>
                  </a:xfrm>
                  <a:custGeom>
                    <a:rect b="b" l="l" r="r" t="t"/>
                    <a:pathLst>
                      <a:path extrusionOk="0" h="46008" w="91471">
                        <a:moveTo>
                          <a:pt x="11015" y="0"/>
                        </a:moveTo>
                        <a:cubicBezTo>
                          <a:pt x="4615" y="11974"/>
                          <a:pt x="298" y="25005"/>
                          <a:pt x="0" y="39457"/>
                        </a:cubicBezTo>
                        <a:cubicBezTo>
                          <a:pt x="9053" y="41710"/>
                          <a:pt x="17391" y="44376"/>
                          <a:pt x="27161" y="45353"/>
                        </a:cubicBezTo>
                        <a:cubicBezTo>
                          <a:pt x="40040" y="46640"/>
                          <a:pt x="51346" y="45796"/>
                          <a:pt x="62003" y="44837"/>
                        </a:cubicBezTo>
                        <a:cubicBezTo>
                          <a:pt x="73935" y="43768"/>
                          <a:pt x="80548" y="43173"/>
                          <a:pt x="84810" y="42275"/>
                        </a:cubicBezTo>
                        <a:cubicBezTo>
                          <a:pt x="85059" y="42092"/>
                          <a:pt x="87118" y="40738"/>
                          <a:pt x="87118" y="40738"/>
                        </a:cubicBezTo>
                        <a:cubicBezTo>
                          <a:pt x="87118" y="40738"/>
                          <a:pt x="86395" y="41947"/>
                          <a:pt x="86346" y="42020"/>
                        </a:cubicBezTo>
                        <a:cubicBezTo>
                          <a:pt x="87324" y="41807"/>
                          <a:pt x="91471" y="40993"/>
                          <a:pt x="91471" y="40999"/>
                        </a:cubicBezTo>
                        <a:cubicBezTo>
                          <a:pt x="91471" y="40999"/>
                          <a:pt x="78198" y="38285"/>
                          <a:pt x="62774" y="33567"/>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95" name="Google Shape;5695;p47"/>
                <p:cNvSpPr/>
                <p:nvPr/>
              </p:nvSpPr>
              <p:spPr>
                <a:xfrm>
                  <a:off x="5722077" y="1375283"/>
                  <a:ext cx="54935" cy="54941"/>
                </a:xfrm>
                <a:custGeom>
                  <a:rect b="b" l="l" r="r" t="t"/>
                  <a:pathLst>
                    <a:path extrusionOk="0" h="54941" w="54935">
                      <a:moveTo>
                        <a:pt x="0" y="27471"/>
                      </a:moveTo>
                      <a:cubicBezTo>
                        <a:pt x="0" y="12302"/>
                        <a:pt x="12296" y="0"/>
                        <a:pt x="27465" y="0"/>
                      </a:cubicBezTo>
                      <a:cubicBezTo>
                        <a:pt x="42639" y="0"/>
                        <a:pt x="54935" y="12302"/>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696" name="Google Shape;5696;p47"/>
            <p:cNvGrpSpPr/>
            <p:nvPr/>
          </p:nvGrpSpPr>
          <p:grpSpPr>
            <a:xfrm>
              <a:off x="5461993" y="5599536"/>
              <a:ext cx="369581" cy="369581"/>
              <a:chOff x="5657141" y="1514561"/>
              <a:chExt cx="178103" cy="178103"/>
            </a:xfrm>
          </p:grpSpPr>
          <p:sp>
            <p:nvSpPr>
              <p:cNvPr id="5697" name="Google Shape;5697;p47"/>
              <p:cNvSpPr/>
              <p:nvPr/>
            </p:nvSpPr>
            <p:spPr>
              <a:xfrm>
                <a:off x="5657141" y="1514561"/>
                <a:ext cx="178103" cy="178103"/>
              </a:xfrm>
              <a:custGeom>
                <a:rect b="b" l="l" r="r" t="t"/>
                <a:pathLst>
                  <a:path extrusionOk="0" h="178103" w="178103">
                    <a:moveTo>
                      <a:pt x="0" y="89055"/>
                    </a:moveTo>
                    <a:cubicBezTo>
                      <a:pt x="0" y="39870"/>
                      <a:pt x="39870" y="0"/>
                      <a:pt x="89049" y="0"/>
                    </a:cubicBezTo>
                    <a:cubicBezTo>
                      <a:pt x="138233" y="0"/>
                      <a:pt x="178103" y="39870"/>
                      <a:pt x="178103" y="89055"/>
                    </a:cubicBezTo>
                    <a:cubicBezTo>
                      <a:pt x="178103" y="138233"/>
                      <a:pt x="138233" y="178103"/>
                      <a:pt x="89049" y="178103"/>
                    </a:cubicBezTo>
                    <a:cubicBezTo>
                      <a:pt x="39870" y="178103"/>
                      <a:pt x="0" y="138233"/>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98" name="Google Shape;5698;p47"/>
              <p:cNvGrpSpPr/>
              <p:nvPr/>
            </p:nvGrpSpPr>
            <p:grpSpPr>
              <a:xfrm>
                <a:off x="5657475" y="1515672"/>
                <a:ext cx="177568" cy="176026"/>
                <a:chOff x="5657475" y="1515672"/>
                <a:chExt cx="177568" cy="176026"/>
              </a:xfrm>
            </p:grpSpPr>
            <p:grpSp>
              <p:nvGrpSpPr>
                <p:cNvPr id="5699" name="Google Shape;5699;p47"/>
                <p:cNvGrpSpPr/>
                <p:nvPr/>
              </p:nvGrpSpPr>
              <p:grpSpPr>
                <a:xfrm>
                  <a:off x="5657475" y="1515672"/>
                  <a:ext cx="177568" cy="176026"/>
                  <a:chOff x="5657475" y="1515672"/>
                  <a:chExt cx="177568" cy="176026"/>
                </a:xfrm>
              </p:grpSpPr>
              <p:sp>
                <p:nvSpPr>
                  <p:cNvPr id="5700" name="Google Shape;5700;p47"/>
                  <p:cNvSpPr/>
                  <p:nvPr/>
                </p:nvSpPr>
                <p:spPr>
                  <a:xfrm>
                    <a:off x="5747665" y="1544624"/>
                    <a:ext cx="82508" cy="59701"/>
                  </a:xfrm>
                  <a:custGeom>
                    <a:rect b="b" l="l" r="r" t="t"/>
                    <a:pathLst>
                      <a:path extrusionOk="0" h="59701" w="82508">
                        <a:moveTo>
                          <a:pt x="64316" y="0"/>
                        </a:moveTo>
                        <a:cubicBezTo>
                          <a:pt x="57254" y="4123"/>
                          <a:pt x="50496" y="7147"/>
                          <a:pt x="43817" y="12296"/>
                        </a:cubicBezTo>
                        <a:cubicBezTo>
                          <a:pt x="32747" y="20840"/>
                          <a:pt x="24501" y="30476"/>
                          <a:pt x="17166" y="38947"/>
                        </a:cubicBezTo>
                        <a:cubicBezTo>
                          <a:pt x="7226" y="50430"/>
                          <a:pt x="0" y="59702"/>
                          <a:pt x="0" y="59702"/>
                        </a:cubicBezTo>
                        <a:cubicBezTo>
                          <a:pt x="0" y="59702"/>
                          <a:pt x="9746" y="53065"/>
                          <a:pt x="22552" y="46379"/>
                        </a:cubicBezTo>
                        <a:cubicBezTo>
                          <a:pt x="32000" y="41443"/>
                          <a:pt x="42736" y="36196"/>
                          <a:pt x="54577" y="34077"/>
                        </a:cubicBezTo>
                        <a:cubicBezTo>
                          <a:pt x="64292" y="32340"/>
                          <a:pt x="73777" y="32656"/>
                          <a:pt x="82509" y="33567"/>
                        </a:cubicBezTo>
                        <a:cubicBezTo>
                          <a:pt x="78702" y="21016"/>
                          <a:pt x="72842" y="9533"/>
                          <a:pt x="6431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1" name="Google Shape;5701;p47"/>
                  <p:cNvSpPr/>
                  <p:nvPr/>
                </p:nvSpPr>
                <p:spPr>
                  <a:xfrm>
                    <a:off x="5662339" y="1603045"/>
                    <a:ext cx="82253" cy="59701"/>
                  </a:xfrm>
                  <a:custGeom>
                    <a:rect b="b" l="l" r="r" t="t"/>
                    <a:pathLst>
                      <a:path extrusionOk="0" h="59701" w="82253">
                        <a:moveTo>
                          <a:pt x="82254" y="0"/>
                        </a:moveTo>
                        <a:cubicBezTo>
                          <a:pt x="82254" y="0"/>
                          <a:pt x="72599" y="6352"/>
                          <a:pt x="59702" y="13067"/>
                        </a:cubicBezTo>
                        <a:cubicBezTo>
                          <a:pt x="50283" y="17974"/>
                          <a:pt x="39445" y="23257"/>
                          <a:pt x="27677" y="25370"/>
                        </a:cubicBezTo>
                        <a:cubicBezTo>
                          <a:pt x="17992" y="27100"/>
                          <a:pt x="8714" y="26778"/>
                          <a:pt x="0" y="25880"/>
                        </a:cubicBezTo>
                        <a:cubicBezTo>
                          <a:pt x="3837" y="38595"/>
                          <a:pt x="9527" y="50090"/>
                          <a:pt x="18192" y="59702"/>
                        </a:cubicBezTo>
                        <a:cubicBezTo>
                          <a:pt x="25193" y="55609"/>
                          <a:pt x="31818" y="52506"/>
                          <a:pt x="38437" y="47406"/>
                        </a:cubicBezTo>
                        <a:cubicBezTo>
                          <a:pt x="49567" y="38820"/>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2" name="Google Shape;5702;p47"/>
                  <p:cNvSpPr/>
                  <p:nvPr/>
                </p:nvSpPr>
                <p:spPr>
                  <a:xfrm>
                    <a:off x="5746129" y="1606117"/>
                    <a:ext cx="62264" cy="80456"/>
                  </a:xfrm>
                  <a:custGeom>
                    <a:rect b="b" l="l" r="r" t="t"/>
                    <a:pathLst>
                      <a:path extrusionOk="0" h="80456" w="62264">
                        <a:moveTo>
                          <a:pt x="0" y="0"/>
                        </a:moveTo>
                        <a:cubicBezTo>
                          <a:pt x="0" y="0"/>
                          <a:pt x="6449" y="9005"/>
                          <a:pt x="13578" y="21016"/>
                        </a:cubicBezTo>
                        <a:cubicBezTo>
                          <a:pt x="19128" y="30355"/>
                          <a:pt x="25151" y="41218"/>
                          <a:pt x="27932" y="53302"/>
                        </a:cubicBezTo>
                        <a:cubicBezTo>
                          <a:pt x="30088" y="62695"/>
                          <a:pt x="30155" y="71846"/>
                          <a:pt x="29723" y="80456"/>
                        </a:cubicBezTo>
                        <a:cubicBezTo>
                          <a:pt x="41989" y="76091"/>
                          <a:pt x="53150" y="69915"/>
                          <a:pt x="62264" y="60983"/>
                        </a:cubicBezTo>
                        <a:cubicBezTo>
                          <a:pt x="57868" y="54261"/>
                          <a:pt x="54559" y="47812"/>
                          <a:pt x="49197" y="41509"/>
                        </a:cubicBezTo>
                        <a:cubicBezTo>
                          <a:pt x="39870" y="30561"/>
                          <a:pt x="29736" y="22103"/>
                          <a:pt x="20755" y="15120"/>
                        </a:cubicBezTo>
                        <a:cubicBezTo>
                          <a:pt x="9175" y="6115"/>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3" name="Google Shape;5703;p47"/>
                  <p:cNvSpPr/>
                  <p:nvPr/>
                </p:nvSpPr>
                <p:spPr>
                  <a:xfrm>
                    <a:off x="5683865" y="1520536"/>
                    <a:ext cx="62518" cy="80456"/>
                  </a:xfrm>
                  <a:custGeom>
                    <a:rect b="b" l="l" r="r" t="t"/>
                    <a:pathLst>
                      <a:path extrusionOk="0" h="80456" w="62518">
                        <a:moveTo>
                          <a:pt x="32541" y="0"/>
                        </a:moveTo>
                        <a:cubicBezTo>
                          <a:pt x="20348" y="4378"/>
                          <a:pt x="9066" y="10590"/>
                          <a:pt x="0" y="19474"/>
                        </a:cubicBezTo>
                        <a:cubicBezTo>
                          <a:pt x="4420" y="26250"/>
                          <a:pt x="7663" y="32863"/>
                          <a:pt x="13067" y="39208"/>
                        </a:cubicBezTo>
                        <a:cubicBezTo>
                          <a:pt x="22352" y="50102"/>
                          <a:pt x="32559" y="58366"/>
                          <a:pt x="41509" y="65343"/>
                        </a:cubicBezTo>
                        <a:cubicBezTo>
                          <a:pt x="53156" y="74409"/>
                          <a:pt x="62519" y="80456"/>
                          <a:pt x="62519" y="80456"/>
                        </a:cubicBezTo>
                        <a:cubicBezTo>
                          <a:pt x="62519" y="80456"/>
                          <a:pt x="55809" y="71706"/>
                          <a:pt x="48687" y="59702"/>
                        </a:cubicBezTo>
                        <a:cubicBezTo>
                          <a:pt x="43137" y="50363"/>
                          <a:pt x="37368" y="39251"/>
                          <a:pt x="34593" y="27161"/>
                        </a:cubicBezTo>
                        <a:cubicBezTo>
                          <a:pt x="32432" y="17767"/>
                          <a:pt x="32110" y="8610"/>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4" name="Google Shape;5704;p47"/>
                  <p:cNvSpPr/>
                  <p:nvPr/>
                </p:nvSpPr>
                <p:spPr>
                  <a:xfrm>
                    <a:off x="5742692" y="1515672"/>
                    <a:ext cx="47764" cy="90961"/>
                  </a:xfrm>
                  <a:custGeom>
                    <a:rect b="b" l="l" r="r" t="t"/>
                    <a:pathLst>
                      <a:path extrusionOk="0" h="90961" w="47764">
                        <a:moveTo>
                          <a:pt x="8562" y="0"/>
                        </a:moveTo>
                        <a:cubicBezTo>
                          <a:pt x="5915" y="8835"/>
                          <a:pt x="2818" y="17069"/>
                          <a:pt x="1385" y="26645"/>
                        </a:cubicBezTo>
                        <a:cubicBezTo>
                          <a:pt x="-498" y="39263"/>
                          <a:pt x="-48" y="50387"/>
                          <a:pt x="365" y="60983"/>
                        </a:cubicBezTo>
                        <a:cubicBezTo>
                          <a:pt x="790" y="71956"/>
                          <a:pt x="917" y="77657"/>
                          <a:pt x="1646" y="82503"/>
                        </a:cubicBezTo>
                        <a:cubicBezTo>
                          <a:pt x="1949" y="82879"/>
                          <a:pt x="3692" y="85326"/>
                          <a:pt x="3692" y="85320"/>
                        </a:cubicBezTo>
                        <a:cubicBezTo>
                          <a:pt x="3692" y="85320"/>
                          <a:pt x="2065" y="84136"/>
                          <a:pt x="1901" y="84039"/>
                        </a:cubicBezTo>
                        <a:cubicBezTo>
                          <a:pt x="2174" y="85782"/>
                          <a:pt x="2666" y="90961"/>
                          <a:pt x="2666" y="90961"/>
                        </a:cubicBezTo>
                        <a:cubicBezTo>
                          <a:pt x="2666" y="90961"/>
                          <a:pt x="5993" y="77457"/>
                          <a:pt x="11635" y="62003"/>
                        </a:cubicBezTo>
                        <a:cubicBezTo>
                          <a:pt x="14962" y="52901"/>
                          <a:pt x="18016" y="43343"/>
                          <a:pt x="24192" y="34848"/>
                        </a:cubicBezTo>
                        <a:cubicBezTo>
                          <a:pt x="31072" y="25376"/>
                          <a:pt x="39743" y="18095"/>
                          <a:pt x="47764" y="12296"/>
                        </a:cubicBezTo>
                        <a:cubicBezTo>
                          <a:pt x="36002" y="5386"/>
                          <a:pt x="22971" y="856"/>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5" name="Google Shape;5705;p47"/>
                  <p:cNvSpPr/>
                  <p:nvPr/>
                </p:nvSpPr>
                <p:spPr>
                  <a:xfrm>
                    <a:off x="5701802" y="1600482"/>
                    <a:ext cx="47882" cy="91216"/>
                  </a:xfrm>
                  <a:custGeom>
                    <a:rect b="b" l="l" r="r" t="t"/>
                    <a:pathLst>
                      <a:path extrusionOk="0" h="91216" w="47882">
                        <a:moveTo>
                          <a:pt x="45353" y="0"/>
                        </a:moveTo>
                        <a:cubicBezTo>
                          <a:pt x="45353" y="0"/>
                          <a:pt x="42019" y="13511"/>
                          <a:pt x="36385" y="28952"/>
                        </a:cubicBezTo>
                        <a:cubicBezTo>
                          <a:pt x="33057" y="38067"/>
                          <a:pt x="29748" y="47612"/>
                          <a:pt x="23572" y="56113"/>
                        </a:cubicBezTo>
                        <a:cubicBezTo>
                          <a:pt x="16705" y="65568"/>
                          <a:pt x="8009" y="72866"/>
                          <a:pt x="0" y="78665"/>
                        </a:cubicBezTo>
                        <a:cubicBezTo>
                          <a:pt x="11853" y="85654"/>
                          <a:pt x="24908" y="90391"/>
                          <a:pt x="39457" y="91216"/>
                        </a:cubicBezTo>
                        <a:cubicBezTo>
                          <a:pt x="42117" y="82351"/>
                          <a:pt x="45195" y="74190"/>
                          <a:pt x="46634" y="64572"/>
                        </a:cubicBezTo>
                        <a:cubicBezTo>
                          <a:pt x="48523" y="51935"/>
                          <a:pt x="47818" y="40581"/>
                          <a:pt x="47400" y="29978"/>
                        </a:cubicBezTo>
                        <a:cubicBezTo>
                          <a:pt x="46975" y="19036"/>
                          <a:pt x="47102" y="13298"/>
                          <a:pt x="46379" y="8459"/>
                        </a:cubicBezTo>
                        <a:cubicBezTo>
                          <a:pt x="46076" y="8082"/>
                          <a:pt x="44327" y="5635"/>
                          <a:pt x="44327" y="5635"/>
                        </a:cubicBezTo>
                        <a:cubicBezTo>
                          <a:pt x="44327" y="5635"/>
                          <a:pt x="45961" y="6819"/>
                          <a:pt x="46118" y="6916"/>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6" name="Google Shape;5706;p47"/>
                  <p:cNvSpPr/>
                  <p:nvPr/>
                </p:nvSpPr>
                <p:spPr>
                  <a:xfrm>
                    <a:off x="5747663" y="1598876"/>
                    <a:ext cx="87380" cy="45933"/>
                  </a:xfrm>
                  <a:custGeom>
                    <a:rect b="b" l="l" r="r" t="t"/>
                    <a:pathLst>
                      <a:path extrusionOk="0" h="45933" w="87380">
                        <a:moveTo>
                          <a:pt x="60220" y="580"/>
                        </a:moveTo>
                        <a:cubicBezTo>
                          <a:pt x="47407" y="-701"/>
                          <a:pt x="35991" y="404"/>
                          <a:pt x="25371" y="1351"/>
                        </a:cubicBezTo>
                        <a:cubicBezTo>
                          <a:pt x="13391" y="2414"/>
                          <a:pt x="6869" y="3009"/>
                          <a:pt x="2564" y="3914"/>
                        </a:cubicBezTo>
                        <a:cubicBezTo>
                          <a:pt x="2285" y="4120"/>
                          <a:pt x="2" y="5450"/>
                          <a:pt x="2" y="5450"/>
                        </a:cubicBezTo>
                        <a:cubicBezTo>
                          <a:pt x="8" y="5487"/>
                          <a:pt x="-4" y="5669"/>
                          <a:pt x="2" y="5705"/>
                        </a:cubicBezTo>
                        <a:cubicBezTo>
                          <a:pt x="3378" y="6130"/>
                          <a:pt x="11539" y="8450"/>
                          <a:pt x="24345" y="12366"/>
                        </a:cubicBezTo>
                        <a:cubicBezTo>
                          <a:pt x="33775" y="15257"/>
                          <a:pt x="43794" y="18014"/>
                          <a:pt x="52787" y="23898"/>
                        </a:cubicBezTo>
                        <a:cubicBezTo>
                          <a:pt x="62375" y="30176"/>
                          <a:pt x="69971" y="38337"/>
                          <a:pt x="76104" y="45934"/>
                        </a:cubicBezTo>
                        <a:cubicBezTo>
                          <a:pt x="82462" y="33989"/>
                          <a:pt x="87083" y="20880"/>
                          <a:pt x="87380" y="6476"/>
                        </a:cubicBezTo>
                        <a:cubicBezTo>
                          <a:pt x="78333" y="4224"/>
                          <a:pt x="69971" y="1558"/>
                          <a:pt x="60220" y="58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7" name="Google Shape;5707;p47"/>
                  <p:cNvSpPr/>
                  <p:nvPr/>
                </p:nvSpPr>
                <p:spPr>
                  <a:xfrm>
                    <a:off x="5657475" y="1562307"/>
                    <a:ext cx="91471" cy="46008"/>
                  </a:xfrm>
                  <a:custGeom>
                    <a:rect b="b" l="l" r="r" t="t"/>
                    <a:pathLst>
                      <a:path extrusionOk="0" h="46008" w="91471">
                        <a:moveTo>
                          <a:pt x="11015" y="0"/>
                        </a:moveTo>
                        <a:cubicBezTo>
                          <a:pt x="4615" y="11974"/>
                          <a:pt x="298" y="24999"/>
                          <a:pt x="0" y="39457"/>
                        </a:cubicBezTo>
                        <a:cubicBezTo>
                          <a:pt x="9053" y="41710"/>
                          <a:pt x="17391" y="44375"/>
                          <a:pt x="27161" y="45353"/>
                        </a:cubicBezTo>
                        <a:cubicBezTo>
                          <a:pt x="40040" y="46640"/>
                          <a:pt x="51346" y="45796"/>
                          <a:pt x="62003" y="44837"/>
                        </a:cubicBezTo>
                        <a:cubicBezTo>
                          <a:pt x="73935" y="43768"/>
                          <a:pt x="80548" y="43167"/>
                          <a:pt x="84810" y="42275"/>
                        </a:cubicBezTo>
                        <a:cubicBezTo>
                          <a:pt x="85059" y="42086"/>
                          <a:pt x="87118" y="40738"/>
                          <a:pt x="87118" y="40738"/>
                        </a:cubicBezTo>
                        <a:cubicBezTo>
                          <a:pt x="87118" y="40738"/>
                          <a:pt x="86395" y="41947"/>
                          <a:pt x="86346" y="42020"/>
                        </a:cubicBezTo>
                        <a:cubicBezTo>
                          <a:pt x="87324" y="41807"/>
                          <a:pt x="91472" y="40993"/>
                          <a:pt x="91472" y="40993"/>
                        </a:cubicBezTo>
                        <a:cubicBezTo>
                          <a:pt x="91472" y="40993"/>
                          <a:pt x="78198" y="38285"/>
                          <a:pt x="62774" y="33561"/>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08" name="Google Shape;5708;p47"/>
                <p:cNvSpPr/>
                <p:nvPr/>
              </p:nvSpPr>
              <p:spPr>
                <a:xfrm>
                  <a:off x="5718725" y="1576145"/>
                  <a:ext cx="54935" cy="54941"/>
                </a:xfrm>
                <a:custGeom>
                  <a:rect b="b" l="l" r="r" t="t"/>
                  <a:pathLst>
                    <a:path extrusionOk="0" h="54941" w="54935">
                      <a:moveTo>
                        <a:pt x="0" y="27471"/>
                      </a:moveTo>
                      <a:cubicBezTo>
                        <a:pt x="0" y="12296"/>
                        <a:pt x="12296" y="0"/>
                        <a:pt x="27465" y="0"/>
                      </a:cubicBezTo>
                      <a:cubicBezTo>
                        <a:pt x="42639" y="0"/>
                        <a:pt x="54935" y="12296"/>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709" name="Google Shape;5709;p47"/>
            <p:cNvSpPr/>
            <p:nvPr/>
          </p:nvSpPr>
          <p:spPr>
            <a:xfrm>
              <a:off x="5469733" y="5182733"/>
              <a:ext cx="371470" cy="37147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5710" name="Google Shape;5710;p47"/>
            <p:cNvSpPr/>
            <p:nvPr/>
          </p:nvSpPr>
          <p:spPr>
            <a:xfrm>
              <a:off x="5461245" y="5598646"/>
              <a:ext cx="371470" cy="37147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5711" name="Google Shape;5711;p47"/>
          <p:cNvGrpSpPr/>
          <p:nvPr/>
        </p:nvGrpSpPr>
        <p:grpSpPr>
          <a:xfrm>
            <a:off x="3466606" y="187552"/>
            <a:ext cx="2938026" cy="2575570"/>
            <a:chOff x="6974483" y="4269868"/>
            <a:chExt cx="1451307" cy="1272263"/>
          </a:xfrm>
        </p:grpSpPr>
        <p:sp>
          <p:nvSpPr>
            <p:cNvPr id="5712" name="Google Shape;5712;p47"/>
            <p:cNvSpPr/>
            <p:nvPr/>
          </p:nvSpPr>
          <p:spPr>
            <a:xfrm>
              <a:off x="6974599" y="4270010"/>
              <a:ext cx="1451191" cy="717968"/>
            </a:xfrm>
            <a:custGeom>
              <a:rect b="b" l="l" r="r" t="t"/>
              <a:pathLst>
                <a:path extrusionOk="0" h="346235" w="699826">
                  <a:moveTo>
                    <a:pt x="642019" y="175228"/>
                  </a:moveTo>
                  <a:cubicBezTo>
                    <a:pt x="633275" y="173266"/>
                    <a:pt x="628600" y="197251"/>
                    <a:pt x="581175" y="210386"/>
                  </a:cubicBezTo>
                  <a:cubicBezTo>
                    <a:pt x="533752" y="223520"/>
                    <a:pt x="499990" y="233800"/>
                    <a:pt x="452324" y="227758"/>
                  </a:cubicBezTo>
                  <a:cubicBezTo>
                    <a:pt x="388505" y="219670"/>
                    <a:pt x="320861" y="178318"/>
                    <a:pt x="267608" y="141539"/>
                  </a:cubicBezTo>
                  <a:cubicBezTo>
                    <a:pt x="217937" y="107219"/>
                    <a:pt x="174157" y="59285"/>
                    <a:pt x="121086" y="27928"/>
                  </a:cubicBezTo>
                  <a:cubicBezTo>
                    <a:pt x="101594" y="16403"/>
                    <a:pt x="57996" y="-6902"/>
                    <a:pt x="49798" y="1970"/>
                  </a:cubicBezTo>
                  <a:cubicBezTo>
                    <a:pt x="46944" y="5055"/>
                    <a:pt x="-2847" y="89349"/>
                    <a:pt x="128" y="94680"/>
                  </a:cubicBezTo>
                  <a:cubicBezTo>
                    <a:pt x="5836" y="105118"/>
                    <a:pt x="93943" y="156628"/>
                    <a:pt x="110702" y="168202"/>
                  </a:cubicBezTo>
                  <a:cubicBezTo>
                    <a:pt x="170332" y="209378"/>
                    <a:pt x="228564" y="258605"/>
                    <a:pt x="290136" y="295378"/>
                  </a:cubicBezTo>
                  <a:cubicBezTo>
                    <a:pt x="375693" y="346469"/>
                    <a:pt x="469448" y="362895"/>
                    <a:pt x="583544" y="326935"/>
                  </a:cubicBezTo>
                  <a:cubicBezTo>
                    <a:pt x="631271" y="311906"/>
                    <a:pt x="706992" y="283410"/>
                    <a:pt x="699280" y="241663"/>
                  </a:cubicBezTo>
                  <a:cubicBezTo>
                    <a:pt x="697580" y="232106"/>
                    <a:pt x="691447" y="221856"/>
                    <a:pt x="679606" y="210908"/>
                  </a:cubicBezTo>
                  <a:cubicBezTo>
                    <a:pt x="667036" y="199280"/>
                    <a:pt x="649548" y="176928"/>
                    <a:pt x="642019" y="175228"/>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3" name="Google Shape;5713;p47"/>
            <p:cNvSpPr/>
            <p:nvPr/>
          </p:nvSpPr>
          <p:spPr>
            <a:xfrm>
              <a:off x="7707337" y="4699229"/>
              <a:ext cx="152734" cy="282377"/>
            </a:xfrm>
            <a:custGeom>
              <a:rect b="b" l="l" r="r" t="t"/>
              <a:pathLst>
                <a:path extrusionOk="0" h="136174" w="73655">
                  <a:moveTo>
                    <a:pt x="29389" y="0"/>
                  </a:moveTo>
                  <a:cubicBezTo>
                    <a:pt x="44145" y="6254"/>
                    <a:pt x="58839" y="10790"/>
                    <a:pt x="73656" y="14525"/>
                  </a:cubicBezTo>
                  <a:lnTo>
                    <a:pt x="73656" y="14749"/>
                  </a:lnTo>
                  <a:lnTo>
                    <a:pt x="68434" y="136175"/>
                  </a:lnTo>
                  <a:cubicBezTo>
                    <a:pt x="56653" y="134535"/>
                    <a:pt x="45116" y="132258"/>
                    <a:pt x="33700" y="129313"/>
                  </a:cubicBezTo>
                  <a:cubicBezTo>
                    <a:pt x="22284" y="126368"/>
                    <a:pt x="11051" y="122755"/>
                    <a:pt x="0" y="118663"/>
                  </a:cubicBezTo>
                  <a:lnTo>
                    <a:pt x="2938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4" name="Google Shape;5714;p47"/>
            <p:cNvSpPr/>
            <p:nvPr/>
          </p:nvSpPr>
          <p:spPr>
            <a:xfrm>
              <a:off x="7268418" y="4704547"/>
              <a:ext cx="649262" cy="837102"/>
            </a:xfrm>
            <a:custGeom>
              <a:rect b="b" l="l" r="r" t="t"/>
              <a:pathLst>
                <a:path extrusionOk="0" h="403686" w="313102">
                  <a:moveTo>
                    <a:pt x="196941" y="0"/>
                  </a:moveTo>
                  <a:cubicBezTo>
                    <a:pt x="182065" y="47229"/>
                    <a:pt x="155650" y="94471"/>
                    <a:pt x="131058" y="134031"/>
                  </a:cubicBezTo>
                  <a:cubicBezTo>
                    <a:pt x="99179" y="185329"/>
                    <a:pt x="53638" y="231417"/>
                    <a:pt x="24856" y="285891"/>
                  </a:cubicBezTo>
                  <a:cubicBezTo>
                    <a:pt x="14290" y="305911"/>
                    <a:pt x="-6963" y="350602"/>
                    <a:pt x="2266" y="358374"/>
                  </a:cubicBezTo>
                  <a:cubicBezTo>
                    <a:pt x="5485" y="361077"/>
                    <a:pt x="92135" y="406715"/>
                    <a:pt x="97357" y="403527"/>
                  </a:cubicBezTo>
                  <a:cubicBezTo>
                    <a:pt x="107498" y="397291"/>
                    <a:pt x="154557" y="306749"/>
                    <a:pt x="165305" y="289455"/>
                  </a:cubicBezTo>
                  <a:cubicBezTo>
                    <a:pt x="203560" y="227926"/>
                    <a:pt x="249890" y="167368"/>
                    <a:pt x="283652" y="104089"/>
                  </a:cubicBezTo>
                  <a:cubicBezTo>
                    <a:pt x="296282" y="80481"/>
                    <a:pt x="305937" y="56368"/>
                    <a:pt x="313102" y="31606"/>
                  </a:cubicBezTo>
                  <a:cubicBezTo>
                    <a:pt x="312981" y="31587"/>
                    <a:pt x="312798" y="31642"/>
                    <a:pt x="312677" y="31606"/>
                  </a:cubicBezTo>
                  <a:cubicBezTo>
                    <a:pt x="301808" y="28782"/>
                    <a:pt x="291728" y="25036"/>
                    <a:pt x="281769" y="20439"/>
                  </a:cubicBezTo>
                  <a:cubicBezTo>
                    <a:pt x="279037" y="19194"/>
                    <a:pt x="276123" y="17634"/>
                    <a:pt x="273694" y="16401"/>
                  </a:cubicBezTo>
                  <a:cubicBezTo>
                    <a:pt x="263735" y="12509"/>
                    <a:pt x="256206" y="9442"/>
                    <a:pt x="244425" y="5228"/>
                  </a:cubicBezTo>
                  <a:cubicBezTo>
                    <a:pt x="238961" y="4578"/>
                    <a:pt x="234042" y="3844"/>
                    <a:pt x="224023" y="2854"/>
                  </a:cubicBezTo>
                  <a:cubicBezTo>
                    <a:pt x="208842" y="1360"/>
                    <a:pt x="203864" y="771"/>
                    <a:pt x="196941" y="0"/>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5" name="Google Shape;5715;p47"/>
            <p:cNvSpPr/>
            <p:nvPr/>
          </p:nvSpPr>
          <p:spPr>
            <a:xfrm>
              <a:off x="7590026" y="4809170"/>
              <a:ext cx="283184" cy="194350"/>
            </a:xfrm>
            <a:custGeom>
              <a:rect b="b" l="l" r="r" t="t"/>
              <a:pathLst>
                <a:path extrusionOk="0" h="93724" w="136563">
                  <a:moveTo>
                    <a:pt x="0" y="43003"/>
                  </a:moveTo>
                  <a:cubicBezTo>
                    <a:pt x="7833" y="29104"/>
                    <a:pt x="15241" y="14707"/>
                    <a:pt x="22103" y="0"/>
                  </a:cubicBezTo>
                  <a:lnTo>
                    <a:pt x="136563" y="35213"/>
                  </a:lnTo>
                  <a:cubicBezTo>
                    <a:pt x="133710" y="41333"/>
                    <a:pt x="132070" y="47715"/>
                    <a:pt x="128852" y="53769"/>
                  </a:cubicBezTo>
                  <a:cubicBezTo>
                    <a:pt x="121626" y="67328"/>
                    <a:pt x="112396" y="80378"/>
                    <a:pt x="104199" y="93724"/>
                  </a:cubicBezTo>
                  <a:lnTo>
                    <a:pt x="0" y="4300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6" name="Google Shape;5716;p47"/>
            <p:cNvSpPr/>
            <p:nvPr/>
          </p:nvSpPr>
          <p:spPr>
            <a:xfrm>
              <a:off x="7577061" y="4653709"/>
              <a:ext cx="358022" cy="384255"/>
            </a:xfrm>
            <a:custGeom>
              <a:rect b="b" l="l" r="r" t="t"/>
              <a:pathLst>
                <a:path extrusionOk="0" h="185304" w="172653">
                  <a:moveTo>
                    <a:pt x="51304" y="7757"/>
                  </a:moveTo>
                  <a:cubicBezTo>
                    <a:pt x="10984" y="89750"/>
                    <a:pt x="-45973" y="109266"/>
                    <a:pt x="63266" y="163873"/>
                  </a:cubicBezTo>
                  <a:cubicBezTo>
                    <a:pt x="80390" y="172441"/>
                    <a:pt x="119494" y="190475"/>
                    <a:pt x="139290" y="183887"/>
                  </a:cubicBezTo>
                  <a:cubicBezTo>
                    <a:pt x="154592" y="178780"/>
                    <a:pt x="161271" y="147770"/>
                    <a:pt x="164611" y="134891"/>
                  </a:cubicBezTo>
                  <a:cubicBezTo>
                    <a:pt x="169407" y="116273"/>
                    <a:pt x="179427" y="53602"/>
                    <a:pt x="165703" y="38993"/>
                  </a:cubicBezTo>
                  <a:cubicBezTo>
                    <a:pt x="147791" y="19914"/>
                    <a:pt x="62902" y="-15760"/>
                    <a:pt x="51304" y="775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717" name="Google Shape;5717;p47"/>
            <p:cNvGrpSpPr/>
            <p:nvPr/>
          </p:nvGrpSpPr>
          <p:grpSpPr>
            <a:xfrm>
              <a:off x="6974483" y="4269868"/>
              <a:ext cx="1386290" cy="1272263"/>
              <a:chOff x="6813839" y="627929"/>
              <a:chExt cx="1047918" cy="961723"/>
            </a:xfrm>
          </p:grpSpPr>
          <p:sp>
            <p:nvSpPr>
              <p:cNvPr id="5718" name="Google Shape;5718;p47"/>
              <p:cNvSpPr/>
              <p:nvPr/>
            </p:nvSpPr>
            <p:spPr>
              <a:xfrm>
                <a:off x="7695760" y="942021"/>
                <a:ext cx="165997" cy="188564"/>
              </a:xfrm>
              <a:custGeom>
                <a:rect b="b" l="l" r="r" t="t"/>
                <a:pathLst>
                  <a:path extrusionOk="0" h="120296" w="105899">
                    <a:moveTo>
                      <a:pt x="44327" y="0"/>
                    </a:moveTo>
                    <a:lnTo>
                      <a:pt x="105899" y="89814"/>
                    </a:lnTo>
                    <a:cubicBezTo>
                      <a:pt x="86954" y="102268"/>
                      <a:pt x="63516" y="111637"/>
                      <a:pt x="41352" y="119337"/>
                    </a:cubicBezTo>
                    <a:cubicBezTo>
                      <a:pt x="40623" y="119592"/>
                      <a:pt x="39955" y="120047"/>
                      <a:pt x="39227" y="120296"/>
                    </a:cubicBezTo>
                    <a:lnTo>
                      <a:pt x="0" y="14859"/>
                    </a:lnTo>
                    <a:cubicBezTo>
                      <a:pt x="6558" y="13086"/>
                      <a:pt x="12084" y="12071"/>
                      <a:pt x="19128" y="10128"/>
                    </a:cubicBezTo>
                    <a:cubicBezTo>
                      <a:pt x="29754" y="7171"/>
                      <a:pt x="37466" y="3631"/>
                      <a:pt x="44327"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9" name="Google Shape;5719;p47"/>
              <p:cNvSpPr/>
              <p:nvPr/>
            </p:nvSpPr>
            <p:spPr>
              <a:xfrm>
                <a:off x="7567745" y="980159"/>
                <a:ext cx="94514" cy="189373"/>
              </a:xfrm>
              <a:custGeom>
                <a:rect b="b" l="l" r="r" t="t"/>
                <a:pathLst>
                  <a:path extrusionOk="0" h="120812" w="60296">
                    <a:moveTo>
                      <a:pt x="43234" y="0"/>
                    </a:moveTo>
                    <a:lnTo>
                      <a:pt x="60296" y="113775"/>
                    </a:lnTo>
                    <a:cubicBezTo>
                      <a:pt x="40198" y="117995"/>
                      <a:pt x="20767" y="119901"/>
                      <a:pt x="1821" y="120812"/>
                    </a:cubicBezTo>
                    <a:lnTo>
                      <a:pt x="0" y="4700"/>
                    </a:lnTo>
                    <a:cubicBezTo>
                      <a:pt x="14816" y="4633"/>
                      <a:pt x="29207" y="2726"/>
                      <a:pt x="43234"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0" name="Google Shape;5720;p47"/>
              <p:cNvSpPr/>
              <p:nvPr/>
            </p:nvSpPr>
            <p:spPr>
              <a:xfrm>
                <a:off x="7208272" y="890481"/>
                <a:ext cx="152955" cy="214415"/>
              </a:xfrm>
              <a:custGeom>
                <a:rect b="b" l="l" r="r" t="t"/>
                <a:pathLst>
                  <a:path extrusionOk="0" h="136788" w="97579">
                    <a:moveTo>
                      <a:pt x="55681" y="0"/>
                    </a:moveTo>
                    <a:cubicBezTo>
                      <a:pt x="69162" y="8446"/>
                      <a:pt x="83189" y="16559"/>
                      <a:pt x="97580" y="24113"/>
                    </a:cubicBezTo>
                    <a:lnTo>
                      <a:pt x="56896" y="136788"/>
                    </a:lnTo>
                    <a:cubicBezTo>
                      <a:pt x="50885" y="133606"/>
                      <a:pt x="44570" y="131681"/>
                      <a:pt x="38680" y="128160"/>
                    </a:cubicBezTo>
                    <a:cubicBezTo>
                      <a:pt x="25503" y="120284"/>
                      <a:pt x="12934" y="110411"/>
                      <a:pt x="0" y="101594"/>
                    </a:cubicBezTo>
                    <a:lnTo>
                      <a:pt x="55681"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1" name="Google Shape;5721;p47"/>
              <p:cNvSpPr/>
              <p:nvPr/>
            </p:nvSpPr>
            <p:spPr>
              <a:xfrm>
                <a:off x="7048252" y="789306"/>
                <a:ext cx="177990" cy="201165"/>
              </a:xfrm>
              <a:custGeom>
                <a:rect b="b" l="l" r="r" t="t"/>
                <a:pathLst>
                  <a:path extrusionOk="0" h="128335" w="113550">
                    <a:moveTo>
                      <a:pt x="70073" y="0"/>
                    </a:moveTo>
                    <a:cubicBezTo>
                      <a:pt x="84404" y="12090"/>
                      <a:pt x="98612" y="24337"/>
                      <a:pt x="113550" y="34958"/>
                    </a:cubicBezTo>
                    <a:lnTo>
                      <a:pt x="47181" y="128336"/>
                    </a:lnTo>
                    <a:cubicBezTo>
                      <a:pt x="37587" y="121231"/>
                      <a:pt x="27932" y="114521"/>
                      <a:pt x="18460" y="107411"/>
                    </a:cubicBezTo>
                    <a:cubicBezTo>
                      <a:pt x="12266" y="102911"/>
                      <a:pt x="6194" y="98284"/>
                      <a:pt x="0" y="93749"/>
                    </a:cubicBezTo>
                    <a:lnTo>
                      <a:pt x="70073"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2" name="Google Shape;5722;p47"/>
              <p:cNvSpPr/>
              <p:nvPr/>
            </p:nvSpPr>
            <p:spPr>
              <a:xfrm>
                <a:off x="6921665" y="693742"/>
                <a:ext cx="181891" cy="198729"/>
              </a:xfrm>
              <a:custGeom>
                <a:rect b="b" l="l" r="r" t="t"/>
                <a:pathLst>
                  <a:path extrusionOk="0" h="126781" w="116039">
                    <a:moveTo>
                      <a:pt x="72866" y="0"/>
                    </a:moveTo>
                    <a:cubicBezTo>
                      <a:pt x="87682" y="10268"/>
                      <a:pt x="102073" y="21222"/>
                      <a:pt x="116039" y="32875"/>
                    </a:cubicBezTo>
                    <a:lnTo>
                      <a:pt x="42565" y="126781"/>
                    </a:lnTo>
                    <a:cubicBezTo>
                      <a:pt x="42323" y="126629"/>
                      <a:pt x="42141" y="126423"/>
                      <a:pt x="41958" y="126271"/>
                    </a:cubicBezTo>
                    <a:cubicBezTo>
                      <a:pt x="36008" y="122197"/>
                      <a:pt x="16880" y="110562"/>
                      <a:pt x="0" y="100106"/>
                    </a:cubicBezTo>
                    <a:lnTo>
                      <a:pt x="72866"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3" name="Google Shape;5723;p47"/>
              <p:cNvSpPr/>
              <p:nvPr/>
            </p:nvSpPr>
            <p:spPr>
              <a:xfrm>
                <a:off x="6813839" y="627929"/>
                <a:ext cx="157051" cy="183932"/>
              </a:xfrm>
              <a:custGeom>
                <a:rect b="b" l="l" r="r" t="t"/>
                <a:pathLst>
                  <a:path extrusionOk="0" h="117341" w="100192">
                    <a:moveTo>
                      <a:pt x="61756" y="683"/>
                    </a:moveTo>
                    <a:cubicBezTo>
                      <a:pt x="72625" y="2863"/>
                      <a:pt x="86530" y="10040"/>
                      <a:pt x="100193" y="17205"/>
                    </a:cubicBezTo>
                    <a:lnTo>
                      <a:pt x="30302" y="117342"/>
                    </a:lnTo>
                    <a:cubicBezTo>
                      <a:pt x="15061" y="107298"/>
                      <a:pt x="2127" y="98293"/>
                      <a:pt x="123" y="94693"/>
                    </a:cubicBezTo>
                    <a:cubicBezTo>
                      <a:pt x="-2791" y="89361"/>
                      <a:pt x="46940" y="5013"/>
                      <a:pt x="49793" y="1928"/>
                    </a:cubicBezTo>
                    <a:cubicBezTo>
                      <a:pt x="51858" y="-288"/>
                      <a:pt x="56230" y="-434"/>
                      <a:pt x="61756" y="683"/>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4" name="Google Shape;5724;p47"/>
              <p:cNvSpPr/>
              <p:nvPr/>
            </p:nvSpPr>
            <p:spPr>
              <a:xfrm>
                <a:off x="7184745" y="1174468"/>
                <a:ext cx="202640" cy="173259"/>
              </a:xfrm>
              <a:custGeom>
                <a:rect b="b" l="l" r="r" t="t"/>
                <a:pathLst>
                  <a:path extrusionOk="0" h="110532" w="129276">
                    <a:moveTo>
                      <a:pt x="0" y="45098"/>
                    </a:moveTo>
                    <a:cubicBezTo>
                      <a:pt x="11355" y="30215"/>
                      <a:pt x="22952" y="15381"/>
                      <a:pt x="32789" y="0"/>
                    </a:cubicBezTo>
                    <a:lnTo>
                      <a:pt x="129276" y="61785"/>
                    </a:lnTo>
                    <a:cubicBezTo>
                      <a:pt x="122658" y="71664"/>
                      <a:pt x="116403" y="81628"/>
                      <a:pt x="109785" y="91484"/>
                    </a:cubicBezTo>
                    <a:cubicBezTo>
                      <a:pt x="105595" y="97853"/>
                      <a:pt x="101223" y="104174"/>
                      <a:pt x="97033" y="110532"/>
                    </a:cubicBezTo>
                    <a:lnTo>
                      <a:pt x="0" y="45098"/>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5" name="Google Shape;5725;p47"/>
              <p:cNvSpPr/>
              <p:nvPr/>
            </p:nvSpPr>
            <p:spPr>
              <a:xfrm>
                <a:off x="7095210" y="1301723"/>
                <a:ext cx="200737" cy="176618"/>
              </a:xfrm>
              <a:custGeom>
                <a:rect b="b" l="l" r="r" t="t"/>
                <a:pathLst>
                  <a:path extrusionOk="0" h="112675" w="128062">
                    <a:moveTo>
                      <a:pt x="0" y="44722"/>
                    </a:moveTo>
                    <a:cubicBezTo>
                      <a:pt x="9533" y="29432"/>
                      <a:pt x="19795" y="14507"/>
                      <a:pt x="30725" y="0"/>
                    </a:cubicBezTo>
                    <a:lnTo>
                      <a:pt x="128062" y="68859"/>
                    </a:lnTo>
                    <a:cubicBezTo>
                      <a:pt x="127941" y="69083"/>
                      <a:pt x="127758" y="69296"/>
                      <a:pt x="127577" y="69521"/>
                    </a:cubicBezTo>
                    <a:cubicBezTo>
                      <a:pt x="123812" y="75617"/>
                      <a:pt x="113125" y="95297"/>
                      <a:pt x="103470" y="112676"/>
                    </a:cubicBezTo>
                    <a:lnTo>
                      <a:pt x="0" y="44722"/>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6" name="Google Shape;5726;p47"/>
              <p:cNvSpPr/>
              <p:nvPr/>
            </p:nvSpPr>
            <p:spPr>
              <a:xfrm>
                <a:off x="7035878" y="1438578"/>
                <a:ext cx="185689" cy="151074"/>
              </a:xfrm>
              <a:custGeom>
                <a:rect b="b" l="l" r="r" t="t"/>
                <a:pathLst>
                  <a:path extrusionOk="0" h="96379" w="118462">
                    <a:moveTo>
                      <a:pt x="419" y="39196"/>
                    </a:moveTo>
                    <a:cubicBezTo>
                      <a:pt x="2059" y="28272"/>
                      <a:pt x="8556" y="14015"/>
                      <a:pt x="15053" y="0"/>
                    </a:cubicBezTo>
                    <a:lnTo>
                      <a:pt x="118463" y="64997"/>
                    </a:lnTo>
                    <a:cubicBezTo>
                      <a:pt x="109172" y="80718"/>
                      <a:pt x="100793" y="94070"/>
                      <a:pt x="97270" y="96220"/>
                    </a:cubicBezTo>
                    <a:cubicBezTo>
                      <a:pt x="92109" y="99408"/>
                      <a:pt x="5459" y="53775"/>
                      <a:pt x="2241" y="51073"/>
                    </a:cubicBezTo>
                    <a:cubicBezTo>
                      <a:pt x="-66" y="49130"/>
                      <a:pt x="-431" y="44788"/>
                      <a:pt x="419" y="39196"/>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7" name="Google Shape;5727;p47"/>
              <p:cNvSpPr/>
              <p:nvPr/>
            </p:nvSpPr>
            <p:spPr>
              <a:xfrm>
                <a:off x="7284134" y="965952"/>
                <a:ext cx="157960" cy="238981"/>
              </a:xfrm>
              <a:custGeom>
                <a:rect b="b" l="l" r="r" t="t"/>
                <a:pathLst>
                  <a:path extrusionOk="0" h="152460" w="100772">
                    <a:moveTo>
                      <a:pt x="39625" y="0"/>
                    </a:moveTo>
                    <a:cubicBezTo>
                      <a:pt x="1795" y="64122"/>
                      <a:pt x="-35670" y="87093"/>
                      <a:pt x="63063" y="136472"/>
                    </a:cubicBezTo>
                    <a:cubicBezTo>
                      <a:pt x="71747" y="140814"/>
                      <a:pt x="86138" y="147694"/>
                      <a:pt x="100772" y="152461"/>
                    </a:cubicBezTo>
                    <a:cubicBezTo>
                      <a:pt x="87110" y="130297"/>
                      <a:pt x="72536" y="105529"/>
                      <a:pt x="60210" y="73662"/>
                    </a:cubicBezTo>
                    <a:cubicBezTo>
                      <a:pt x="50858" y="49488"/>
                      <a:pt x="44604" y="24289"/>
                      <a:pt x="39625"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8" name="Google Shape;5728;p47"/>
              <p:cNvSpPr/>
              <p:nvPr/>
            </p:nvSpPr>
            <p:spPr>
              <a:xfrm>
                <a:off x="7444048" y="935949"/>
                <a:ext cx="100809" cy="212578"/>
              </a:xfrm>
              <a:custGeom>
                <a:rect b="b" l="l" r="r" t="t"/>
                <a:pathLst>
                  <a:path extrusionOk="0" h="135616" w="64312">
                    <a:moveTo>
                      <a:pt x="0" y="0"/>
                    </a:moveTo>
                    <a:cubicBezTo>
                      <a:pt x="2854" y="25060"/>
                      <a:pt x="7347" y="50818"/>
                      <a:pt x="16820" y="75089"/>
                    </a:cubicBezTo>
                    <a:cubicBezTo>
                      <a:pt x="25564" y="97519"/>
                      <a:pt x="39105" y="117497"/>
                      <a:pt x="53678" y="135616"/>
                    </a:cubicBezTo>
                    <a:cubicBezTo>
                      <a:pt x="54407" y="132708"/>
                      <a:pt x="55682" y="128597"/>
                      <a:pt x="56229" y="126478"/>
                    </a:cubicBezTo>
                    <a:cubicBezTo>
                      <a:pt x="61025" y="107860"/>
                      <a:pt x="71105" y="45444"/>
                      <a:pt x="57382" y="30835"/>
                    </a:cubicBezTo>
                    <a:cubicBezTo>
                      <a:pt x="48638" y="21562"/>
                      <a:pt x="24228" y="8410"/>
                      <a:pt x="0"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729" name="Google Shape;5729;p47"/>
          <p:cNvGrpSpPr/>
          <p:nvPr/>
        </p:nvGrpSpPr>
        <p:grpSpPr>
          <a:xfrm>
            <a:off x="446014" y="3429006"/>
            <a:ext cx="1101678" cy="1101678"/>
            <a:chOff x="7710781" y="5197599"/>
            <a:chExt cx="544200" cy="544200"/>
          </a:xfrm>
        </p:grpSpPr>
        <p:grpSp>
          <p:nvGrpSpPr>
            <p:cNvPr id="5730" name="Google Shape;5730;p47"/>
            <p:cNvGrpSpPr/>
            <p:nvPr/>
          </p:nvGrpSpPr>
          <p:grpSpPr>
            <a:xfrm>
              <a:off x="7711699" y="5198227"/>
              <a:ext cx="542931" cy="542930"/>
              <a:chOff x="6818398" y="1294347"/>
              <a:chExt cx="249020" cy="249050"/>
            </a:xfrm>
          </p:grpSpPr>
          <p:sp>
            <p:nvSpPr>
              <p:cNvPr id="5731" name="Google Shape;5731;p47"/>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732" name="Google Shape;5732;p47"/>
              <p:cNvGrpSpPr/>
              <p:nvPr/>
            </p:nvGrpSpPr>
            <p:grpSpPr>
              <a:xfrm>
                <a:off x="6818823" y="1295895"/>
                <a:ext cx="248352" cy="246154"/>
                <a:chOff x="6818823" y="1295895"/>
                <a:chExt cx="248352" cy="246154"/>
              </a:xfrm>
            </p:grpSpPr>
            <p:grpSp>
              <p:nvGrpSpPr>
                <p:cNvPr id="5733" name="Google Shape;5733;p47"/>
                <p:cNvGrpSpPr/>
                <p:nvPr/>
              </p:nvGrpSpPr>
              <p:grpSpPr>
                <a:xfrm>
                  <a:off x="6818823" y="1295895"/>
                  <a:ext cx="248352" cy="246154"/>
                  <a:chOff x="6818823" y="1295895"/>
                  <a:chExt cx="248352" cy="246154"/>
                </a:xfrm>
              </p:grpSpPr>
              <p:sp>
                <p:nvSpPr>
                  <p:cNvPr id="5734" name="Google Shape;5734;p47"/>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5" name="Google Shape;5735;p47"/>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6" name="Google Shape;5736;p47"/>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7" name="Google Shape;5737;p47"/>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8" name="Google Shape;5738;p47"/>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9" name="Google Shape;5739;p47"/>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0" name="Google Shape;5740;p47"/>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1" name="Google Shape;5741;p47"/>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42" name="Google Shape;5742;p47"/>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743" name="Google Shape;5743;p47"/>
            <p:cNvSpPr/>
            <p:nvPr/>
          </p:nvSpPr>
          <p:spPr>
            <a:xfrm>
              <a:off x="7710781" y="5197599"/>
              <a:ext cx="544200" cy="5442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
        <p:nvSpPr>
          <p:cNvPr id="5744" name="Google Shape;5744;p47"/>
          <p:cNvSpPr txBox="1"/>
          <p:nvPr/>
        </p:nvSpPr>
        <p:spPr>
          <a:xfrm>
            <a:off x="2523650" y="6061125"/>
            <a:ext cx="6144000" cy="79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dk2"/>
                </a:solidFill>
                <a:latin typeface="Comfortaa"/>
                <a:ea typeface="Comfortaa"/>
                <a:cs typeface="Comfortaa"/>
                <a:sym typeface="Comfortaa"/>
              </a:rPr>
              <a:t>Use shapes and the scribble tool to decorate the gingerbread man cookie.</a:t>
            </a:r>
            <a:endParaRPr b="0" i="0" sz="2000" u="none" cap="none" strike="noStrike">
              <a:solidFill>
                <a:schemeClr val="dk2"/>
              </a:solidFill>
              <a:latin typeface="Comfortaa"/>
              <a:ea typeface="Comfortaa"/>
              <a:cs typeface="Comfortaa"/>
              <a:sym typeface="Comforta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8" name="Shape 5748"/>
        <p:cNvGrpSpPr/>
        <p:nvPr/>
      </p:nvGrpSpPr>
      <p:grpSpPr>
        <a:xfrm>
          <a:off x="0" y="0"/>
          <a:ext cx="0" cy="0"/>
          <a:chOff x="0" y="0"/>
          <a:chExt cx="0" cy="0"/>
        </a:xfrm>
      </p:grpSpPr>
      <p:sp>
        <p:nvSpPr>
          <p:cNvPr id="5749" name="Google Shape;5749;p48"/>
          <p:cNvSpPr txBox="1"/>
          <p:nvPr>
            <p:ph type="title"/>
          </p:nvPr>
        </p:nvSpPr>
        <p:spPr>
          <a:xfrm>
            <a:off x="2583000" y="1865050"/>
            <a:ext cx="5922000" cy="9342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500"/>
              <a:buNone/>
            </a:pPr>
            <a:r>
              <a:rPr lang="en" sz="4500"/>
              <a:t>Credits.</a:t>
            </a:r>
            <a:endParaRPr sz="4500"/>
          </a:p>
        </p:txBody>
      </p:sp>
      <p:sp>
        <p:nvSpPr>
          <p:cNvPr id="5750" name="Google Shape;5750;p48"/>
          <p:cNvSpPr txBox="1"/>
          <p:nvPr>
            <p:ph idx="2" type="body"/>
          </p:nvPr>
        </p:nvSpPr>
        <p:spPr>
          <a:xfrm>
            <a:off x="2583000" y="2799250"/>
            <a:ext cx="5922000" cy="1892700"/>
          </a:xfrm>
          <a:prstGeom prst="rect">
            <a:avLst/>
          </a:prstGeom>
          <a:noFill/>
          <a:ln>
            <a:noFill/>
          </a:ln>
        </p:spPr>
        <p:txBody>
          <a:bodyPr anchorCtr="0" anchor="t" bIns="121900" lIns="121900" spcFirstLastPara="1" rIns="121900" wrap="square" tIns="121900">
            <a:noAutofit/>
          </a:bodyPr>
          <a:lstStyle/>
          <a:p>
            <a:pPr indent="0" lvl="0" marL="0" rtl="0" algn="l">
              <a:lnSpc>
                <a:spcPct val="150000"/>
              </a:lnSpc>
              <a:spcBef>
                <a:spcPts val="0"/>
              </a:spcBef>
              <a:spcAft>
                <a:spcPts val="0"/>
              </a:spcAft>
              <a:buSzPts val="605"/>
              <a:buNone/>
            </a:pPr>
            <a:r>
              <a:rPr lang="en"/>
              <a:t>Presentation Template: </a:t>
            </a:r>
            <a:r>
              <a:rPr lang="en" u="sng">
                <a:solidFill>
                  <a:schemeClr val="hlink"/>
                </a:solidFill>
                <a:hlinkClick r:id="rId3"/>
              </a:rPr>
              <a:t>SlidesMania</a:t>
            </a:r>
            <a:endParaRPr/>
          </a:p>
          <a:p>
            <a:pPr indent="0" lvl="0" marL="0" rtl="0" algn="l">
              <a:lnSpc>
                <a:spcPct val="150000"/>
              </a:lnSpc>
              <a:spcBef>
                <a:spcPts val="0"/>
              </a:spcBef>
              <a:spcAft>
                <a:spcPts val="0"/>
              </a:spcAft>
              <a:buSzPts val="605"/>
              <a:buNone/>
            </a:pPr>
            <a:r>
              <a:rPr lang="en"/>
              <a:t>Sample Images: </a:t>
            </a:r>
            <a:r>
              <a:rPr lang="en" u="sng">
                <a:solidFill>
                  <a:schemeClr val="hlink"/>
                </a:solidFill>
                <a:hlinkClick r:id="rId4"/>
              </a:rPr>
              <a:t>Unsplash</a:t>
            </a:r>
            <a:endParaRPr/>
          </a:p>
          <a:p>
            <a:pPr indent="0" lvl="0" marL="0" rtl="0" algn="l">
              <a:lnSpc>
                <a:spcPct val="150000"/>
              </a:lnSpc>
              <a:spcBef>
                <a:spcPts val="0"/>
              </a:spcBef>
              <a:spcAft>
                <a:spcPts val="0"/>
              </a:spcAft>
              <a:buSzPts val="605"/>
              <a:buNone/>
            </a:pPr>
            <a:r>
              <a:rPr lang="en"/>
              <a:t>Fonts used in this presentation: Comfortaa and </a:t>
            </a:r>
            <a:r>
              <a:rPr b="1" lang="en">
                <a:latin typeface="Mountains of Christmas"/>
                <a:ea typeface="Mountains of Christmas"/>
                <a:cs typeface="Mountains of Christmas"/>
                <a:sym typeface="Mountains of Christmas"/>
              </a:rPr>
              <a:t>Mountains of Christmas.</a:t>
            </a:r>
            <a:endParaRPr b="1">
              <a:latin typeface="Mountains of Christmas"/>
              <a:ea typeface="Mountains of Christmas"/>
              <a:cs typeface="Mountains of Christmas"/>
              <a:sym typeface="Mountains of Christmas"/>
            </a:endParaRPr>
          </a:p>
        </p:txBody>
      </p:sp>
      <p:grpSp>
        <p:nvGrpSpPr>
          <p:cNvPr id="5751" name="Google Shape;5751;p48"/>
          <p:cNvGrpSpPr/>
          <p:nvPr/>
        </p:nvGrpSpPr>
        <p:grpSpPr>
          <a:xfrm rot="-396696">
            <a:off x="9177248" y="436569"/>
            <a:ext cx="1283003" cy="1517723"/>
            <a:chOff x="700405" y="421498"/>
            <a:chExt cx="1609180" cy="1903573"/>
          </a:xfrm>
        </p:grpSpPr>
        <p:grpSp>
          <p:nvGrpSpPr>
            <p:cNvPr id="5752" name="Google Shape;5752;p48"/>
            <p:cNvGrpSpPr/>
            <p:nvPr/>
          </p:nvGrpSpPr>
          <p:grpSpPr>
            <a:xfrm>
              <a:off x="700405" y="421498"/>
              <a:ext cx="1579673" cy="1903573"/>
              <a:chOff x="5460295" y="2037356"/>
              <a:chExt cx="1579673" cy="1903573"/>
            </a:xfrm>
          </p:grpSpPr>
          <p:grpSp>
            <p:nvGrpSpPr>
              <p:cNvPr id="5753" name="Google Shape;5753;p48"/>
              <p:cNvGrpSpPr/>
              <p:nvPr/>
            </p:nvGrpSpPr>
            <p:grpSpPr>
              <a:xfrm>
                <a:off x="5475026" y="2047322"/>
                <a:ext cx="1552144" cy="1884845"/>
                <a:chOff x="2609767" y="872536"/>
                <a:chExt cx="989509" cy="1201610"/>
              </a:xfrm>
            </p:grpSpPr>
            <p:sp>
              <p:nvSpPr>
                <p:cNvPr id="5754" name="Google Shape;5754;p48"/>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5" name="Google Shape;5755;p48"/>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756" name="Google Shape;5756;p48"/>
              <p:cNvPicPr preferRelativeResize="0"/>
              <p:nvPr/>
            </p:nvPicPr>
            <p:blipFill rotWithShape="1">
              <a:blip r:embed="rId5">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5757" name="Google Shape;5757;p48"/>
            <p:cNvGrpSpPr/>
            <p:nvPr/>
          </p:nvGrpSpPr>
          <p:grpSpPr>
            <a:xfrm>
              <a:off x="1366463" y="1254007"/>
              <a:ext cx="256951" cy="256951"/>
              <a:chOff x="3025916" y="1405541"/>
              <a:chExt cx="163809" cy="163809"/>
            </a:xfrm>
          </p:grpSpPr>
          <p:sp>
            <p:nvSpPr>
              <p:cNvPr id="5758" name="Google Shape;5758;p48"/>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759" name="Google Shape;5759;p48"/>
              <p:cNvGrpSpPr/>
              <p:nvPr/>
            </p:nvGrpSpPr>
            <p:grpSpPr>
              <a:xfrm>
                <a:off x="3026226" y="1406561"/>
                <a:ext cx="163311" cy="161896"/>
                <a:chOff x="3026226" y="1406561"/>
                <a:chExt cx="163311" cy="161896"/>
              </a:xfrm>
            </p:grpSpPr>
            <p:sp>
              <p:nvSpPr>
                <p:cNvPr id="5760" name="Google Shape;5760;p48"/>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1" name="Google Shape;5761;p48"/>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2" name="Google Shape;5762;p48"/>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3" name="Google Shape;5763;p48"/>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4" name="Google Shape;5764;p48"/>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5" name="Google Shape;5765;p48"/>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6" name="Google Shape;5766;p48"/>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7" name="Google Shape;5767;p48"/>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68" name="Google Shape;5768;p48"/>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69" name="Google Shape;5769;p48"/>
            <p:cNvSpPr/>
            <p:nvPr/>
          </p:nvSpPr>
          <p:spPr>
            <a:xfrm>
              <a:off x="944411" y="1907234"/>
              <a:ext cx="386346" cy="300482"/>
            </a:xfrm>
            <a:custGeom>
              <a:rect b="b" l="l" r="r" t="t"/>
              <a:pathLst>
                <a:path extrusionOk="0" h="191695" w="246473">
                  <a:moveTo>
                    <a:pt x="7415" y="3"/>
                  </a:moveTo>
                  <a:cubicBezTo>
                    <a:pt x="5472" y="70"/>
                    <a:pt x="3474" y="975"/>
                    <a:pt x="2041" y="2505"/>
                  </a:cubicBezTo>
                  <a:cubicBezTo>
                    <a:pt x="-831" y="5566"/>
                    <a:pt x="-642" y="10253"/>
                    <a:pt x="2418" y="13125"/>
                  </a:cubicBezTo>
                  <a:cubicBezTo>
                    <a:pt x="8812" y="19131"/>
                    <a:pt x="10870" y="27304"/>
                    <a:pt x="11660" y="45114"/>
                  </a:cubicBezTo>
                  <a:cubicBezTo>
                    <a:pt x="11690" y="45782"/>
                    <a:pt x="11733" y="46274"/>
                    <a:pt x="11787" y="47488"/>
                  </a:cubicBezTo>
                  <a:cubicBezTo>
                    <a:pt x="12382" y="61509"/>
                    <a:pt x="12965" y="67684"/>
                    <a:pt x="15412" y="74855"/>
                  </a:cubicBezTo>
                  <a:cubicBezTo>
                    <a:pt x="18904" y="85081"/>
                    <a:pt x="25589" y="92416"/>
                    <a:pt x="36155" y="96594"/>
                  </a:cubicBezTo>
                  <a:cubicBezTo>
                    <a:pt x="48469" y="101464"/>
                    <a:pt x="58786" y="100814"/>
                    <a:pt x="76766" y="96345"/>
                  </a:cubicBezTo>
                  <a:cubicBezTo>
                    <a:pt x="77397" y="96187"/>
                    <a:pt x="77883" y="96005"/>
                    <a:pt x="79012" y="95719"/>
                  </a:cubicBezTo>
                  <a:cubicBezTo>
                    <a:pt x="93993" y="91961"/>
                    <a:pt x="100484" y="91226"/>
                    <a:pt x="108250" y="92969"/>
                  </a:cubicBezTo>
                  <a:cubicBezTo>
                    <a:pt x="121390" y="95920"/>
                    <a:pt x="125562" y="105180"/>
                    <a:pt x="129242" y="132456"/>
                  </a:cubicBezTo>
                  <a:cubicBezTo>
                    <a:pt x="129345" y="133209"/>
                    <a:pt x="129393" y="133324"/>
                    <a:pt x="129491" y="134084"/>
                  </a:cubicBezTo>
                  <a:cubicBezTo>
                    <a:pt x="132921" y="159538"/>
                    <a:pt x="135873" y="169715"/>
                    <a:pt x="146110" y="178313"/>
                  </a:cubicBezTo>
                  <a:cubicBezTo>
                    <a:pt x="148363" y="180208"/>
                    <a:pt x="150761" y="181835"/>
                    <a:pt x="153111" y="183311"/>
                  </a:cubicBezTo>
                  <a:cubicBezTo>
                    <a:pt x="171626" y="194957"/>
                    <a:pt x="188537" y="193688"/>
                    <a:pt x="213584" y="184312"/>
                  </a:cubicBezTo>
                  <a:cubicBezTo>
                    <a:pt x="230192" y="178095"/>
                    <a:pt x="233325" y="177336"/>
                    <a:pt x="235578" y="178441"/>
                  </a:cubicBezTo>
                  <a:cubicBezTo>
                    <a:pt x="239349" y="180287"/>
                    <a:pt x="243854" y="178708"/>
                    <a:pt x="245700" y="174943"/>
                  </a:cubicBezTo>
                  <a:cubicBezTo>
                    <a:pt x="247546" y="171172"/>
                    <a:pt x="245973" y="166539"/>
                    <a:pt x="242203" y="164693"/>
                  </a:cubicBezTo>
                  <a:cubicBezTo>
                    <a:pt x="237223" y="162258"/>
                    <a:pt x="231758" y="162386"/>
                    <a:pt x="224958" y="164195"/>
                  </a:cubicBezTo>
                  <a:cubicBezTo>
                    <a:pt x="222547" y="164839"/>
                    <a:pt x="219960" y="165750"/>
                    <a:pt x="216711" y="166946"/>
                  </a:cubicBezTo>
                  <a:cubicBezTo>
                    <a:pt x="215005" y="167572"/>
                    <a:pt x="208976" y="169782"/>
                    <a:pt x="208217" y="170067"/>
                  </a:cubicBezTo>
                  <a:cubicBezTo>
                    <a:pt x="187201" y="177937"/>
                    <a:pt x="174528" y="178884"/>
                    <a:pt x="161109" y="170444"/>
                  </a:cubicBezTo>
                  <a:cubicBezTo>
                    <a:pt x="159354" y="169339"/>
                    <a:pt x="157708" y="168142"/>
                    <a:pt x="155983" y="166697"/>
                  </a:cubicBezTo>
                  <a:cubicBezTo>
                    <a:pt x="149887" y="161578"/>
                    <a:pt x="147482" y="153296"/>
                    <a:pt x="144610" y="131958"/>
                  </a:cubicBezTo>
                  <a:cubicBezTo>
                    <a:pt x="144513" y="131199"/>
                    <a:pt x="144465" y="131217"/>
                    <a:pt x="144361" y="130458"/>
                  </a:cubicBezTo>
                  <a:cubicBezTo>
                    <a:pt x="142273" y="114962"/>
                    <a:pt x="140700" y="107263"/>
                    <a:pt x="137117" y="99344"/>
                  </a:cubicBezTo>
                  <a:cubicBezTo>
                    <a:pt x="132041" y="88123"/>
                    <a:pt x="123680" y="80836"/>
                    <a:pt x="111499" y="78104"/>
                  </a:cubicBezTo>
                  <a:cubicBezTo>
                    <a:pt x="100636" y="75663"/>
                    <a:pt x="92644" y="76647"/>
                    <a:pt x="75387" y="80976"/>
                  </a:cubicBezTo>
                  <a:cubicBezTo>
                    <a:pt x="74264" y="81262"/>
                    <a:pt x="73754" y="81450"/>
                    <a:pt x="73141" y="81602"/>
                  </a:cubicBezTo>
                  <a:cubicBezTo>
                    <a:pt x="58027" y="85360"/>
                    <a:pt x="50309" y="85852"/>
                    <a:pt x="41778" y="82476"/>
                  </a:cubicBezTo>
                  <a:cubicBezTo>
                    <a:pt x="30532" y="78031"/>
                    <a:pt x="27909" y="70459"/>
                    <a:pt x="26907" y="46863"/>
                  </a:cubicBezTo>
                  <a:cubicBezTo>
                    <a:pt x="26852" y="45642"/>
                    <a:pt x="26810" y="45168"/>
                    <a:pt x="26780" y="44488"/>
                  </a:cubicBezTo>
                  <a:cubicBezTo>
                    <a:pt x="25820" y="22865"/>
                    <a:pt x="23063" y="11778"/>
                    <a:pt x="12789" y="2129"/>
                  </a:cubicBezTo>
                  <a:cubicBezTo>
                    <a:pt x="11259" y="696"/>
                    <a:pt x="9359" y="-57"/>
                    <a:pt x="7415"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0" name="Google Shape;5770;p48"/>
            <p:cNvSpPr/>
            <p:nvPr/>
          </p:nvSpPr>
          <p:spPr>
            <a:xfrm>
              <a:off x="1673374" y="1921156"/>
              <a:ext cx="393112" cy="242337"/>
            </a:xfrm>
            <a:custGeom>
              <a:rect b="b" l="l" r="r" t="t"/>
              <a:pathLst>
                <a:path extrusionOk="0" h="154601" w="250789">
                  <a:moveTo>
                    <a:pt x="243188" y="0"/>
                  </a:moveTo>
                  <a:cubicBezTo>
                    <a:pt x="241245" y="12"/>
                    <a:pt x="239296" y="759"/>
                    <a:pt x="237814" y="2253"/>
                  </a:cubicBezTo>
                  <a:cubicBezTo>
                    <a:pt x="231250" y="8878"/>
                    <a:pt x="228542" y="15587"/>
                    <a:pt x="224571" y="31369"/>
                  </a:cubicBezTo>
                  <a:cubicBezTo>
                    <a:pt x="224437" y="31897"/>
                    <a:pt x="224455" y="31964"/>
                    <a:pt x="224322" y="32492"/>
                  </a:cubicBezTo>
                  <a:cubicBezTo>
                    <a:pt x="219768" y="50569"/>
                    <a:pt x="216209" y="56787"/>
                    <a:pt x="206700" y="59605"/>
                  </a:cubicBezTo>
                  <a:cubicBezTo>
                    <a:pt x="198503" y="62034"/>
                    <a:pt x="190919" y="60218"/>
                    <a:pt x="172593" y="52859"/>
                  </a:cubicBezTo>
                  <a:cubicBezTo>
                    <a:pt x="172095" y="52658"/>
                    <a:pt x="172083" y="52682"/>
                    <a:pt x="171591" y="52482"/>
                  </a:cubicBezTo>
                  <a:cubicBezTo>
                    <a:pt x="145681" y="42092"/>
                    <a:pt x="132486" y="40368"/>
                    <a:pt x="117111" y="51110"/>
                  </a:cubicBezTo>
                  <a:cubicBezTo>
                    <a:pt x="101949" y="61700"/>
                    <a:pt x="98955" y="72939"/>
                    <a:pt x="98992" y="97841"/>
                  </a:cubicBezTo>
                  <a:cubicBezTo>
                    <a:pt x="98992" y="98011"/>
                    <a:pt x="98992" y="98048"/>
                    <a:pt x="98992" y="98218"/>
                  </a:cubicBezTo>
                  <a:cubicBezTo>
                    <a:pt x="99016" y="115353"/>
                    <a:pt x="97644" y="122112"/>
                    <a:pt x="91620" y="128579"/>
                  </a:cubicBezTo>
                  <a:cubicBezTo>
                    <a:pt x="85858" y="134766"/>
                    <a:pt x="73312" y="137025"/>
                    <a:pt x="48884" y="137080"/>
                  </a:cubicBezTo>
                  <a:cubicBezTo>
                    <a:pt x="47044" y="137080"/>
                    <a:pt x="45563" y="136964"/>
                    <a:pt x="42265" y="136952"/>
                  </a:cubicBezTo>
                  <a:cubicBezTo>
                    <a:pt x="21912" y="136885"/>
                    <a:pt x="13878" y="137383"/>
                    <a:pt x="5529" y="139703"/>
                  </a:cubicBezTo>
                  <a:cubicBezTo>
                    <a:pt x="1485" y="140820"/>
                    <a:pt x="-841" y="145028"/>
                    <a:pt x="282" y="149072"/>
                  </a:cubicBezTo>
                  <a:cubicBezTo>
                    <a:pt x="1400" y="153116"/>
                    <a:pt x="5480" y="155442"/>
                    <a:pt x="9524" y="154319"/>
                  </a:cubicBezTo>
                  <a:cubicBezTo>
                    <a:pt x="15961" y="152534"/>
                    <a:pt x="23563" y="152139"/>
                    <a:pt x="42265" y="152199"/>
                  </a:cubicBezTo>
                  <a:cubicBezTo>
                    <a:pt x="45587" y="152206"/>
                    <a:pt x="47008" y="152199"/>
                    <a:pt x="48884" y="152199"/>
                  </a:cubicBezTo>
                  <a:cubicBezTo>
                    <a:pt x="77867" y="152133"/>
                    <a:pt x="92871" y="149546"/>
                    <a:pt x="102738" y="138950"/>
                  </a:cubicBezTo>
                  <a:cubicBezTo>
                    <a:pt x="112284" y="128706"/>
                    <a:pt x="114269" y="119070"/>
                    <a:pt x="114239" y="98218"/>
                  </a:cubicBezTo>
                  <a:cubicBezTo>
                    <a:pt x="114239" y="98048"/>
                    <a:pt x="114239" y="98011"/>
                    <a:pt x="114239" y="97841"/>
                  </a:cubicBezTo>
                  <a:cubicBezTo>
                    <a:pt x="114209" y="77572"/>
                    <a:pt x="116109" y="70292"/>
                    <a:pt x="125855" y="63479"/>
                  </a:cubicBezTo>
                  <a:cubicBezTo>
                    <a:pt x="135486" y="56751"/>
                    <a:pt x="144491" y="58038"/>
                    <a:pt x="165841" y="66606"/>
                  </a:cubicBezTo>
                  <a:cubicBezTo>
                    <a:pt x="166332" y="66800"/>
                    <a:pt x="166351" y="66782"/>
                    <a:pt x="166842" y="66976"/>
                  </a:cubicBezTo>
                  <a:cubicBezTo>
                    <a:pt x="188466" y="75660"/>
                    <a:pt x="198309" y="77882"/>
                    <a:pt x="211079" y="74099"/>
                  </a:cubicBezTo>
                  <a:cubicBezTo>
                    <a:pt x="227534" y="69223"/>
                    <a:pt x="233278" y="59076"/>
                    <a:pt x="239065" y="36117"/>
                  </a:cubicBezTo>
                  <a:cubicBezTo>
                    <a:pt x="239199" y="35583"/>
                    <a:pt x="239181" y="35644"/>
                    <a:pt x="239314" y="35116"/>
                  </a:cubicBezTo>
                  <a:cubicBezTo>
                    <a:pt x="242593" y="22079"/>
                    <a:pt x="244639" y="16826"/>
                    <a:pt x="248562" y="12873"/>
                  </a:cubicBezTo>
                  <a:cubicBezTo>
                    <a:pt x="251519" y="9892"/>
                    <a:pt x="251544" y="5082"/>
                    <a:pt x="248562" y="2125"/>
                  </a:cubicBezTo>
                  <a:cubicBezTo>
                    <a:pt x="247074" y="650"/>
                    <a:pt x="245137" y="-6"/>
                    <a:pt x="243188" y="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1" name="Google Shape;5771;p48"/>
            <p:cNvSpPr/>
            <p:nvPr/>
          </p:nvSpPr>
          <p:spPr>
            <a:xfrm>
              <a:off x="2000648" y="897838"/>
              <a:ext cx="190664" cy="317064"/>
            </a:xfrm>
            <a:custGeom>
              <a:rect b="b" l="l" r="r" t="t"/>
              <a:pathLst>
                <a:path extrusionOk="0" h="202274" w="121636">
                  <a:moveTo>
                    <a:pt x="10063" y="358"/>
                  </a:moveTo>
                  <a:cubicBezTo>
                    <a:pt x="8217" y="-249"/>
                    <a:pt x="6061" y="-85"/>
                    <a:pt x="4191" y="862"/>
                  </a:cubicBezTo>
                  <a:cubicBezTo>
                    <a:pt x="444" y="2750"/>
                    <a:pt x="-1080" y="7359"/>
                    <a:pt x="815" y="11106"/>
                  </a:cubicBezTo>
                  <a:cubicBezTo>
                    <a:pt x="8970" y="27239"/>
                    <a:pt x="19056" y="33816"/>
                    <a:pt x="41923" y="42845"/>
                  </a:cubicBezTo>
                  <a:cubicBezTo>
                    <a:pt x="42142" y="42930"/>
                    <a:pt x="42209" y="43009"/>
                    <a:pt x="42427" y="43094"/>
                  </a:cubicBezTo>
                  <a:cubicBezTo>
                    <a:pt x="63565" y="51437"/>
                    <a:pt x="71125" y="56611"/>
                    <a:pt x="76790" y="70334"/>
                  </a:cubicBezTo>
                  <a:cubicBezTo>
                    <a:pt x="79559" y="77056"/>
                    <a:pt x="78132" y="83164"/>
                    <a:pt x="72163" y="93074"/>
                  </a:cubicBezTo>
                  <a:cubicBezTo>
                    <a:pt x="71082" y="94871"/>
                    <a:pt x="70724" y="95369"/>
                    <a:pt x="67791" y="99948"/>
                  </a:cubicBezTo>
                  <a:cubicBezTo>
                    <a:pt x="60571" y="111206"/>
                    <a:pt x="57396" y="117436"/>
                    <a:pt x="55792" y="125688"/>
                  </a:cubicBezTo>
                  <a:cubicBezTo>
                    <a:pt x="53612" y="136946"/>
                    <a:pt x="56193" y="148210"/>
                    <a:pt x="64294" y="159801"/>
                  </a:cubicBezTo>
                  <a:cubicBezTo>
                    <a:pt x="70852" y="169183"/>
                    <a:pt x="78636" y="176567"/>
                    <a:pt x="90155" y="185541"/>
                  </a:cubicBezTo>
                  <a:cubicBezTo>
                    <a:pt x="92456" y="187333"/>
                    <a:pt x="100041" y="193180"/>
                    <a:pt x="101152" y="194036"/>
                  </a:cubicBezTo>
                  <a:cubicBezTo>
                    <a:pt x="104339" y="196496"/>
                    <a:pt x="106793" y="198469"/>
                    <a:pt x="109027" y="200412"/>
                  </a:cubicBezTo>
                  <a:cubicBezTo>
                    <a:pt x="112197" y="203163"/>
                    <a:pt x="117018" y="202829"/>
                    <a:pt x="119769" y="199659"/>
                  </a:cubicBezTo>
                  <a:cubicBezTo>
                    <a:pt x="122526" y="196490"/>
                    <a:pt x="122192" y="191668"/>
                    <a:pt x="119022" y="188918"/>
                  </a:cubicBezTo>
                  <a:cubicBezTo>
                    <a:pt x="116526" y="186750"/>
                    <a:pt x="113928" y="184667"/>
                    <a:pt x="110527" y="182044"/>
                  </a:cubicBezTo>
                  <a:cubicBezTo>
                    <a:pt x="109331" y="181127"/>
                    <a:pt x="101607" y="175261"/>
                    <a:pt x="99403" y="173543"/>
                  </a:cubicBezTo>
                  <a:cubicBezTo>
                    <a:pt x="88977" y="165424"/>
                    <a:pt x="82310" y="158951"/>
                    <a:pt x="76790" y="151051"/>
                  </a:cubicBezTo>
                  <a:cubicBezTo>
                    <a:pt x="66504" y="136338"/>
                    <a:pt x="68180" y="127473"/>
                    <a:pt x="80537" y="108194"/>
                  </a:cubicBezTo>
                  <a:cubicBezTo>
                    <a:pt x="83573" y="103458"/>
                    <a:pt x="83973" y="102923"/>
                    <a:pt x="85157" y="100950"/>
                  </a:cubicBezTo>
                  <a:cubicBezTo>
                    <a:pt x="93361" y="87330"/>
                    <a:pt x="95802" y="76758"/>
                    <a:pt x="90780" y="64583"/>
                  </a:cubicBezTo>
                  <a:cubicBezTo>
                    <a:pt x="83087" y="45936"/>
                    <a:pt x="72612" y="38588"/>
                    <a:pt x="47923" y="28849"/>
                  </a:cubicBezTo>
                  <a:cubicBezTo>
                    <a:pt x="47704" y="28764"/>
                    <a:pt x="47765" y="28812"/>
                    <a:pt x="47546" y="28721"/>
                  </a:cubicBezTo>
                  <a:cubicBezTo>
                    <a:pt x="27903" y="20973"/>
                    <a:pt x="20416" y="16067"/>
                    <a:pt x="14435" y="4232"/>
                  </a:cubicBezTo>
                  <a:cubicBezTo>
                    <a:pt x="13488" y="2362"/>
                    <a:pt x="11909" y="965"/>
                    <a:pt x="10063" y="35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2" name="Google Shape;5772;p48"/>
            <p:cNvSpPr/>
            <p:nvPr/>
          </p:nvSpPr>
          <p:spPr>
            <a:xfrm>
              <a:off x="806982" y="895824"/>
              <a:ext cx="159161" cy="366359"/>
            </a:xfrm>
            <a:custGeom>
              <a:rect b="b" l="l" r="r" t="t"/>
              <a:pathLst>
                <a:path extrusionOk="0" h="233722" w="101538">
                  <a:moveTo>
                    <a:pt x="89524" y="519"/>
                  </a:moveTo>
                  <a:cubicBezTo>
                    <a:pt x="87727" y="-210"/>
                    <a:pt x="85711" y="-174"/>
                    <a:pt x="83780" y="646"/>
                  </a:cubicBezTo>
                  <a:cubicBezTo>
                    <a:pt x="79912" y="2279"/>
                    <a:pt x="78024" y="6651"/>
                    <a:pt x="79657" y="10513"/>
                  </a:cubicBezTo>
                  <a:cubicBezTo>
                    <a:pt x="81521" y="14934"/>
                    <a:pt x="81734" y="15444"/>
                    <a:pt x="82402" y="17138"/>
                  </a:cubicBezTo>
                  <a:cubicBezTo>
                    <a:pt x="88073" y="31438"/>
                    <a:pt x="88006" y="40607"/>
                    <a:pt x="79530" y="55126"/>
                  </a:cubicBezTo>
                  <a:cubicBezTo>
                    <a:pt x="74903" y="63050"/>
                    <a:pt x="66699" y="68928"/>
                    <a:pt x="49290" y="78243"/>
                  </a:cubicBezTo>
                  <a:cubicBezTo>
                    <a:pt x="48397" y="78716"/>
                    <a:pt x="44171" y="81011"/>
                    <a:pt x="43042" y="81613"/>
                  </a:cubicBezTo>
                  <a:cubicBezTo>
                    <a:pt x="21103" y="93362"/>
                    <a:pt x="11734" y="100910"/>
                    <a:pt x="8558" y="114226"/>
                  </a:cubicBezTo>
                  <a:cubicBezTo>
                    <a:pt x="5491" y="127069"/>
                    <a:pt x="9062" y="136772"/>
                    <a:pt x="19051" y="150714"/>
                  </a:cubicBezTo>
                  <a:cubicBezTo>
                    <a:pt x="19464" y="151291"/>
                    <a:pt x="21127" y="153538"/>
                    <a:pt x="21801" y="154461"/>
                  </a:cubicBezTo>
                  <a:cubicBezTo>
                    <a:pt x="30053" y="165803"/>
                    <a:pt x="32980" y="171511"/>
                    <a:pt x="33175" y="178956"/>
                  </a:cubicBezTo>
                  <a:cubicBezTo>
                    <a:pt x="33618" y="196007"/>
                    <a:pt x="23125" y="210738"/>
                    <a:pt x="4435" y="219190"/>
                  </a:cubicBezTo>
                  <a:cubicBezTo>
                    <a:pt x="609" y="220915"/>
                    <a:pt x="-1042" y="225359"/>
                    <a:pt x="682" y="229185"/>
                  </a:cubicBezTo>
                  <a:cubicBezTo>
                    <a:pt x="2413" y="233010"/>
                    <a:pt x="6858" y="234790"/>
                    <a:pt x="10683" y="233059"/>
                  </a:cubicBezTo>
                  <a:cubicBezTo>
                    <a:pt x="34656" y="222220"/>
                    <a:pt x="49035" y="202133"/>
                    <a:pt x="48416" y="178579"/>
                  </a:cubicBezTo>
                  <a:cubicBezTo>
                    <a:pt x="48118" y="167079"/>
                    <a:pt x="44159" y="159191"/>
                    <a:pt x="34170" y="145468"/>
                  </a:cubicBezTo>
                  <a:cubicBezTo>
                    <a:pt x="33490" y="144527"/>
                    <a:pt x="31814" y="142389"/>
                    <a:pt x="31426" y="141843"/>
                  </a:cubicBezTo>
                  <a:cubicBezTo>
                    <a:pt x="23775" y="131168"/>
                    <a:pt x="21540" y="125235"/>
                    <a:pt x="23301" y="117851"/>
                  </a:cubicBezTo>
                  <a:cubicBezTo>
                    <a:pt x="25056" y="110486"/>
                    <a:pt x="32318" y="104608"/>
                    <a:pt x="50292" y="94984"/>
                  </a:cubicBezTo>
                  <a:cubicBezTo>
                    <a:pt x="51397" y="94395"/>
                    <a:pt x="55496" y="92227"/>
                    <a:pt x="56413" y="91735"/>
                  </a:cubicBezTo>
                  <a:cubicBezTo>
                    <a:pt x="76293" y="81102"/>
                    <a:pt x="86106" y="73956"/>
                    <a:pt x="92651" y="62746"/>
                  </a:cubicBezTo>
                  <a:cubicBezTo>
                    <a:pt x="103691" y="43844"/>
                    <a:pt x="103800" y="29865"/>
                    <a:pt x="96526" y="11515"/>
                  </a:cubicBezTo>
                  <a:cubicBezTo>
                    <a:pt x="95791" y="9669"/>
                    <a:pt x="95578" y="9202"/>
                    <a:pt x="93647" y="4642"/>
                  </a:cubicBezTo>
                  <a:cubicBezTo>
                    <a:pt x="92834" y="2711"/>
                    <a:pt x="91328" y="1253"/>
                    <a:pt x="89524" y="51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3" name="Google Shape;5773;p48"/>
            <p:cNvSpPr/>
            <p:nvPr/>
          </p:nvSpPr>
          <p:spPr>
            <a:xfrm>
              <a:off x="1371101" y="806448"/>
              <a:ext cx="259178" cy="83140"/>
            </a:xfrm>
            <a:custGeom>
              <a:rect b="b" l="l" r="r" t="t"/>
              <a:pathLst>
                <a:path extrusionOk="0" h="53040" w="165345">
                  <a:moveTo>
                    <a:pt x="156494" y="264"/>
                  </a:moveTo>
                  <a:cubicBezTo>
                    <a:pt x="154739" y="726"/>
                    <a:pt x="153106" y="1825"/>
                    <a:pt x="152116" y="3513"/>
                  </a:cubicBezTo>
                  <a:cubicBezTo>
                    <a:pt x="126066" y="48198"/>
                    <a:pt x="48889" y="51908"/>
                    <a:pt x="12547" y="6889"/>
                  </a:cubicBezTo>
                  <a:cubicBezTo>
                    <a:pt x="10088" y="3841"/>
                    <a:pt x="5722" y="3306"/>
                    <a:pt x="2674" y="5766"/>
                  </a:cubicBezTo>
                  <a:cubicBezTo>
                    <a:pt x="-375" y="8225"/>
                    <a:pt x="-909" y="12712"/>
                    <a:pt x="1550" y="15761"/>
                  </a:cubicBezTo>
                  <a:cubicBezTo>
                    <a:pt x="44007" y="68352"/>
                    <a:pt x="133201" y="64083"/>
                    <a:pt x="164364" y="10636"/>
                  </a:cubicBezTo>
                  <a:cubicBezTo>
                    <a:pt x="166337" y="7253"/>
                    <a:pt x="165250" y="2863"/>
                    <a:pt x="161868" y="890"/>
                  </a:cubicBezTo>
                  <a:cubicBezTo>
                    <a:pt x="160174" y="-94"/>
                    <a:pt x="158249" y="-197"/>
                    <a:pt x="156494" y="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4" name="Google Shape;5774;p48"/>
            <p:cNvSpPr/>
            <p:nvPr/>
          </p:nvSpPr>
          <p:spPr>
            <a:xfrm>
              <a:off x="1361845" y="664169"/>
              <a:ext cx="74859" cy="74859"/>
            </a:xfrm>
            <a:custGeom>
              <a:rect b="b" l="l" r="r" t="t"/>
              <a:pathLst>
                <a:path extrusionOk="0" h="47757" w="47757">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5" name="Google Shape;5775;p48"/>
            <p:cNvSpPr/>
            <p:nvPr/>
          </p:nvSpPr>
          <p:spPr>
            <a:xfrm>
              <a:off x="1556812" y="666550"/>
              <a:ext cx="74859" cy="74859"/>
            </a:xfrm>
            <a:custGeom>
              <a:rect b="b" l="l" r="r" t="t"/>
              <a:pathLst>
                <a:path extrusionOk="0" h="47757" w="47757">
                  <a:moveTo>
                    <a:pt x="0" y="23876"/>
                  </a:moveTo>
                  <a:cubicBezTo>
                    <a:pt x="0" y="10687"/>
                    <a:pt x="10687" y="0"/>
                    <a:pt x="23876" y="0"/>
                  </a:cubicBezTo>
                  <a:cubicBezTo>
                    <a:pt x="37065" y="0"/>
                    <a:pt x="47758" y="10687"/>
                    <a:pt x="47758" y="23876"/>
                  </a:cubicBezTo>
                  <a:cubicBezTo>
                    <a:pt x="47758" y="37065"/>
                    <a:pt x="37065" y="47758"/>
                    <a:pt x="23876"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776" name="Google Shape;5776;p48"/>
            <p:cNvGrpSpPr/>
            <p:nvPr/>
          </p:nvGrpSpPr>
          <p:grpSpPr>
            <a:xfrm>
              <a:off x="1358588" y="1589871"/>
              <a:ext cx="256951" cy="256951"/>
              <a:chOff x="3025916" y="1405541"/>
              <a:chExt cx="163809" cy="163809"/>
            </a:xfrm>
          </p:grpSpPr>
          <p:sp>
            <p:nvSpPr>
              <p:cNvPr id="5777" name="Google Shape;5777;p48"/>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778" name="Google Shape;5778;p48"/>
              <p:cNvGrpSpPr/>
              <p:nvPr/>
            </p:nvGrpSpPr>
            <p:grpSpPr>
              <a:xfrm>
                <a:off x="3026226" y="1406561"/>
                <a:ext cx="163311" cy="161896"/>
                <a:chOff x="3026226" y="1406561"/>
                <a:chExt cx="163311" cy="161896"/>
              </a:xfrm>
            </p:grpSpPr>
            <p:sp>
              <p:nvSpPr>
                <p:cNvPr id="5779" name="Google Shape;5779;p48"/>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0" name="Google Shape;5780;p48"/>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1" name="Google Shape;5781;p48"/>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2" name="Google Shape;5782;p48"/>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3" name="Google Shape;5783;p48"/>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4" name="Google Shape;5784;p48"/>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5" name="Google Shape;5785;p48"/>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6" name="Google Shape;5786;p48"/>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87" name="Google Shape;5787;p48"/>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88" name="Google Shape;5788;p48"/>
            <p:cNvSpPr/>
            <p:nvPr/>
          </p:nvSpPr>
          <p:spPr>
            <a:xfrm>
              <a:off x="1367222" y="1254722"/>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5789" name="Google Shape;5789;p48"/>
            <p:cNvSpPr/>
            <p:nvPr/>
          </p:nvSpPr>
          <p:spPr>
            <a:xfrm>
              <a:off x="1359347" y="1590586"/>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5790" name="Google Shape;5790;p48"/>
            <p:cNvSpPr/>
            <p:nvPr/>
          </p:nvSpPr>
          <p:spPr>
            <a:xfrm>
              <a:off x="1233958" y="977395"/>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1" name="Google Shape;5791;p48"/>
            <p:cNvSpPr/>
            <p:nvPr/>
          </p:nvSpPr>
          <p:spPr>
            <a:xfrm>
              <a:off x="1685187" y="837173"/>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792" name="Google Shape;5792;p48"/>
            <p:cNvGrpSpPr/>
            <p:nvPr/>
          </p:nvGrpSpPr>
          <p:grpSpPr>
            <a:xfrm>
              <a:off x="1684991" y="837141"/>
              <a:ext cx="622678" cy="971853"/>
              <a:chOff x="3230151" y="1140520"/>
              <a:chExt cx="396964" cy="619567"/>
            </a:xfrm>
          </p:grpSpPr>
          <p:sp>
            <p:nvSpPr>
              <p:cNvPr id="5793" name="Google Shape;5793;p48"/>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4" name="Google Shape;5794;p48"/>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5" name="Google Shape;5795;p48"/>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6" name="Google Shape;5796;p48"/>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7" name="Google Shape;5797;p48"/>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8" name="Google Shape;5798;p48"/>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9" name="Google Shape;5799;p48"/>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0" name="Google Shape;5800;p48"/>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1" name="Google Shape;5801;p48"/>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2" name="Google Shape;5802;p48"/>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3" name="Google Shape;5803;p48"/>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4" name="Google Shape;5804;p48"/>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5" name="Google Shape;5805;p48"/>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6" name="Google Shape;5806;p48"/>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7" name="Google Shape;5807;p48"/>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8" name="Google Shape;5808;p48"/>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9" name="Google Shape;5809;p48"/>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10" name="Google Shape;5810;p48"/>
            <p:cNvSpPr/>
            <p:nvPr/>
          </p:nvSpPr>
          <p:spPr>
            <a:xfrm>
              <a:off x="1684248" y="835747"/>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11" name="Google Shape;5811;p48"/>
            <p:cNvGrpSpPr/>
            <p:nvPr/>
          </p:nvGrpSpPr>
          <p:grpSpPr>
            <a:xfrm>
              <a:off x="1238755" y="976300"/>
              <a:ext cx="524187" cy="237459"/>
              <a:chOff x="2945069" y="1228326"/>
              <a:chExt cx="334175" cy="151383"/>
            </a:xfrm>
          </p:grpSpPr>
          <p:sp>
            <p:nvSpPr>
              <p:cNvPr id="5812" name="Google Shape;5812;p48"/>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3" name="Google Shape;5813;p48"/>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4" name="Google Shape;5814;p48"/>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5" name="Google Shape;5815;p48"/>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6" name="Google Shape;5816;p48"/>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7" name="Google Shape;5817;p48"/>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818" name="Google Shape;5818;p48"/>
          <p:cNvGrpSpPr/>
          <p:nvPr/>
        </p:nvGrpSpPr>
        <p:grpSpPr>
          <a:xfrm rot="917876">
            <a:off x="10615082" y="1404824"/>
            <a:ext cx="1298042" cy="1683211"/>
            <a:chOff x="2600815" y="1553775"/>
            <a:chExt cx="1579673" cy="2048410"/>
          </a:xfrm>
        </p:grpSpPr>
        <p:grpSp>
          <p:nvGrpSpPr>
            <p:cNvPr id="5819" name="Google Shape;5819;p48"/>
            <p:cNvGrpSpPr/>
            <p:nvPr/>
          </p:nvGrpSpPr>
          <p:grpSpPr>
            <a:xfrm>
              <a:off x="2600815" y="1698612"/>
              <a:ext cx="1579673" cy="1903573"/>
              <a:chOff x="5460295" y="2037356"/>
              <a:chExt cx="1579673" cy="1903573"/>
            </a:xfrm>
          </p:grpSpPr>
          <p:grpSp>
            <p:nvGrpSpPr>
              <p:cNvPr id="5820" name="Google Shape;5820;p48"/>
              <p:cNvGrpSpPr/>
              <p:nvPr/>
            </p:nvGrpSpPr>
            <p:grpSpPr>
              <a:xfrm>
                <a:off x="5475026" y="2047322"/>
                <a:ext cx="1552144" cy="1884845"/>
                <a:chOff x="2609767" y="872536"/>
                <a:chExt cx="989509" cy="1201610"/>
              </a:xfrm>
            </p:grpSpPr>
            <p:sp>
              <p:nvSpPr>
                <p:cNvPr id="5821" name="Google Shape;5821;p48"/>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822" name="Google Shape;5822;p48"/>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5823" name="Google Shape;5823;p48"/>
              <p:cNvPicPr preferRelativeResize="0"/>
              <p:nvPr/>
            </p:nvPicPr>
            <p:blipFill rotWithShape="1">
              <a:blip r:embed="rId5">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sp>
          <p:nvSpPr>
            <p:cNvPr id="5824" name="Google Shape;5824;p48"/>
            <p:cNvSpPr/>
            <p:nvPr/>
          </p:nvSpPr>
          <p:spPr>
            <a:xfrm>
              <a:off x="2809513" y="3226408"/>
              <a:ext cx="290497" cy="334345"/>
            </a:xfrm>
            <a:custGeom>
              <a:rect b="b" l="l" r="r" t="t"/>
              <a:pathLst>
                <a:path extrusionOk="0" h="213298" w="185325">
                  <a:moveTo>
                    <a:pt x="140047" y="589"/>
                  </a:moveTo>
                  <a:cubicBezTo>
                    <a:pt x="131880" y="2453"/>
                    <a:pt x="124854" y="8574"/>
                    <a:pt x="119553" y="18460"/>
                  </a:cubicBezTo>
                  <a:cubicBezTo>
                    <a:pt x="111860" y="32796"/>
                    <a:pt x="107997" y="54954"/>
                    <a:pt x="108805" y="72563"/>
                  </a:cubicBezTo>
                  <a:cubicBezTo>
                    <a:pt x="108854" y="73662"/>
                    <a:pt x="109346" y="75065"/>
                    <a:pt x="109431" y="76188"/>
                  </a:cubicBezTo>
                  <a:cubicBezTo>
                    <a:pt x="77989" y="76121"/>
                    <a:pt x="36273" y="64372"/>
                    <a:pt x="7721" y="45323"/>
                  </a:cubicBezTo>
                  <a:cubicBezTo>
                    <a:pt x="5414" y="43787"/>
                    <a:pt x="2384" y="44394"/>
                    <a:pt x="848" y="46695"/>
                  </a:cubicBezTo>
                  <a:cubicBezTo>
                    <a:pt x="-689" y="49003"/>
                    <a:pt x="-81" y="52160"/>
                    <a:pt x="2220" y="53697"/>
                  </a:cubicBezTo>
                  <a:cubicBezTo>
                    <a:pt x="32885" y="74148"/>
                    <a:pt x="77284" y="86572"/>
                    <a:pt x="111180" y="86183"/>
                  </a:cubicBezTo>
                  <a:cubicBezTo>
                    <a:pt x="117161" y="126253"/>
                    <a:pt x="140435" y="178213"/>
                    <a:pt x="170407" y="211634"/>
                  </a:cubicBezTo>
                  <a:cubicBezTo>
                    <a:pt x="172259" y="213699"/>
                    <a:pt x="175466" y="213863"/>
                    <a:pt x="177530" y="212011"/>
                  </a:cubicBezTo>
                  <a:cubicBezTo>
                    <a:pt x="179595" y="210165"/>
                    <a:pt x="179753" y="206953"/>
                    <a:pt x="177907" y="204888"/>
                  </a:cubicBezTo>
                  <a:cubicBezTo>
                    <a:pt x="149465" y="173173"/>
                    <a:pt x="127101" y="123685"/>
                    <a:pt x="121174" y="85806"/>
                  </a:cubicBezTo>
                  <a:cubicBezTo>
                    <a:pt x="125619" y="85369"/>
                    <a:pt x="129949" y="84804"/>
                    <a:pt x="133798" y="83809"/>
                  </a:cubicBezTo>
                  <a:cubicBezTo>
                    <a:pt x="151389" y="79254"/>
                    <a:pt x="169248" y="68616"/>
                    <a:pt x="178405" y="56192"/>
                  </a:cubicBezTo>
                  <a:cubicBezTo>
                    <a:pt x="190124" y="40289"/>
                    <a:pt x="187203" y="22965"/>
                    <a:pt x="167784" y="8714"/>
                  </a:cubicBezTo>
                  <a:cubicBezTo>
                    <a:pt x="157577" y="1221"/>
                    <a:pt x="148214" y="-1269"/>
                    <a:pt x="140047" y="589"/>
                  </a:cubicBezTo>
                  <a:close/>
                  <a:moveTo>
                    <a:pt x="142421" y="10335"/>
                  </a:moveTo>
                  <a:cubicBezTo>
                    <a:pt x="147880" y="9145"/>
                    <a:pt x="154170" y="11118"/>
                    <a:pt x="161785" y="16711"/>
                  </a:cubicBezTo>
                  <a:cubicBezTo>
                    <a:pt x="176777" y="27714"/>
                    <a:pt x="178678" y="38808"/>
                    <a:pt x="170286" y="50199"/>
                  </a:cubicBezTo>
                  <a:cubicBezTo>
                    <a:pt x="162629" y="60583"/>
                    <a:pt x="146817" y="70049"/>
                    <a:pt x="131297" y="74063"/>
                  </a:cubicBezTo>
                  <a:cubicBezTo>
                    <a:pt x="127702" y="74992"/>
                    <a:pt x="123652" y="75556"/>
                    <a:pt x="119425" y="75939"/>
                  </a:cubicBezTo>
                  <a:cubicBezTo>
                    <a:pt x="119334" y="74773"/>
                    <a:pt x="118855" y="73322"/>
                    <a:pt x="118800" y="72186"/>
                  </a:cubicBezTo>
                  <a:cubicBezTo>
                    <a:pt x="118071" y="56259"/>
                    <a:pt x="121672" y="35784"/>
                    <a:pt x="128424" y="23208"/>
                  </a:cubicBezTo>
                  <a:cubicBezTo>
                    <a:pt x="132353" y="15891"/>
                    <a:pt x="136956" y="11525"/>
                    <a:pt x="142421" y="103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5" name="Google Shape;5825;p48"/>
            <p:cNvSpPr/>
            <p:nvPr/>
          </p:nvSpPr>
          <p:spPr>
            <a:xfrm>
              <a:off x="3585288" y="3233783"/>
              <a:ext cx="412016" cy="293746"/>
            </a:xfrm>
            <a:custGeom>
              <a:rect b="b" l="l" r="r" t="t"/>
              <a:pathLst>
                <a:path extrusionOk="0" h="187398" w="262849">
                  <a:moveTo>
                    <a:pt x="65267" y="208"/>
                  </a:moveTo>
                  <a:cubicBezTo>
                    <a:pt x="61484" y="-241"/>
                    <a:pt x="57531" y="50"/>
                    <a:pt x="53524" y="961"/>
                  </a:cubicBezTo>
                  <a:cubicBezTo>
                    <a:pt x="39023" y="4252"/>
                    <a:pt x="27261" y="15935"/>
                    <a:pt x="26660" y="29196"/>
                  </a:cubicBezTo>
                  <a:cubicBezTo>
                    <a:pt x="25367" y="57724"/>
                    <a:pt x="46553" y="75861"/>
                    <a:pt x="83514" y="85431"/>
                  </a:cubicBezTo>
                  <a:cubicBezTo>
                    <a:pt x="74819" y="111432"/>
                    <a:pt x="55546" y="136996"/>
                    <a:pt x="28785" y="158528"/>
                  </a:cubicBezTo>
                  <a:cubicBezTo>
                    <a:pt x="16502" y="168408"/>
                    <a:pt x="10041" y="173259"/>
                    <a:pt x="2293" y="178141"/>
                  </a:cubicBezTo>
                  <a:cubicBezTo>
                    <a:pt x="-51" y="179623"/>
                    <a:pt x="-683" y="182671"/>
                    <a:pt x="793" y="185015"/>
                  </a:cubicBezTo>
                  <a:cubicBezTo>
                    <a:pt x="2269" y="187359"/>
                    <a:pt x="5323" y="188118"/>
                    <a:pt x="7667" y="186642"/>
                  </a:cubicBezTo>
                  <a:cubicBezTo>
                    <a:pt x="15846" y="181487"/>
                    <a:pt x="22580" y="176386"/>
                    <a:pt x="35155" y="166276"/>
                  </a:cubicBezTo>
                  <a:cubicBezTo>
                    <a:pt x="63737" y="143281"/>
                    <a:pt x="84346" y="115719"/>
                    <a:pt x="93509" y="87301"/>
                  </a:cubicBezTo>
                  <a:cubicBezTo>
                    <a:pt x="104591" y="89584"/>
                    <a:pt x="116122" y="91716"/>
                    <a:pt x="129493" y="92675"/>
                  </a:cubicBezTo>
                  <a:cubicBezTo>
                    <a:pt x="176315" y="96033"/>
                    <a:pt x="236479" y="90125"/>
                    <a:pt x="259450" y="82055"/>
                  </a:cubicBezTo>
                  <a:cubicBezTo>
                    <a:pt x="262061" y="81138"/>
                    <a:pt x="263488" y="78296"/>
                    <a:pt x="262571" y="75685"/>
                  </a:cubicBezTo>
                  <a:cubicBezTo>
                    <a:pt x="261654" y="73068"/>
                    <a:pt x="258685" y="71763"/>
                    <a:pt x="256074" y="72686"/>
                  </a:cubicBezTo>
                  <a:cubicBezTo>
                    <a:pt x="234542" y="80245"/>
                    <a:pt x="175672" y="85820"/>
                    <a:pt x="130118" y="82553"/>
                  </a:cubicBezTo>
                  <a:cubicBezTo>
                    <a:pt x="117524" y="81654"/>
                    <a:pt x="106777" y="79875"/>
                    <a:pt x="96509" y="77804"/>
                  </a:cubicBezTo>
                  <a:cubicBezTo>
                    <a:pt x="100735" y="59096"/>
                    <a:pt x="99642" y="40205"/>
                    <a:pt x="92009" y="22201"/>
                  </a:cubicBezTo>
                  <a:cubicBezTo>
                    <a:pt x="86429" y="9031"/>
                    <a:pt x="76616" y="1556"/>
                    <a:pt x="65267" y="208"/>
                  </a:cubicBezTo>
                  <a:close/>
                  <a:moveTo>
                    <a:pt x="64023" y="10209"/>
                  </a:moveTo>
                  <a:cubicBezTo>
                    <a:pt x="71941" y="11120"/>
                    <a:pt x="78626" y="16323"/>
                    <a:pt x="82761" y="26076"/>
                  </a:cubicBezTo>
                  <a:cubicBezTo>
                    <a:pt x="89520" y="42015"/>
                    <a:pt x="90279" y="58993"/>
                    <a:pt x="86386" y="75934"/>
                  </a:cubicBezTo>
                  <a:cubicBezTo>
                    <a:pt x="53742" y="67494"/>
                    <a:pt x="35635" y="52192"/>
                    <a:pt x="36655" y="29701"/>
                  </a:cubicBezTo>
                  <a:cubicBezTo>
                    <a:pt x="37032" y="21351"/>
                    <a:pt x="45241" y="13069"/>
                    <a:pt x="55649" y="10707"/>
                  </a:cubicBezTo>
                  <a:cubicBezTo>
                    <a:pt x="58491" y="10063"/>
                    <a:pt x="61381" y="9905"/>
                    <a:pt x="64023" y="1020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6" name="Google Shape;5826;p48"/>
            <p:cNvSpPr/>
            <p:nvPr/>
          </p:nvSpPr>
          <p:spPr>
            <a:xfrm>
              <a:off x="3792188" y="2176653"/>
              <a:ext cx="326792" cy="306355"/>
            </a:xfrm>
            <a:custGeom>
              <a:rect b="b" l="l" r="r" t="t"/>
              <a:pathLst>
                <a:path extrusionOk="0" h="195442" w="208480">
                  <a:moveTo>
                    <a:pt x="94239" y="107"/>
                  </a:moveTo>
                  <a:cubicBezTo>
                    <a:pt x="91525" y="666"/>
                    <a:pt x="89800" y="3265"/>
                    <a:pt x="90365" y="5979"/>
                  </a:cubicBezTo>
                  <a:cubicBezTo>
                    <a:pt x="93729" y="22228"/>
                    <a:pt x="94713" y="37676"/>
                    <a:pt x="93614" y="51836"/>
                  </a:cubicBezTo>
                  <a:cubicBezTo>
                    <a:pt x="75500" y="47913"/>
                    <a:pt x="50817" y="50294"/>
                    <a:pt x="31137" y="58831"/>
                  </a:cubicBezTo>
                  <a:cubicBezTo>
                    <a:pt x="1365" y="71753"/>
                    <a:pt x="-9535" y="94760"/>
                    <a:pt x="9392" y="120433"/>
                  </a:cubicBezTo>
                  <a:cubicBezTo>
                    <a:pt x="22338" y="137994"/>
                    <a:pt x="40609" y="139767"/>
                    <a:pt x="59373" y="128686"/>
                  </a:cubicBezTo>
                  <a:cubicBezTo>
                    <a:pt x="74146" y="119954"/>
                    <a:pt x="88428" y="103413"/>
                    <a:pt x="95363" y="88075"/>
                  </a:cubicBezTo>
                  <a:cubicBezTo>
                    <a:pt x="98514" y="81092"/>
                    <a:pt x="100512" y="73174"/>
                    <a:pt x="101981" y="64958"/>
                  </a:cubicBezTo>
                  <a:cubicBezTo>
                    <a:pt x="140861" y="86800"/>
                    <a:pt x="172467" y="130920"/>
                    <a:pt x="198948" y="192407"/>
                  </a:cubicBezTo>
                  <a:cubicBezTo>
                    <a:pt x="200041" y="194951"/>
                    <a:pt x="202901" y="196129"/>
                    <a:pt x="205445" y="195030"/>
                  </a:cubicBezTo>
                  <a:cubicBezTo>
                    <a:pt x="207989" y="193937"/>
                    <a:pt x="209168" y="190956"/>
                    <a:pt x="208068" y="188412"/>
                  </a:cubicBezTo>
                  <a:cubicBezTo>
                    <a:pt x="180798" y="125085"/>
                    <a:pt x="148075" y="79373"/>
                    <a:pt x="106857" y="56208"/>
                  </a:cubicBezTo>
                  <a:cubicBezTo>
                    <a:pt x="105886" y="55668"/>
                    <a:pt x="104428" y="55558"/>
                    <a:pt x="103360" y="55085"/>
                  </a:cubicBezTo>
                  <a:cubicBezTo>
                    <a:pt x="104890" y="39254"/>
                    <a:pt x="103973" y="22034"/>
                    <a:pt x="100232" y="3981"/>
                  </a:cubicBezTo>
                  <a:cubicBezTo>
                    <a:pt x="99674" y="1267"/>
                    <a:pt x="96947" y="-458"/>
                    <a:pt x="94239" y="107"/>
                  </a:cubicBezTo>
                  <a:close/>
                  <a:moveTo>
                    <a:pt x="71620" y="59961"/>
                  </a:moveTo>
                  <a:cubicBezTo>
                    <a:pt x="79344" y="59602"/>
                    <a:pt x="86254" y="60374"/>
                    <a:pt x="92363" y="61831"/>
                  </a:cubicBezTo>
                  <a:cubicBezTo>
                    <a:pt x="91045" y="69767"/>
                    <a:pt x="89206" y="77382"/>
                    <a:pt x="86242" y="83952"/>
                  </a:cubicBezTo>
                  <a:cubicBezTo>
                    <a:pt x="80134" y="97462"/>
                    <a:pt x="67188" y="112297"/>
                    <a:pt x="54254" y="119936"/>
                  </a:cubicBezTo>
                  <a:cubicBezTo>
                    <a:pt x="39583" y="128601"/>
                    <a:pt x="27105" y="127447"/>
                    <a:pt x="17517" y="114440"/>
                  </a:cubicBezTo>
                  <a:cubicBezTo>
                    <a:pt x="3023" y="94779"/>
                    <a:pt x="10619" y="78718"/>
                    <a:pt x="35133" y="68079"/>
                  </a:cubicBezTo>
                  <a:cubicBezTo>
                    <a:pt x="46330" y="63221"/>
                    <a:pt x="59482" y="60513"/>
                    <a:pt x="71620" y="5996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7" name="Google Shape;5827;p48"/>
            <p:cNvSpPr/>
            <p:nvPr/>
          </p:nvSpPr>
          <p:spPr>
            <a:xfrm>
              <a:off x="2627023" y="2196655"/>
              <a:ext cx="364718" cy="282463"/>
            </a:xfrm>
            <a:custGeom>
              <a:rect b="b" l="l" r="r" t="t"/>
              <a:pathLst>
                <a:path extrusionOk="0" h="180200" w="232675">
                  <a:moveTo>
                    <a:pt x="98253" y="0"/>
                  </a:moveTo>
                  <a:cubicBezTo>
                    <a:pt x="95484" y="0"/>
                    <a:pt x="93256" y="2229"/>
                    <a:pt x="93256" y="4997"/>
                  </a:cubicBezTo>
                  <a:cubicBezTo>
                    <a:pt x="93256" y="38965"/>
                    <a:pt x="100664" y="73674"/>
                    <a:pt x="114247" y="102584"/>
                  </a:cubicBezTo>
                  <a:cubicBezTo>
                    <a:pt x="112140" y="102887"/>
                    <a:pt x="109317" y="102893"/>
                    <a:pt x="107623" y="103337"/>
                  </a:cubicBezTo>
                  <a:cubicBezTo>
                    <a:pt x="69149" y="113459"/>
                    <a:pt x="40330" y="132313"/>
                    <a:pt x="1663" y="167690"/>
                  </a:cubicBezTo>
                  <a:cubicBezTo>
                    <a:pt x="-377" y="169560"/>
                    <a:pt x="-584" y="172638"/>
                    <a:pt x="1286" y="174685"/>
                  </a:cubicBezTo>
                  <a:cubicBezTo>
                    <a:pt x="3156" y="176731"/>
                    <a:pt x="6369" y="176931"/>
                    <a:pt x="8409" y="175061"/>
                  </a:cubicBezTo>
                  <a:cubicBezTo>
                    <a:pt x="45984" y="140680"/>
                    <a:pt x="73667" y="122707"/>
                    <a:pt x="110245" y="113082"/>
                  </a:cubicBezTo>
                  <a:cubicBezTo>
                    <a:pt x="112486" y="112493"/>
                    <a:pt x="116099" y="112372"/>
                    <a:pt x="119245" y="112080"/>
                  </a:cubicBezTo>
                  <a:cubicBezTo>
                    <a:pt x="127005" y="126295"/>
                    <a:pt x="136186" y="138986"/>
                    <a:pt x="147110" y="148696"/>
                  </a:cubicBezTo>
                  <a:cubicBezTo>
                    <a:pt x="147608" y="149133"/>
                    <a:pt x="151694" y="153025"/>
                    <a:pt x="153231" y="154440"/>
                  </a:cubicBezTo>
                  <a:cubicBezTo>
                    <a:pt x="156856" y="157774"/>
                    <a:pt x="160347" y="160701"/>
                    <a:pt x="163979" y="163560"/>
                  </a:cubicBezTo>
                  <a:cubicBezTo>
                    <a:pt x="171884" y="169803"/>
                    <a:pt x="179523" y="174630"/>
                    <a:pt x="186846" y="177435"/>
                  </a:cubicBezTo>
                  <a:cubicBezTo>
                    <a:pt x="198821" y="182020"/>
                    <a:pt x="209520" y="181103"/>
                    <a:pt x="217711" y="173185"/>
                  </a:cubicBezTo>
                  <a:cubicBezTo>
                    <a:pt x="232187" y="159188"/>
                    <a:pt x="236201" y="145745"/>
                    <a:pt x="229576" y="133946"/>
                  </a:cubicBezTo>
                  <a:cubicBezTo>
                    <a:pt x="224160" y="124298"/>
                    <a:pt x="211967" y="116817"/>
                    <a:pt x="194843" y="111206"/>
                  </a:cubicBezTo>
                  <a:cubicBezTo>
                    <a:pt x="174058" y="104399"/>
                    <a:pt x="145974" y="100865"/>
                    <a:pt x="125620" y="101339"/>
                  </a:cubicBezTo>
                  <a:cubicBezTo>
                    <a:pt x="111600" y="73200"/>
                    <a:pt x="103250" y="39014"/>
                    <a:pt x="103250" y="4997"/>
                  </a:cubicBezTo>
                  <a:cubicBezTo>
                    <a:pt x="103250" y="2229"/>
                    <a:pt x="101022" y="0"/>
                    <a:pt x="98253" y="0"/>
                  </a:cubicBezTo>
                  <a:close/>
                  <a:moveTo>
                    <a:pt x="130490" y="111455"/>
                  </a:moveTo>
                  <a:cubicBezTo>
                    <a:pt x="149077" y="111589"/>
                    <a:pt x="173421" y="114710"/>
                    <a:pt x="191716" y="120703"/>
                  </a:cubicBezTo>
                  <a:cubicBezTo>
                    <a:pt x="206672" y="125603"/>
                    <a:pt x="216940" y="131894"/>
                    <a:pt x="220832" y="138822"/>
                  </a:cubicBezTo>
                  <a:cubicBezTo>
                    <a:pt x="224882" y="146042"/>
                    <a:pt x="222235" y="154792"/>
                    <a:pt x="210710" y="165935"/>
                  </a:cubicBezTo>
                  <a:cubicBezTo>
                    <a:pt x="205719" y="170768"/>
                    <a:pt x="199142" y="171381"/>
                    <a:pt x="190471" y="168060"/>
                  </a:cubicBezTo>
                  <a:cubicBezTo>
                    <a:pt x="184247" y="165680"/>
                    <a:pt x="177404" y="161356"/>
                    <a:pt x="170227" y="155691"/>
                  </a:cubicBezTo>
                  <a:cubicBezTo>
                    <a:pt x="166814" y="153001"/>
                    <a:pt x="163553" y="150244"/>
                    <a:pt x="160105" y="147068"/>
                  </a:cubicBezTo>
                  <a:cubicBezTo>
                    <a:pt x="158665" y="145745"/>
                    <a:pt x="154366" y="141755"/>
                    <a:pt x="153735" y="141197"/>
                  </a:cubicBezTo>
                  <a:cubicBezTo>
                    <a:pt x="144796" y="133254"/>
                    <a:pt x="137212" y="122913"/>
                    <a:pt x="130490" y="11145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8" name="Google Shape;5828;p48"/>
            <p:cNvSpPr/>
            <p:nvPr/>
          </p:nvSpPr>
          <p:spPr>
            <a:xfrm>
              <a:off x="3286488" y="2122595"/>
              <a:ext cx="259255" cy="83081"/>
            </a:xfrm>
            <a:custGeom>
              <a:rect b="b" l="l" r="r" t="t"/>
              <a:pathLst>
                <a:path extrusionOk="0" h="53002" w="165394">
                  <a:moveTo>
                    <a:pt x="156539" y="233"/>
                  </a:moveTo>
                  <a:cubicBezTo>
                    <a:pt x="154784" y="694"/>
                    <a:pt x="153156" y="1787"/>
                    <a:pt x="152167" y="3481"/>
                  </a:cubicBezTo>
                  <a:cubicBezTo>
                    <a:pt x="126117" y="48161"/>
                    <a:pt x="48933" y="51871"/>
                    <a:pt x="12598" y="6852"/>
                  </a:cubicBezTo>
                  <a:cubicBezTo>
                    <a:pt x="10132" y="3803"/>
                    <a:pt x="5645" y="3269"/>
                    <a:pt x="2597" y="5728"/>
                  </a:cubicBezTo>
                  <a:cubicBezTo>
                    <a:pt x="-452" y="8187"/>
                    <a:pt x="-858" y="12675"/>
                    <a:pt x="1601" y="15723"/>
                  </a:cubicBezTo>
                  <a:cubicBezTo>
                    <a:pt x="44052" y="68314"/>
                    <a:pt x="133252" y="64045"/>
                    <a:pt x="164414" y="10598"/>
                  </a:cubicBezTo>
                  <a:cubicBezTo>
                    <a:pt x="166388" y="7216"/>
                    <a:pt x="165295" y="2953"/>
                    <a:pt x="161913" y="980"/>
                  </a:cubicBezTo>
                  <a:cubicBezTo>
                    <a:pt x="160224" y="-4"/>
                    <a:pt x="158294" y="-235"/>
                    <a:pt x="156539" y="23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9" name="Google Shape;5829;p48"/>
            <p:cNvSpPr/>
            <p:nvPr/>
          </p:nvSpPr>
          <p:spPr>
            <a:xfrm>
              <a:off x="3277283" y="1980305"/>
              <a:ext cx="74859" cy="74859"/>
            </a:xfrm>
            <a:custGeom>
              <a:rect b="b" l="l" r="r" t="t"/>
              <a:pathLst>
                <a:path extrusionOk="0" h="47757" w="47757">
                  <a:moveTo>
                    <a:pt x="0" y="23882"/>
                  </a:moveTo>
                  <a:cubicBezTo>
                    <a:pt x="0" y="10693"/>
                    <a:pt x="10693" y="0"/>
                    <a:pt x="23882" y="0"/>
                  </a:cubicBezTo>
                  <a:cubicBezTo>
                    <a:pt x="37071" y="0"/>
                    <a:pt x="47758" y="10693"/>
                    <a:pt x="47758" y="23882"/>
                  </a:cubicBezTo>
                  <a:cubicBezTo>
                    <a:pt x="47758" y="37065"/>
                    <a:pt x="37071" y="47758"/>
                    <a:pt x="23882" y="47758"/>
                  </a:cubicBezTo>
                  <a:cubicBezTo>
                    <a:pt x="10693"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0" name="Google Shape;5830;p48"/>
            <p:cNvSpPr/>
            <p:nvPr/>
          </p:nvSpPr>
          <p:spPr>
            <a:xfrm>
              <a:off x="3472261" y="1982677"/>
              <a:ext cx="74861" cy="74859"/>
            </a:xfrm>
            <a:custGeom>
              <a:rect b="b" l="l" r="r" t="t"/>
              <a:pathLst>
                <a:path extrusionOk="0" h="47757" w="47758">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31" name="Google Shape;5831;p48"/>
            <p:cNvGrpSpPr/>
            <p:nvPr/>
          </p:nvGrpSpPr>
          <p:grpSpPr>
            <a:xfrm rot="-1651711">
              <a:off x="2948853" y="1662518"/>
              <a:ext cx="528995" cy="238566"/>
              <a:chOff x="5312399" y="1064683"/>
              <a:chExt cx="528984" cy="238561"/>
            </a:xfrm>
          </p:grpSpPr>
          <p:sp>
            <p:nvSpPr>
              <p:cNvPr id="5832" name="Google Shape;5832;p48"/>
              <p:cNvSpPr/>
              <p:nvPr/>
            </p:nvSpPr>
            <p:spPr>
              <a:xfrm>
                <a:off x="5312399" y="1065778"/>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33" name="Google Shape;5833;p48"/>
              <p:cNvGrpSpPr/>
              <p:nvPr/>
            </p:nvGrpSpPr>
            <p:grpSpPr>
              <a:xfrm>
                <a:off x="5317196" y="1064683"/>
                <a:ext cx="524187" cy="237459"/>
                <a:chOff x="2945069" y="1228326"/>
                <a:chExt cx="334175" cy="151383"/>
              </a:xfrm>
            </p:grpSpPr>
            <p:sp>
              <p:nvSpPr>
                <p:cNvPr id="5834" name="Google Shape;5834;p48"/>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5" name="Google Shape;5835;p48"/>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6" name="Google Shape;5836;p48"/>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7" name="Google Shape;5837;p48"/>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8" name="Google Shape;5838;p48"/>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9" name="Google Shape;5839;p48"/>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840" name="Google Shape;5840;p48"/>
            <p:cNvGrpSpPr/>
            <p:nvPr/>
          </p:nvGrpSpPr>
          <p:grpSpPr>
            <a:xfrm>
              <a:off x="3195756" y="2549482"/>
              <a:ext cx="413434" cy="413434"/>
              <a:chOff x="4416568" y="1642225"/>
              <a:chExt cx="256951" cy="256951"/>
            </a:xfrm>
          </p:grpSpPr>
          <p:grpSp>
            <p:nvGrpSpPr>
              <p:cNvPr id="5841" name="Google Shape;5841;p48"/>
              <p:cNvGrpSpPr/>
              <p:nvPr/>
            </p:nvGrpSpPr>
            <p:grpSpPr>
              <a:xfrm>
                <a:off x="4416568" y="1642225"/>
                <a:ext cx="256951" cy="256951"/>
                <a:chOff x="3025916" y="1405541"/>
                <a:chExt cx="163809" cy="163809"/>
              </a:xfrm>
            </p:grpSpPr>
            <p:sp>
              <p:nvSpPr>
                <p:cNvPr id="5842" name="Google Shape;5842;p48"/>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43" name="Google Shape;5843;p48"/>
                <p:cNvGrpSpPr/>
                <p:nvPr/>
              </p:nvGrpSpPr>
              <p:grpSpPr>
                <a:xfrm>
                  <a:off x="3026226" y="1406561"/>
                  <a:ext cx="163311" cy="161896"/>
                  <a:chOff x="3026226" y="1406561"/>
                  <a:chExt cx="163311" cy="161896"/>
                </a:xfrm>
              </p:grpSpPr>
              <p:sp>
                <p:nvSpPr>
                  <p:cNvPr id="5844" name="Google Shape;5844;p48"/>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5" name="Google Shape;5845;p48"/>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6" name="Google Shape;5846;p48"/>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7" name="Google Shape;5847;p48"/>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8" name="Google Shape;5848;p48"/>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9" name="Google Shape;5849;p48"/>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0" name="Google Shape;5850;p48"/>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1" name="Google Shape;5851;p48"/>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52" name="Google Shape;5852;p48"/>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53" name="Google Shape;5853;p48"/>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grpSp>
        <p:nvGrpSpPr>
          <p:cNvPr id="5854" name="Google Shape;5854;p48"/>
          <p:cNvGrpSpPr/>
          <p:nvPr/>
        </p:nvGrpSpPr>
        <p:grpSpPr>
          <a:xfrm rot="-592982">
            <a:off x="8874550" y="2232010"/>
            <a:ext cx="1485452" cy="1790034"/>
            <a:chOff x="6764692" y="401440"/>
            <a:chExt cx="1579673" cy="1903573"/>
          </a:xfrm>
        </p:grpSpPr>
        <p:grpSp>
          <p:nvGrpSpPr>
            <p:cNvPr id="5855" name="Google Shape;5855;p48"/>
            <p:cNvGrpSpPr/>
            <p:nvPr/>
          </p:nvGrpSpPr>
          <p:grpSpPr>
            <a:xfrm>
              <a:off x="6764692" y="401440"/>
              <a:ext cx="1579673" cy="1903573"/>
              <a:chOff x="5460295" y="2037356"/>
              <a:chExt cx="1579673" cy="1903573"/>
            </a:xfrm>
          </p:grpSpPr>
          <p:grpSp>
            <p:nvGrpSpPr>
              <p:cNvPr id="5856" name="Google Shape;5856;p48"/>
              <p:cNvGrpSpPr/>
              <p:nvPr/>
            </p:nvGrpSpPr>
            <p:grpSpPr>
              <a:xfrm>
                <a:off x="5475026" y="2047322"/>
                <a:ext cx="1552144" cy="1884845"/>
                <a:chOff x="2609767" y="872536"/>
                <a:chExt cx="989509" cy="1201610"/>
              </a:xfrm>
            </p:grpSpPr>
            <p:sp>
              <p:nvSpPr>
                <p:cNvPr id="5857" name="Google Shape;5857;p48"/>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858" name="Google Shape;5858;p48"/>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5859" name="Google Shape;5859;p48"/>
              <p:cNvPicPr preferRelativeResize="0"/>
              <p:nvPr/>
            </p:nvPicPr>
            <p:blipFill rotWithShape="1">
              <a:blip r:embed="rId5">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5860" name="Google Shape;5860;p48"/>
            <p:cNvGrpSpPr/>
            <p:nvPr/>
          </p:nvGrpSpPr>
          <p:grpSpPr>
            <a:xfrm>
              <a:off x="7371108" y="1329692"/>
              <a:ext cx="410410" cy="410409"/>
              <a:chOff x="6818398" y="1294347"/>
              <a:chExt cx="249020" cy="249050"/>
            </a:xfrm>
          </p:grpSpPr>
          <p:sp>
            <p:nvSpPr>
              <p:cNvPr id="5861" name="Google Shape;5861;p48"/>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62" name="Google Shape;5862;p48"/>
              <p:cNvGrpSpPr/>
              <p:nvPr/>
            </p:nvGrpSpPr>
            <p:grpSpPr>
              <a:xfrm>
                <a:off x="6818823" y="1295895"/>
                <a:ext cx="248352" cy="246154"/>
                <a:chOff x="6818823" y="1295895"/>
                <a:chExt cx="248352" cy="246154"/>
              </a:xfrm>
            </p:grpSpPr>
            <p:grpSp>
              <p:nvGrpSpPr>
                <p:cNvPr id="5863" name="Google Shape;5863;p48"/>
                <p:cNvGrpSpPr/>
                <p:nvPr/>
              </p:nvGrpSpPr>
              <p:grpSpPr>
                <a:xfrm>
                  <a:off x="6818823" y="1295895"/>
                  <a:ext cx="248352" cy="246154"/>
                  <a:chOff x="6818823" y="1295895"/>
                  <a:chExt cx="248352" cy="246154"/>
                </a:xfrm>
              </p:grpSpPr>
              <p:sp>
                <p:nvSpPr>
                  <p:cNvPr id="5864" name="Google Shape;5864;p48"/>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5" name="Google Shape;5865;p48"/>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6" name="Google Shape;5866;p48"/>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7" name="Google Shape;5867;p48"/>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8" name="Google Shape;5868;p48"/>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9" name="Google Shape;5869;p48"/>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0" name="Google Shape;5870;p48"/>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1" name="Google Shape;5871;p48"/>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72" name="Google Shape;5872;p48"/>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873" name="Google Shape;5873;p48"/>
            <p:cNvSpPr/>
            <p:nvPr/>
          </p:nvSpPr>
          <p:spPr>
            <a:xfrm>
              <a:off x="7755290" y="1938570"/>
              <a:ext cx="400465" cy="321748"/>
            </a:xfrm>
            <a:custGeom>
              <a:rect b="b" l="l" r="r" t="t"/>
              <a:pathLst>
                <a:path extrusionOk="0" h="205262" w="255480">
                  <a:moveTo>
                    <a:pt x="189597" y="12"/>
                  </a:moveTo>
                  <a:cubicBezTo>
                    <a:pt x="187715" y="103"/>
                    <a:pt x="185893" y="698"/>
                    <a:pt x="184375" y="2131"/>
                  </a:cubicBezTo>
                  <a:cubicBezTo>
                    <a:pt x="175691" y="10043"/>
                    <a:pt x="179577" y="22200"/>
                    <a:pt x="190447" y="35498"/>
                  </a:cubicBezTo>
                  <a:cubicBezTo>
                    <a:pt x="197552" y="44096"/>
                    <a:pt x="206841" y="51783"/>
                    <a:pt x="213096" y="54989"/>
                  </a:cubicBezTo>
                  <a:cubicBezTo>
                    <a:pt x="210849" y="69848"/>
                    <a:pt x="201923" y="83425"/>
                    <a:pt x="186864" y="87603"/>
                  </a:cubicBezTo>
                  <a:cubicBezTo>
                    <a:pt x="183281" y="88599"/>
                    <a:pt x="179517" y="88872"/>
                    <a:pt x="175873" y="88478"/>
                  </a:cubicBezTo>
                  <a:cubicBezTo>
                    <a:pt x="175873" y="81640"/>
                    <a:pt x="175388" y="74572"/>
                    <a:pt x="173991" y="67608"/>
                  </a:cubicBezTo>
                  <a:cubicBezTo>
                    <a:pt x="168951" y="43045"/>
                    <a:pt x="156260" y="28211"/>
                    <a:pt x="138348" y="34374"/>
                  </a:cubicBezTo>
                  <a:cubicBezTo>
                    <a:pt x="123410" y="39524"/>
                    <a:pt x="125232" y="58517"/>
                    <a:pt x="137861" y="75483"/>
                  </a:cubicBezTo>
                  <a:cubicBezTo>
                    <a:pt x="145330" y="85472"/>
                    <a:pt x="155107" y="92437"/>
                    <a:pt x="165612" y="95977"/>
                  </a:cubicBezTo>
                  <a:cubicBezTo>
                    <a:pt x="164883" y="104362"/>
                    <a:pt x="162879" y="111157"/>
                    <a:pt x="159843" y="114218"/>
                  </a:cubicBezTo>
                  <a:cubicBezTo>
                    <a:pt x="143144" y="131292"/>
                    <a:pt x="126021" y="133867"/>
                    <a:pt x="110355" y="125840"/>
                  </a:cubicBezTo>
                  <a:cubicBezTo>
                    <a:pt x="111691" y="103111"/>
                    <a:pt x="103554" y="81276"/>
                    <a:pt x="86005" y="70109"/>
                  </a:cubicBezTo>
                  <a:cubicBezTo>
                    <a:pt x="73557" y="62185"/>
                    <a:pt x="64327" y="67255"/>
                    <a:pt x="65663" y="80231"/>
                  </a:cubicBezTo>
                  <a:cubicBezTo>
                    <a:pt x="66574" y="89577"/>
                    <a:pt x="72707" y="102662"/>
                    <a:pt x="81391" y="113841"/>
                  </a:cubicBezTo>
                  <a:cubicBezTo>
                    <a:pt x="86977" y="121037"/>
                    <a:pt x="93170" y="126805"/>
                    <a:pt x="99607" y="131214"/>
                  </a:cubicBezTo>
                  <a:cubicBezTo>
                    <a:pt x="99182" y="134183"/>
                    <a:pt x="99242" y="137128"/>
                    <a:pt x="98392" y="140085"/>
                  </a:cubicBezTo>
                  <a:cubicBezTo>
                    <a:pt x="91652" y="164009"/>
                    <a:pt x="74286" y="177380"/>
                    <a:pt x="52426" y="173318"/>
                  </a:cubicBezTo>
                  <a:cubicBezTo>
                    <a:pt x="55280" y="155320"/>
                    <a:pt x="52912" y="136909"/>
                    <a:pt x="42892" y="124461"/>
                  </a:cubicBezTo>
                  <a:cubicBezTo>
                    <a:pt x="23947" y="100859"/>
                    <a:pt x="2270" y="105789"/>
                    <a:pt x="145" y="129465"/>
                  </a:cubicBezTo>
                  <a:cubicBezTo>
                    <a:pt x="-1677" y="150396"/>
                    <a:pt x="13807" y="171108"/>
                    <a:pt x="41132" y="180319"/>
                  </a:cubicBezTo>
                  <a:cubicBezTo>
                    <a:pt x="39432" y="186428"/>
                    <a:pt x="37063" y="192458"/>
                    <a:pt x="33906" y="197813"/>
                  </a:cubicBezTo>
                  <a:cubicBezTo>
                    <a:pt x="32509" y="200200"/>
                    <a:pt x="33299" y="203151"/>
                    <a:pt x="35667" y="204560"/>
                  </a:cubicBezTo>
                  <a:cubicBezTo>
                    <a:pt x="38035" y="205968"/>
                    <a:pt x="41132" y="205197"/>
                    <a:pt x="42528" y="202811"/>
                  </a:cubicBezTo>
                  <a:cubicBezTo>
                    <a:pt x="46111" y="196793"/>
                    <a:pt x="48844" y="190175"/>
                    <a:pt x="50787" y="183319"/>
                  </a:cubicBezTo>
                  <a:cubicBezTo>
                    <a:pt x="78172" y="188341"/>
                    <a:pt x="100032" y="171199"/>
                    <a:pt x="107987" y="142708"/>
                  </a:cubicBezTo>
                  <a:cubicBezTo>
                    <a:pt x="108594" y="140595"/>
                    <a:pt x="108472" y="138464"/>
                    <a:pt x="108897" y="136332"/>
                  </a:cubicBezTo>
                  <a:cubicBezTo>
                    <a:pt x="127357" y="144487"/>
                    <a:pt x="147820" y="140868"/>
                    <a:pt x="167130" y="121213"/>
                  </a:cubicBezTo>
                  <a:cubicBezTo>
                    <a:pt x="171562" y="116646"/>
                    <a:pt x="174355" y="108437"/>
                    <a:pt x="175509" y="98600"/>
                  </a:cubicBezTo>
                  <a:cubicBezTo>
                    <a:pt x="180124" y="99007"/>
                    <a:pt x="184799" y="98636"/>
                    <a:pt x="189475" y="97349"/>
                  </a:cubicBezTo>
                  <a:cubicBezTo>
                    <a:pt x="208239" y="92157"/>
                    <a:pt x="219411" y="75829"/>
                    <a:pt x="222569" y="57989"/>
                  </a:cubicBezTo>
                  <a:cubicBezTo>
                    <a:pt x="232588" y="60260"/>
                    <a:pt x="241089" y="60266"/>
                    <a:pt x="246979" y="56866"/>
                  </a:cubicBezTo>
                  <a:cubicBezTo>
                    <a:pt x="252019" y="53921"/>
                    <a:pt x="255359" y="48863"/>
                    <a:pt x="255480" y="45620"/>
                  </a:cubicBezTo>
                  <a:cubicBezTo>
                    <a:pt x="255540" y="42851"/>
                    <a:pt x="253355" y="40562"/>
                    <a:pt x="250562" y="40495"/>
                  </a:cubicBezTo>
                  <a:cubicBezTo>
                    <a:pt x="247829" y="40428"/>
                    <a:pt x="245521" y="42596"/>
                    <a:pt x="245461" y="45365"/>
                  </a:cubicBezTo>
                  <a:cubicBezTo>
                    <a:pt x="245461" y="44673"/>
                    <a:pt x="245400" y="44642"/>
                    <a:pt x="245461" y="44491"/>
                  </a:cubicBezTo>
                  <a:cubicBezTo>
                    <a:pt x="245340" y="44758"/>
                    <a:pt x="245157" y="45013"/>
                    <a:pt x="244975" y="45365"/>
                  </a:cubicBezTo>
                  <a:cubicBezTo>
                    <a:pt x="244246" y="46422"/>
                    <a:pt x="243335" y="47442"/>
                    <a:pt x="241939" y="48243"/>
                  </a:cubicBezTo>
                  <a:cubicBezTo>
                    <a:pt x="238174" y="50435"/>
                    <a:pt x="231738" y="50296"/>
                    <a:pt x="223358" y="48116"/>
                  </a:cubicBezTo>
                  <a:cubicBezTo>
                    <a:pt x="223480" y="31678"/>
                    <a:pt x="217165" y="15271"/>
                    <a:pt x="202956" y="5884"/>
                  </a:cubicBezTo>
                  <a:cubicBezTo>
                    <a:pt x="202956" y="5859"/>
                    <a:pt x="200527" y="4202"/>
                    <a:pt x="199494" y="3509"/>
                  </a:cubicBezTo>
                  <a:cubicBezTo>
                    <a:pt x="198098" y="2586"/>
                    <a:pt x="196762" y="1846"/>
                    <a:pt x="195486" y="1257"/>
                  </a:cubicBezTo>
                  <a:cubicBezTo>
                    <a:pt x="193422" y="358"/>
                    <a:pt x="191479" y="-79"/>
                    <a:pt x="189597" y="12"/>
                  </a:cubicBezTo>
                  <a:close/>
                  <a:moveTo>
                    <a:pt x="190872" y="10256"/>
                  </a:moveTo>
                  <a:cubicBezTo>
                    <a:pt x="191054" y="10316"/>
                    <a:pt x="191115" y="10274"/>
                    <a:pt x="191358" y="10383"/>
                  </a:cubicBezTo>
                  <a:cubicBezTo>
                    <a:pt x="192086" y="10717"/>
                    <a:pt x="192997" y="11239"/>
                    <a:pt x="193968" y="11883"/>
                  </a:cubicBezTo>
                  <a:cubicBezTo>
                    <a:pt x="194819" y="12417"/>
                    <a:pt x="197065" y="14081"/>
                    <a:pt x="197369" y="14257"/>
                  </a:cubicBezTo>
                  <a:cubicBezTo>
                    <a:pt x="207206" y="20754"/>
                    <a:pt x="212428" y="31788"/>
                    <a:pt x="213461" y="43367"/>
                  </a:cubicBezTo>
                  <a:cubicBezTo>
                    <a:pt x="208785" y="39900"/>
                    <a:pt x="203016" y="34970"/>
                    <a:pt x="198219" y="29122"/>
                  </a:cubicBezTo>
                  <a:cubicBezTo>
                    <a:pt x="190932" y="20208"/>
                    <a:pt x="188686" y="13389"/>
                    <a:pt x="190872" y="10256"/>
                  </a:cubicBezTo>
                  <a:close/>
                  <a:moveTo>
                    <a:pt x="148852" y="43616"/>
                  </a:moveTo>
                  <a:cubicBezTo>
                    <a:pt x="155714" y="45820"/>
                    <a:pt x="161118" y="55014"/>
                    <a:pt x="164094" y="69611"/>
                  </a:cubicBezTo>
                  <a:cubicBezTo>
                    <a:pt x="165186" y="74973"/>
                    <a:pt x="165733" y="80432"/>
                    <a:pt x="165854" y="85727"/>
                  </a:cubicBezTo>
                  <a:cubicBezTo>
                    <a:pt x="158446" y="82545"/>
                    <a:pt x="151585" y="76959"/>
                    <a:pt x="145999" y="69484"/>
                  </a:cubicBezTo>
                  <a:cubicBezTo>
                    <a:pt x="136769" y="57121"/>
                    <a:pt x="135615" y="45930"/>
                    <a:pt x="141626" y="43871"/>
                  </a:cubicBezTo>
                  <a:cubicBezTo>
                    <a:pt x="144177" y="42997"/>
                    <a:pt x="146606" y="42888"/>
                    <a:pt x="148852" y="43616"/>
                  </a:cubicBezTo>
                  <a:close/>
                  <a:moveTo>
                    <a:pt x="75865" y="75981"/>
                  </a:moveTo>
                  <a:cubicBezTo>
                    <a:pt x="76472" y="75920"/>
                    <a:pt x="77807" y="76813"/>
                    <a:pt x="80662" y="78604"/>
                  </a:cubicBezTo>
                  <a:cubicBezTo>
                    <a:pt x="93109" y="86528"/>
                    <a:pt x="99729" y="101788"/>
                    <a:pt x="100518" y="118468"/>
                  </a:cubicBezTo>
                  <a:cubicBezTo>
                    <a:pt x="96693" y="115219"/>
                    <a:pt x="92806" y="112250"/>
                    <a:pt x="89284" y="107720"/>
                  </a:cubicBezTo>
                  <a:cubicBezTo>
                    <a:pt x="81633" y="97914"/>
                    <a:pt x="76411" y="86486"/>
                    <a:pt x="75622" y="79230"/>
                  </a:cubicBezTo>
                  <a:cubicBezTo>
                    <a:pt x="75440" y="77080"/>
                    <a:pt x="75318" y="76042"/>
                    <a:pt x="75865" y="75981"/>
                  </a:cubicBezTo>
                  <a:close/>
                  <a:moveTo>
                    <a:pt x="18057" y="118838"/>
                  </a:moveTo>
                  <a:cubicBezTo>
                    <a:pt x="22429" y="118620"/>
                    <a:pt x="28380" y="122379"/>
                    <a:pt x="35181" y="130837"/>
                  </a:cubicBezTo>
                  <a:cubicBezTo>
                    <a:pt x="42953" y="140534"/>
                    <a:pt x="44836" y="155375"/>
                    <a:pt x="42772" y="170325"/>
                  </a:cubicBezTo>
                  <a:cubicBezTo>
                    <a:pt x="20729" y="162340"/>
                    <a:pt x="8767" y="146151"/>
                    <a:pt x="10164" y="130339"/>
                  </a:cubicBezTo>
                  <a:cubicBezTo>
                    <a:pt x="10771" y="123259"/>
                    <a:pt x="13625" y="119063"/>
                    <a:pt x="18057" y="11883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4" name="Google Shape;5874;p48"/>
            <p:cNvSpPr/>
            <p:nvPr/>
          </p:nvSpPr>
          <p:spPr>
            <a:xfrm>
              <a:off x="6813927" y="628036"/>
              <a:ext cx="1096977" cy="542723"/>
            </a:xfrm>
            <a:custGeom>
              <a:rect b="b" l="l" r="r" t="t"/>
              <a:pathLst>
                <a:path extrusionOk="0" h="346235" w="699826">
                  <a:moveTo>
                    <a:pt x="642019" y="175228"/>
                  </a:moveTo>
                  <a:cubicBezTo>
                    <a:pt x="633275" y="173266"/>
                    <a:pt x="628600" y="197251"/>
                    <a:pt x="581175" y="210386"/>
                  </a:cubicBezTo>
                  <a:cubicBezTo>
                    <a:pt x="533752" y="223520"/>
                    <a:pt x="499990" y="233800"/>
                    <a:pt x="452324" y="227758"/>
                  </a:cubicBezTo>
                  <a:cubicBezTo>
                    <a:pt x="388505" y="219670"/>
                    <a:pt x="320861" y="178318"/>
                    <a:pt x="267608" y="141539"/>
                  </a:cubicBezTo>
                  <a:cubicBezTo>
                    <a:pt x="217937" y="107219"/>
                    <a:pt x="174157" y="59285"/>
                    <a:pt x="121086" y="27928"/>
                  </a:cubicBezTo>
                  <a:cubicBezTo>
                    <a:pt x="101594" y="16403"/>
                    <a:pt x="57996" y="-6902"/>
                    <a:pt x="49798" y="1970"/>
                  </a:cubicBezTo>
                  <a:cubicBezTo>
                    <a:pt x="46944" y="5055"/>
                    <a:pt x="-2847" y="89349"/>
                    <a:pt x="128" y="94680"/>
                  </a:cubicBezTo>
                  <a:cubicBezTo>
                    <a:pt x="5836" y="105118"/>
                    <a:pt x="93943" y="156628"/>
                    <a:pt x="110702" y="168202"/>
                  </a:cubicBezTo>
                  <a:cubicBezTo>
                    <a:pt x="170332" y="209378"/>
                    <a:pt x="228564" y="258605"/>
                    <a:pt x="290136" y="295378"/>
                  </a:cubicBezTo>
                  <a:cubicBezTo>
                    <a:pt x="375693" y="346469"/>
                    <a:pt x="469448" y="362895"/>
                    <a:pt x="583544" y="326935"/>
                  </a:cubicBezTo>
                  <a:cubicBezTo>
                    <a:pt x="631271" y="311906"/>
                    <a:pt x="706992" y="283410"/>
                    <a:pt x="699280" y="241663"/>
                  </a:cubicBezTo>
                  <a:cubicBezTo>
                    <a:pt x="697580" y="232106"/>
                    <a:pt x="691447" y="221856"/>
                    <a:pt x="679606" y="210908"/>
                  </a:cubicBezTo>
                  <a:cubicBezTo>
                    <a:pt x="667036" y="199280"/>
                    <a:pt x="649548" y="176928"/>
                    <a:pt x="642019" y="175228"/>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5" name="Google Shape;5875;p48"/>
            <p:cNvSpPr/>
            <p:nvPr/>
          </p:nvSpPr>
          <p:spPr>
            <a:xfrm>
              <a:off x="7367815" y="952489"/>
              <a:ext cx="115454" cy="213453"/>
            </a:xfrm>
            <a:custGeom>
              <a:rect b="b" l="l" r="r" t="t"/>
              <a:pathLst>
                <a:path extrusionOk="0" h="136174" w="73655">
                  <a:moveTo>
                    <a:pt x="29389" y="0"/>
                  </a:moveTo>
                  <a:cubicBezTo>
                    <a:pt x="44145" y="6254"/>
                    <a:pt x="58839" y="10790"/>
                    <a:pt x="73656" y="14525"/>
                  </a:cubicBezTo>
                  <a:lnTo>
                    <a:pt x="73656" y="14749"/>
                  </a:lnTo>
                  <a:lnTo>
                    <a:pt x="68434" y="136175"/>
                  </a:lnTo>
                  <a:cubicBezTo>
                    <a:pt x="56653" y="134535"/>
                    <a:pt x="45116" y="132258"/>
                    <a:pt x="33700" y="129313"/>
                  </a:cubicBezTo>
                  <a:cubicBezTo>
                    <a:pt x="22284" y="126368"/>
                    <a:pt x="11051" y="122755"/>
                    <a:pt x="0" y="118663"/>
                  </a:cubicBezTo>
                  <a:lnTo>
                    <a:pt x="2938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6" name="Google Shape;5876;p48"/>
            <p:cNvSpPr/>
            <p:nvPr/>
          </p:nvSpPr>
          <p:spPr>
            <a:xfrm>
              <a:off x="7036029" y="956509"/>
              <a:ext cx="490787" cy="632778"/>
            </a:xfrm>
            <a:custGeom>
              <a:rect b="b" l="l" r="r" t="t"/>
              <a:pathLst>
                <a:path extrusionOk="0" h="403686" w="313102">
                  <a:moveTo>
                    <a:pt x="196941" y="0"/>
                  </a:moveTo>
                  <a:cubicBezTo>
                    <a:pt x="182065" y="47229"/>
                    <a:pt x="155650" y="94471"/>
                    <a:pt x="131058" y="134031"/>
                  </a:cubicBezTo>
                  <a:cubicBezTo>
                    <a:pt x="99179" y="185329"/>
                    <a:pt x="53638" y="231417"/>
                    <a:pt x="24856" y="285891"/>
                  </a:cubicBezTo>
                  <a:cubicBezTo>
                    <a:pt x="14290" y="305911"/>
                    <a:pt x="-6963" y="350602"/>
                    <a:pt x="2266" y="358374"/>
                  </a:cubicBezTo>
                  <a:cubicBezTo>
                    <a:pt x="5485" y="361077"/>
                    <a:pt x="92135" y="406715"/>
                    <a:pt x="97357" y="403527"/>
                  </a:cubicBezTo>
                  <a:cubicBezTo>
                    <a:pt x="107498" y="397291"/>
                    <a:pt x="154557" y="306749"/>
                    <a:pt x="165305" y="289455"/>
                  </a:cubicBezTo>
                  <a:cubicBezTo>
                    <a:pt x="203560" y="227926"/>
                    <a:pt x="249890" y="167368"/>
                    <a:pt x="283652" y="104089"/>
                  </a:cubicBezTo>
                  <a:cubicBezTo>
                    <a:pt x="296282" y="80481"/>
                    <a:pt x="305937" y="56368"/>
                    <a:pt x="313102" y="31606"/>
                  </a:cubicBezTo>
                  <a:cubicBezTo>
                    <a:pt x="312981" y="31587"/>
                    <a:pt x="312798" y="31642"/>
                    <a:pt x="312677" y="31606"/>
                  </a:cubicBezTo>
                  <a:cubicBezTo>
                    <a:pt x="301808" y="28782"/>
                    <a:pt x="291728" y="25036"/>
                    <a:pt x="281769" y="20439"/>
                  </a:cubicBezTo>
                  <a:cubicBezTo>
                    <a:pt x="279037" y="19194"/>
                    <a:pt x="276123" y="17634"/>
                    <a:pt x="273694" y="16401"/>
                  </a:cubicBezTo>
                  <a:cubicBezTo>
                    <a:pt x="263735" y="12509"/>
                    <a:pt x="256206" y="9442"/>
                    <a:pt x="244425" y="5228"/>
                  </a:cubicBezTo>
                  <a:cubicBezTo>
                    <a:pt x="238961" y="4578"/>
                    <a:pt x="234042" y="3844"/>
                    <a:pt x="224023" y="2854"/>
                  </a:cubicBezTo>
                  <a:cubicBezTo>
                    <a:pt x="208842" y="1360"/>
                    <a:pt x="203864" y="771"/>
                    <a:pt x="196941" y="0"/>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7" name="Google Shape;5877;p48"/>
            <p:cNvSpPr/>
            <p:nvPr/>
          </p:nvSpPr>
          <p:spPr>
            <a:xfrm>
              <a:off x="7279138" y="1035595"/>
              <a:ext cx="214063" cy="146912"/>
            </a:xfrm>
            <a:custGeom>
              <a:rect b="b" l="l" r="r" t="t"/>
              <a:pathLst>
                <a:path extrusionOk="0" h="93724" w="136563">
                  <a:moveTo>
                    <a:pt x="0" y="43003"/>
                  </a:moveTo>
                  <a:cubicBezTo>
                    <a:pt x="7833" y="29104"/>
                    <a:pt x="15241" y="14707"/>
                    <a:pt x="22103" y="0"/>
                  </a:cubicBezTo>
                  <a:lnTo>
                    <a:pt x="136563" y="35213"/>
                  </a:lnTo>
                  <a:cubicBezTo>
                    <a:pt x="133710" y="41333"/>
                    <a:pt x="132070" y="47715"/>
                    <a:pt x="128852" y="53769"/>
                  </a:cubicBezTo>
                  <a:cubicBezTo>
                    <a:pt x="121626" y="67328"/>
                    <a:pt x="112396" y="80378"/>
                    <a:pt x="104199" y="93724"/>
                  </a:cubicBezTo>
                  <a:lnTo>
                    <a:pt x="0" y="4300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8" name="Google Shape;5878;p48"/>
            <p:cNvSpPr/>
            <p:nvPr/>
          </p:nvSpPr>
          <p:spPr>
            <a:xfrm>
              <a:off x="7269337" y="918080"/>
              <a:ext cx="270634" cy="290464"/>
            </a:xfrm>
            <a:custGeom>
              <a:rect b="b" l="l" r="r" t="t"/>
              <a:pathLst>
                <a:path extrusionOk="0" h="185304" w="172653">
                  <a:moveTo>
                    <a:pt x="51304" y="7757"/>
                  </a:moveTo>
                  <a:cubicBezTo>
                    <a:pt x="10984" y="89750"/>
                    <a:pt x="-45973" y="109266"/>
                    <a:pt x="63266" y="163873"/>
                  </a:cubicBezTo>
                  <a:cubicBezTo>
                    <a:pt x="80390" y="172441"/>
                    <a:pt x="119494" y="190475"/>
                    <a:pt x="139290" y="183887"/>
                  </a:cubicBezTo>
                  <a:cubicBezTo>
                    <a:pt x="154592" y="178780"/>
                    <a:pt x="161271" y="147770"/>
                    <a:pt x="164611" y="134891"/>
                  </a:cubicBezTo>
                  <a:cubicBezTo>
                    <a:pt x="169407" y="116273"/>
                    <a:pt x="179427" y="53602"/>
                    <a:pt x="165703" y="38993"/>
                  </a:cubicBezTo>
                  <a:cubicBezTo>
                    <a:pt x="147791" y="19914"/>
                    <a:pt x="62902" y="-15760"/>
                    <a:pt x="51304" y="775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79" name="Google Shape;5879;p48"/>
            <p:cNvGrpSpPr/>
            <p:nvPr/>
          </p:nvGrpSpPr>
          <p:grpSpPr>
            <a:xfrm>
              <a:off x="6813839" y="627929"/>
              <a:ext cx="1047918" cy="961723"/>
              <a:chOff x="6813839" y="627929"/>
              <a:chExt cx="1047918" cy="961723"/>
            </a:xfrm>
          </p:grpSpPr>
          <p:sp>
            <p:nvSpPr>
              <p:cNvPr id="5880" name="Google Shape;5880;p48"/>
              <p:cNvSpPr/>
              <p:nvPr/>
            </p:nvSpPr>
            <p:spPr>
              <a:xfrm>
                <a:off x="7695760" y="942021"/>
                <a:ext cx="165997" cy="188564"/>
              </a:xfrm>
              <a:custGeom>
                <a:rect b="b" l="l" r="r" t="t"/>
                <a:pathLst>
                  <a:path extrusionOk="0" h="120296" w="105899">
                    <a:moveTo>
                      <a:pt x="44327" y="0"/>
                    </a:moveTo>
                    <a:lnTo>
                      <a:pt x="105899" y="89814"/>
                    </a:lnTo>
                    <a:cubicBezTo>
                      <a:pt x="86954" y="102268"/>
                      <a:pt x="63516" y="111637"/>
                      <a:pt x="41352" y="119337"/>
                    </a:cubicBezTo>
                    <a:cubicBezTo>
                      <a:pt x="40623" y="119592"/>
                      <a:pt x="39955" y="120047"/>
                      <a:pt x="39227" y="120296"/>
                    </a:cubicBezTo>
                    <a:lnTo>
                      <a:pt x="0" y="14859"/>
                    </a:lnTo>
                    <a:cubicBezTo>
                      <a:pt x="6558" y="13086"/>
                      <a:pt x="12084" y="12071"/>
                      <a:pt x="19128" y="10128"/>
                    </a:cubicBezTo>
                    <a:cubicBezTo>
                      <a:pt x="29754" y="7171"/>
                      <a:pt x="37466" y="3631"/>
                      <a:pt x="44327"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1" name="Google Shape;5881;p48"/>
              <p:cNvSpPr/>
              <p:nvPr/>
            </p:nvSpPr>
            <p:spPr>
              <a:xfrm>
                <a:off x="7567745" y="980159"/>
                <a:ext cx="94514" cy="189373"/>
              </a:xfrm>
              <a:custGeom>
                <a:rect b="b" l="l" r="r" t="t"/>
                <a:pathLst>
                  <a:path extrusionOk="0" h="120812" w="60296">
                    <a:moveTo>
                      <a:pt x="43234" y="0"/>
                    </a:moveTo>
                    <a:lnTo>
                      <a:pt x="60296" y="113775"/>
                    </a:lnTo>
                    <a:cubicBezTo>
                      <a:pt x="40198" y="117995"/>
                      <a:pt x="20767" y="119901"/>
                      <a:pt x="1821" y="120812"/>
                    </a:cubicBezTo>
                    <a:lnTo>
                      <a:pt x="0" y="4700"/>
                    </a:lnTo>
                    <a:cubicBezTo>
                      <a:pt x="14816" y="4633"/>
                      <a:pt x="29207" y="2726"/>
                      <a:pt x="43234"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2" name="Google Shape;5882;p48"/>
              <p:cNvSpPr/>
              <p:nvPr/>
            </p:nvSpPr>
            <p:spPr>
              <a:xfrm>
                <a:off x="7208272" y="890481"/>
                <a:ext cx="152955" cy="214415"/>
              </a:xfrm>
              <a:custGeom>
                <a:rect b="b" l="l" r="r" t="t"/>
                <a:pathLst>
                  <a:path extrusionOk="0" h="136788" w="97579">
                    <a:moveTo>
                      <a:pt x="55681" y="0"/>
                    </a:moveTo>
                    <a:cubicBezTo>
                      <a:pt x="69162" y="8446"/>
                      <a:pt x="83189" y="16559"/>
                      <a:pt x="97580" y="24113"/>
                    </a:cubicBezTo>
                    <a:lnTo>
                      <a:pt x="56896" y="136788"/>
                    </a:lnTo>
                    <a:cubicBezTo>
                      <a:pt x="50885" y="133606"/>
                      <a:pt x="44570" y="131681"/>
                      <a:pt x="38680" y="128160"/>
                    </a:cubicBezTo>
                    <a:cubicBezTo>
                      <a:pt x="25503" y="120284"/>
                      <a:pt x="12934" y="110411"/>
                      <a:pt x="0" y="101594"/>
                    </a:cubicBezTo>
                    <a:lnTo>
                      <a:pt x="55681"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3" name="Google Shape;5883;p48"/>
              <p:cNvSpPr/>
              <p:nvPr/>
            </p:nvSpPr>
            <p:spPr>
              <a:xfrm>
                <a:off x="7048252" y="789306"/>
                <a:ext cx="177990" cy="201165"/>
              </a:xfrm>
              <a:custGeom>
                <a:rect b="b" l="l" r="r" t="t"/>
                <a:pathLst>
                  <a:path extrusionOk="0" h="128335" w="113550">
                    <a:moveTo>
                      <a:pt x="70073" y="0"/>
                    </a:moveTo>
                    <a:cubicBezTo>
                      <a:pt x="84404" y="12090"/>
                      <a:pt x="98612" y="24337"/>
                      <a:pt x="113550" y="34958"/>
                    </a:cubicBezTo>
                    <a:lnTo>
                      <a:pt x="47181" y="128336"/>
                    </a:lnTo>
                    <a:cubicBezTo>
                      <a:pt x="37587" y="121231"/>
                      <a:pt x="27932" y="114521"/>
                      <a:pt x="18460" y="107411"/>
                    </a:cubicBezTo>
                    <a:cubicBezTo>
                      <a:pt x="12266" y="102911"/>
                      <a:pt x="6194" y="98284"/>
                      <a:pt x="0" y="93749"/>
                    </a:cubicBezTo>
                    <a:lnTo>
                      <a:pt x="70073"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4" name="Google Shape;5884;p48"/>
              <p:cNvSpPr/>
              <p:nvPr/>
            </p:nvSpPr>
            <p:spPr>
              <a:xfrm>
                <a:off x="6921665" y="693742"/>
                <a:ext cx="181891" cy="198729"/>
              </a:xfrm>
              <a:custGeom>
                <a:rect b="b" l="l" r="r" t="t"/>
                <a:pathLst>
                  <a:path extrusionOk="0" h="126781" w="116039">
                    <a:moveTo>
                      <a:pt x="72866" y="0"/>
                    </a:moveTo>
                    <a:cubicBezTo>
                      <a:pt x="87682" y="10268"/>
                      <a:pt x="102073" y="21222"/>
                      <a:pt x="116039" y="32875"/>
                    </a:cubicBezTo>
                    <a:lnTo>
                      <a:pt x="42565" y="126781"/>
                    </a:lnTo>
                    <a:cubicBezTo>
                      <a:pt x="42323" y="126629"/>
                      <a:pt x="42141" y="126423"/>
                      <a:pt x="41958" y="126271"/>
                    </a:cubicBezTo>
                    <a:cubicBezTo>
                      <a:pt x="36008" y="122197"/>
                      <a:pt x="16880" y="110562"/>
                      <a:pt x="0" y="100106"/>
                    </a:cubicBezTo>
                    <a:lnTo>
                      <a:pt x="72866"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5" name="Google Shape;5885;p48"/>
              <p:cNvSpPr/>
              <p:nvPr/>
            </p:nvSpPr>
            <p:spPr>
              <a:xfrm>
                <a:off x="6813839" y="627929"/>
                <a:ext cx="157051" cy="183932"/>
              </a:xfrm>
              <a:custGeom>
                <a:rect b="b" l="l" r="r" t="t"/>
                <a:pathLst>
                  <a:path extrusionOk="0" h="117341" w="100192">
                    <a:moveTo>
                      <a:pt x="61756" y="683"/>
                    </a:moveTo>
                    <a:cubicBezTo>
                      <a:pt x="72625" y="2863"/>
                      <a:pt x="86530" y="10040"/>
                      <a:pt x="100193" y="17205"/>
                    </a:cubicBezTo>
                    <a:lnTo>
                      <a:pt x="30302" y="117342"/>
                    </a:lnTo>
                    <a:cubicBezTo>
                      <a:pt x="15061" y="107298"/>
                      <a:pt x="2127" y="98293"/>
                      <a:pt x="123" y="94693"/>
                    </a:cubicBezTo>
                    <a:cubicBezTo>
                      <a:pt x="-2791" y="89361"/>
                      <a:pt x="46940" y="5013"/>
                      <a:pt x="49793" y="1928"/>
                    </a:cubicBezTo>
                    <a:cubicBezTo>
                      <a:pt x="51858" y="-288"/>
                      <a:pt x="56230" y="-434"/>
                      <a:pt x="61756" y="683"/>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6" name="Google Shape;5886;p48"/>
              <p:cNvSpPr/>
              <p:nvPr/>
            </p:nvSpPr>
            <p:spPr>
              <a:xfrm>
                <a:off x="7184745" y="1174468"/>
                <a:ext cx="202640" cy="173259"/>
              </a:xfrm>
              <a:custGeom>
                <a:rect b="b" l="l" r="r" t="t"/>
                <a:pathLst>
                  <a:path extrusionOk="0" h="110532" w="129276">
                    <a:moveTo>
                      <a:pt x="0" y="45098"/>
                    </a:moveTo>
                    <a:cubicBezTo>
                      <a:pt x="11355" y="30215"/>
                      <a:pt x="22952" y="15381"/>
                      <a:pt x="32789" y="0"/>
                    </a:cubicBezTo>
                    <a:lnTo>
                      <a:pt x="129276" y="61785"/>
                    </a:lnTo>
                    <a:cubicBezTo>
                      <a:pt x="122658" y="71664"/>
                      <a:pt x="116403" y="81628"/>
                      <a:pt x="109785" y="91484"/>
                    </a:cubicBezTo>
                    <a:cubicBezTo>
                      <a:pt x="105595" y="97853"/>
                      <a:pt x="101223" y="104174"/>
                      <a:pt x="97033" y="110532"/>
                    </a:cubicBezTo>
                    <a:lnTo>
                      <a:pt x="0" y="45098"/>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7" name="Google Shape;5887;p48"/>
              <p:cNvSpPr/>
              <p:nvPr/>
            </p:nvSpPr>
            <p:spPr>
              <a:xfrm>
                <a:off x="7095210" y="1301723"/>
                <a:ext cx="200737" cy="176618"/>
              </a:xfrm>
              <a:custGeom>
                <a:rect b="b" l="l" r="r" t="t"/>
                <a:pathLst>
                  <a:path extrusionOk="0" h="112675" w="128062">
                    <a:moveTo>
                      <a:pt x="0" y="44722"/>
                    </a:moveTo>
                    <a:cubicBezTo>
                      <a:pt x="9533" y="29432"/>
                      <a:pt x="19795" y="14507"/>
                      <a:pt x="30725" y="0"/>
                    </a:cubicBezTo>
                    <a:lnTo>
                      <a:pt x="128062" y="68859"/>
                    </a:lnTo>
                    <a:cubicBezTo>
                      <a:pt x="127941" y="69083"/>
                      <a:pt x="127758" y="69296"/>
                      <a:pt x="127577" y="69521"/>
                    </a:cubicBezTo>
                    <a:cubicBezTo>
                      <a:pt x="123812" y="75617"/>
                      <a:pt x="113125" y="95297"/>
                      <a:pt x="103470" y="112676"/>
                    </a:cubicBezTo>
                    <a:lnTo>
                      <a:pt x="0" y="44722"/>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8" name="Google Shape;5888;p48"/>
              <p:cNvSpPr/>
              <p:nvPr/>
            </p:nvSpPr>
            <p:spPr>
              <a:xfrm>
                <a:off x="7035878" y="1438578"/>
                <a:ext cx="185689" cy="151074"/>
              </a:xfrm>
              <a:custGeom>
                <a:rect b="b" l="l" r="r" t="t"/>
                <a:pathLst>
                  <a:path extrusionOk="0" h="96379" w="118462">
                    <a:moveTo>
                      <a:pt x="419" y="39196"/>
                    </a:moveTo>
                    <a:cubicBezTo>
                      <a:pt x="2059" y="28272"/>
                      <a:pt x="8556" y="14015"/>
                      <a:pt x="15053" y="0"/>
                    </a:cubicBezTo>
                    <a:lnTo>
                      <a:pt x="118463" y="64997"/>
                    </a:lnTo>
                    <a:cubicBezTo>
                      <a:pt x="109172" y="80718"/>
                      <a:pt x="100793" y="94070"/>
                      <a:pt x="97270" y="96220"/>
                    </a:cubicBezTo>
                    <a:cubicBezTo>
                      <a:pt x="92109" y="99408"/>
                      <a:pt x="5459" y="53775"/>
                      <a:pt x="2241" y="51073"/>
                    </a:cubicBezTo>
                    <a:cubicBezTo>
                      <a:pt x="-66" y="49130"/>
                      <a:pt x="-431" y="44788"/>
                      <a:pt x="419" y="39196"/>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9" name="Google Shape;5889;p48"/>
              <p:cNvSpPr/>
              <p:nvPr/>
            </p:nvSpPr>
            <p:spPr>
              <a:xfrm>
                <a:off x="7284134" y="965952"/>
                <a:ext cx="157960" cy="238981"/>
              </a:xfrm>
              <a:custGeom>
                <a:rect b="b" l="l" r="r" t="t"/>
                <a:pathLst>
                  <a:path extrusionOk="0" h="152460" w="100772">
                    <a:moveTo>
                      <a:pt x="39625" y="0"/>
                    </a:moveTo>
                    <a:cubicBezTo>
                      <a:pt x="1795" y="64122"/>
                      <a:pt x="-35670" y="87093"/>
                      <a:pt x="63063" y="136472"/>
                    </a:cubicBezTo>
                    <a:cubicBezTo>
                      <a:pt x="71747" y="140814"/>
                      <a:pt x="86138" y="147694"/>
                      <a:pt x="100772" y="152461"/>
                    </a:cubicBezTo>
                    <a:cubicBezTo>
                      <a:pt x="87110" y="130297"/>
                      <a:pt x="72536" y="105529"/>
                      <a:pt x="60210" y="73662"/>
                    </a:cubicBezTo>
                    <a:cubicBezTo>
                      <a:pt x="50858" y="49488"/>
                      <a:pt x="44604" y="24289"/>
                      <a:pt x="39625"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0" name="Google Shape;5890;p48"/>
              <p:cNvSpPr/>
              <p:nvPr/>
            </p:nvSpPr>
            <p:spPr>
              <a:xfrm>
                <a:off x="7444048" y="935949"/>
                <a:ext cx="100809" cy="212578"/>
              </a:xfrm>
              <a:custGeom>
                <a:rect b="b" l="l" r="r" t="t"/>
                <a:pathLst>
                  <a:path extrusionOk="0" h="135616" w="64312">
                    <a:moveTo>
                      <a:pt x="0" y="0"/>
                    </a:moveTo>
                    <a:cubicBezTo>
                      <a:pt x="2854" y="25060"/>
                      <a:pt x="7347" y="50818"/>
                      <a:pt x="16820" y="75089"/>
                    </a:cubicBezTo>
                    <a:cubicBezTo>
                      <a:pt x="25564" y="97519"/>
                      <a:pt x="39105" y="117497"/>
                      <a:pt x="53678" y="135616"/>
                    </a:cubicBezTo>
                    <a:cubicBezTo>
                      <a:pt x="54407" y="132708"/>
                      <a:pt x="55682" y="128597"/>
                      <a:pt x="56229" y="126478"/>
                    </a:cubicBezTo>
                    <a:cubicBezTo>
                      <a:pt x="61025" y="107860"/>
                      <a:pt x="71105" y="45444"/>
                      <a:pt x="57382" y="30835"/>
                    </a:cubicBezTo>
                    <a:cubicBezTo>
                      <a:pt x="48638" y="21562"/>
                      <a:pt x="24228" y="8410"/>
                      <a:pt x="0"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91" name="Google Shape;5891;p48"/>
            <p:cNvSpPr/>
            <p:nvPr/>
          </p:nvSpPr>
          <p:spPr>
            <a:xfrm>
              <a:off x="6959129" y="1900219"/>
              <a:ext cx="398352" cy="360072"/>
            </a:xfrm>
            <a:custGeom>
              <a:rect b="b" l="l" r="r" t="t"/>
              <a:pathLst>
                <a:path extrusionOk="0" h="229711" w="254132">
                  <a:moveTo>
                    <a:pt x="87182" y="323"/>
                  </a:moveTo>
                  <a:cubicBezTo>
                    <a:pt x="84085" y="-151"/>
                    <a:pt x="80624" y="-132"/>
                    <a:pt x="76920" y="572"/>
                  </a:cubicBezTo>
                  <a:cubicBezTo>
                    <a:pt x="64775" y="2910"/>
                    <a:pt x="50628" y="11757"/>
                    <a:pt x="39212" y="23816"/>
                  </a:cubicBezTo>
                  <a:cubicBezTo>
                    <a:pt x="27189" y="36495"/>
                    <a:pt x="20145" y="50328"/>
                    <a:pt x="18445" y="63802"/>
                  </a:cubicBezTo>
                  <a:cubicBezTo>
                    <a:pt x="14255" y="62836"/>
                    <a:pt x="10369" y="61683"/>
                    <a:pt x="7090" y="60177"/>
                  </a:cubicBezTo>
                  <a:cubicBezTo>
                    <a:pt x="4600" y="59011"/>
                    <a:pt x="1625" y="60164"/>
                    <a:pt x="471" y="62672"/>
                  </a:cubicBezTo>
                  <a:cubicBezTo>
                    <a:pt x="-683" y="65186"/>
                    <a:pt x="350" y="68131"/>
                    <a:pt x="2839" y="69297"/>
                  </a:cubicBezTo>
                  <a:cubicBezTo>
                    <a:pt x="7272" y="71349"/>
                    <a:pt x="12676" y="72880"/>
                    <a:pt x="18323" y="74045"/>
                  </a:cubicBezTo>
                  <a:cubicBezTo>
                    <a:pt x="19780" y="88576"/>
                    <a:pt x="28039" y="102196"/>
                    <a:pt x="44980" y="112780"/>
                  </a:cubicBezTo>
                  <a:cubicBezTo>
                    <a:pt x="52753" y="117638"/>
                    <a:pt x="68055" y="118026"/>
                    <a:pt x="84449" y="115531"/>
                  </a:cubicBezTo>
                  <a:cubicBezTo>
                    <a:pt x="78984" y="148727"/>
                    <a:pt x="95136" y="174176"/>
                    <a:pt x="135577" y="178754"/>
                  </a:cubicBezTo>
                  <a:cubicBezTo>
                    <a:pt x="138067" y="179046"/>
                    <a:pt x="140495" y="178548"/>
                    <a:pt x="142925" y="178384"/>
                  </a:cubicBezTo>
                  <a:cubicBezTo>
                    <a:pt x="143896" y="183934"/>
                    <a:pt x="145778" y="189587"/>
                    <a:pt x="149179" y="195374"/>
                  </a:cubicBezTo>
                  <a:cubicBezTo>
                    <a:pt x="158044" y="210451"/>
                    <a:pt x="175654" y="215594"/>
                    <a:pt x="194903" y="213870"/>
                  </a:cubicBezTo>
                  <a:cubicBezTo>
                    <a:pt x="197210" y="219134"/>
                    <a:pt x="200307" y="224138"/>
                    <a:pt x="204800" y="228364"/>
                  </a:cubicBezTo>
                  <a:cubicBezTo>
                    <a:pt x="206804" y="230265"/>
                    <a:pt x="210022" y="230131"/>
                    <a:pt x="211904" y="228115"/>
                  </a:cubicBezTo>
                  <a:cubicBezTo>
                    <a:pt x="213787" y="226099"/>
                    <a:pt x="213666" y="222893"/>
                    <a:pt x="211662" y="220992"/>
                  </a:cubicBezTo>
                  <a:cubicBezTo>
                    <a:pt x="208990" y="218503"/>
                    <a:pt x="207108" y="215594"/>
                    <a:pt x="205529" y="212619"/>
                  </a:cubicBezTo>
                  <a:cubicBezTo>
                    <a:pt x="212452" y="211034"/>
                    <a:pt x="219434" y="208842"/>
                    <a:pt x="226296" y="205496"/>
                  </a:cubicBezTo>
                  <a:cubicBezTo>
                    <a:pt x="239472" y="198993"/>
                    <a:pt x="249309" y="190219"/>
                    <a:pt x="252770" y="181007"/>
                  </a:cubicBezTo>
                  <a:cubicBezTo>
                    <a:pt x="257021" y="169567"/>
                    <a:pt x="251252" y="159171"/>
                    <a:pt x="236497" y="152516"/>
                  </a:cubicBezTo>
                  <a:cubicBezTo>
                    <a:pt x="220588" y="145345"/>
                    <a:pt x="203829" y="155443"/>
                    <a:pt x="195510" y="173884"/>
                  </a:cubicBezTo>
                  <a:cubicBezTo>
                    <a:pt x="191138" y="183703"/>
                    <a:pt x="189923" y="194202"/>
                    <a:pt x="191806" y="204124"/>
                  </a:cubicBezTo>
                  <a:cubicBezTo>
                    <a:pt x="176989" y="204877"/>
                    <a:pt x="164116" y="200960"/>
                    <a:pt x="157923" y="190376"/>
                  </a:cubicBezTo>
                  <a:cubicBezTo>
                    <a:pt x="155190" y="185749"/>
                    <a:pt x="153794" y="181153"/>
                    <a:pt x="153065" y="176756"/>
                  </a:cubicBezTo>
                  <a:cubicBezTo>
                    <a:pt x="156526" y="175821"/>
                    <a:pt x="159745" y="174971"/>
                    <a:pt x="164420" y="173259"/>
                  </a:cubicBezTo>
                  <a:cubicBezTo>
                    <a:pt x="165756" y="172767"/>
                    <a:pt x="166363" y="172494"/>
                    <a:pt x="167031" y="172257"/>
                  </a:cubicBezTo>
                  <a:cubicBezTo>
                    <a:pt x="183973" y="166063"/>
                    <a:pt x="195449" y="157665"/>
                    <a:pt x="203646" y="144143"/>
                  </a:cubicBezTo>
                  <a:cubicBezTo>
                    <a:pt x="210083" y="133504"/>
                    <a:pt x="207533" y="124584"/>
                    <a:pt x="197271" y="122775"/>
                  </a:cubicBezTo>
                  <a:cubicBezTo>
                    <a:pt x="190045" y="121500"/>
                    <a:pt x="179540" y="124202"/>
                    <a:pt x="169764" y="129776"/>
                  </a:cubicBezTo>
                  <a:cubicBezTo>
                    <a:pt x="153551" y="139024"/>
                    <a:pt x="143350" y="152790"/>
                    <a:pt x="142317" y="168510"/>
                  </a:cubicBezTo>
                  <a:cubicBezTo>
                    <a:pt x="140435" y="168638"/>
                    <a:pt x="138492" y="168972"/>
                    <a:pt x="136670" y="168760"/>
                  </a:cubicBezTo>
                  <a:cubicBezTo>
                    <a:pt x="101269" y="164746"/>
                    <a:pt x="89186" y="143141"/>
                    <a:pt x="95440" y="113533"/>
                  </a:cubicBezTo>
                  <a:cubicBezTo>
                    <a:pt x="101026" y="112203"/>
                    <a:pt x="106735" y="110782"/>
                    <a:pt x="112078" y="108784"/>
                  </a:cubicBezTo>
                  <a:cubicBezTo>
                    <a:pt x="124951" y="103951"/>
                    <a:pt x="134910" y="97648"/>
                    <a:pt x="140314" y="90416"/>
                  </a:cubicBezTo>
                  <a:cubicBezTo>
                    <a:pt x="147115" y="81290"/>
                    <a:pt x="146325" y="70979"/>
                    <a:pt x="137399" y="61549"/>
                  </a:cubicBezTo>
                  <a:cubicBezTo>
                    <a:pt x="129566" y="53218"/>
                    <a:pt x="118333" y="56400"/>
                    <a:pt x="107949" y="66923"/>
                  </a:cubicBezTo>
                  <a:cubicBezTo>
                    <a:pt x="98901" y="76074"/>
                    <a:pt x="90825" y="90276"/>
                    <a:pt x="86574" y="105032"/>
                  </a:cubicBezTo>
                  <a:cubicBezTo>
                    <a:pt x="86574" y="105074"/>
                    <a:pt x="86574" y="105117"/>
                    <a:pt x="86574" y="105159"/>
                  </a:cubicBezTo>
                  <a:cubicBezTo>
                    <a:pt x="70908" y="108007"/>
                    <a:pt x="56274" y="108013"/>
                    <a:pt x="50324" y="104285"/>
                  </a:cubicBezTo>
                  <a:cubicBezTo>
                    <a:pt x="37451" y="96227"/>
                    <a:pt x="30771" y="86208"/>
                    <a:pt x="28828" y="75418"/>
                  </a:cubicBezTo>
                  <a:cubicBezTo>
                    <a:pt x="41398" y="76675"/>
                    <a:pt x="54939" y="76134"/>
                    <a:pt x="66719" y="72922"/>
                  </a:cubicBezTo>
                  <a:cubicBezTo>
                    <a:pt x="93254" y="65672"/>
                    <a:pt x="108131" y="47522"/>
                    <a:pt x="104427" y="19815"/>
                  </a:cubicBezTo>
                  <a:cubicBezTo>
                    <a:pt x="102909" y="8332"/>
                    <a:pt x="96533" y="1750"/>
                    <a:pt x="87182" y="323"/>
                  </a:cubicBezTo>
                  <a:close/>
                  <a:moveTo>
                    <a:pt x="85056" y="10069"/>
                  </a:moveTo>
                  <a:cubicBezTo>
                    <a:pt x="90522" y="10658"/>
                    <a:pt x="93618" y="14240"/>
                    <a:pt x="94590" y="21193"/>
                  </a:cubicBezTo>
                  <a:cubicBezTo>
                    <a:pt x="97505" y="43436"/>
                    <a:pt x="86150" y="57274"/>
                    <a:pt x="64108" y="63298"/>
                  </a:cubicBezTo>
                  <a:cubicBezTo>
                    <a:pt x="53057" y="66310"/>
                    <a:pt x="40184" y="66631"/>
                    <a:pt x="28464" y="65301"/>
                  </a:cubicBezTo>
                  <a:cubicBezTo>
                    <a:pt x="29678" y="53904"/>
                    <a:pt x="35750" y="41990"/>
                    <a:pt x="46437" y="30684"/>
                  </a:cubicBezTo>
                  <a:cubicBezTo>
                    <a:pt x="56517" y="20046"/>
                    <a:pt x="68905" y="12346"/>
                    <a:pt x="78803" y="10445"/>
                  </a:cubicBezTo>
                  <a:cubicBezTo>
                    <a:pt x="81171" y="10002"/>
                    <a:pt x="83235" y="9875"/>
                    <a:pt x="85056" y="10069"/>
                  </a:cubicBezTo>
                  <a:close/>
                  <a:moveTo>
                    <a:pt x="124162" y="67421"/>
                  </a:moveTo>
                  <a:cubicBezTo>
                    <a:pt x="126712" y="66552"/>
                    <a:pt x="128777" y="66917"/>
                    <a:pt x="130173" y="68423"/>
                  </a:cubicBezTo>
                  <a:cubicBezTo>
                    <a:pt x="135760" y="74367"/>
                    <a:pt x="136124" y="79261"/>
                    <a:pt x="132298" y="84417"/>
                  </a:cubicBezTo>
                  <a:cubicBezTo>
                    <a:pt x="128290" y="89809"/>
                    <a:pt x="119851" y="95067"/>
                    <a:pt x="108556" y="99288"/>
                  </a:cubicBezTo>
                  <a:cubicBezTo>
                    <a:pt x="105338" y="100502"/>
                    <a:pt x="101816" y="101340"/>
                    <a:pt x="98416" y="102287"/>
                  </a:cubicBezTo>
                  <a:cubicBezTo>
                    <a:pt x="102484" y="91193"/>
                    <a:pt x="108374" y="80689"/>
                    <a:pt x="115053" y="73918"/>
                  </a:cubicBezTo>
                  <a:cubicBezTo>
                    <a:pt x="118514" y="70402"/>
                    <a:pt x="121611" y="68295"/>
                    <a:pt x="124162" y="67421"/>
                  </a:cubicBezTo>
                  <a:close/>
                  <a:moveTo>
                    <a:pt x="195510" y="132648"/>
                  </a:moveTo>
                  <a:cubicBezTo>
                    <a:pt x="198000" y="133079"/>
                    <a:pt x="198181" y="133844"/>
                    <a:pt x="195024" y="139024"/>
                  </a:cubicBezTo>
                  <a:cubicBezTo>
                    <a:pt x="188102" y="150391"/>
                    <a:pt x="178507" y="157417"/>
                    <a:pt x="163570" y="162888"/>
                  </a:cubicBezTo>
                  <a:cubicBezTo>
                    <a:pt x="162902" y="163131"/>
                    <a:pt x="162234" y="163270"/>
                    <a:pt x="160898" y="163762"/>
                  </a:cubicBezTo>
                  <a:cubicBezTo>
                    <a:pt x="157802" y="164922"/>
                    <a:pt x="155858" y="165383"/>
                    <a:pt x="153429" y="166136"/>
                  </a:cubicBezTo>
                  <a:cubicBezTo>
                    <a:pt x="155312" y="155176"/>
                    <a:pt x="162477" y="145479"/>
                    <a:pt x="174682" y="138520"/>
                  </a:cubicBezTo>
                  <a:cubicBezTo>
                    <a:pt x="182576" y="134002"/>
                    <a:pt x="190956" y="131841"/>
                    <a:pt x="195510" y="132648"/>
                  </a:cubicBezTo>
                  <a:close/>
                  <a:moveTo>
                    <a:pt x="223746" y="160264"/>
                  </a:moveTo>
                  <a:cubicBezTo>
                    <a:pt x="226539" y="159937"/>
                    <a:pt x="229453" y="160319"/>
                    <a:pt x="232368" y="161637"/>
                  </a:cubicBezTo>
                  <a:cubicBezTo>
                    <a:pt x="242752" y="166300"/>
                    <a:pt x="245605" y="171559"/>
                    <a:pt x="243359" y="177509"/>
                  </a:cubicBezTo>
                  <a:cubicBezTo>
                    <a:pt x="240990" y="183879"/>
                    <a:pt x="232915" y="191020"/>
                    <a:pt x="221741" y="196497"/>
                  </a:cubicBezTo>
                  <a:cubicBezTo>
                    <a:pt x="215305" y="199691"/>
                    <a:pt x="208747" y="201999"/>
                    <a:pt x="202250" y="203371"/>
                  </a:cubicBezTo>
                  <a:cubicBezTo>
                    <a:pt x="198181" y="184043"/>
                    <a:pt x="209233" y="161965"/>
                    <a:pt x="223746" y="160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2" name="Google Shape;5892;p48"/>
            <p:cNvSpPr/>
            <p:nvPr/>
          </p:nvSpPr>
          <p:spPr>
            <a:xfrm>
              <a:off x="8043429" y="874760"/>
              <a:ext cx="236699" cy="323121"/>
            </a:xfrm>
            <a:custGeom>
              <a:rect b="b" l="l" r="r" t="t"/>
              <a:pathLst>
                <a:path extrusionOk="0" h="206138" w="151004">
                  <a:moveTo>
                    <a:pt x="44144" y="224"/>
                  </a:moveTo>
                  <a:cubicBezTo>
                    <a:pt x="42929" y="625"/>
                    <a:pt x="41897" y="1487"/>
                    <a:pt x="41289" y="2719"/>
                  </a:cubicBezTo>
                  <a:cubicBezTo>
                    <a:pt x="40075" y="5191"/>
                    <a:pt x="40925" y="8215"/>
                    <a:pt x="43415" y="9466"/>
                  </a:cubicBezTo>
                  <a:cubicBezTo>
                    <a:pt x="68250" y="22035"/>
                    <a:pt x="76023" y="34987"/>
                    <a:pt x="70679" y="47332"/>
                  </a:cubicBezTo>
                  <a:cubicBezTo>
                    <a:pt x="62664" y="45164"/>
                    <a:pt x="54162" y="43840"/>
                    <a:pt x="44690" y="44332"/>
                  </a:cubicBezTo>
                  <a:cubicBezTo>
                    <a:pt x="17790" y="45723"/>
                    <a:pt x="-3280" y="57685"/>
                    <a:pt x="424" y="74693"/>
                  </a:cubicBezTo>
                  <a:cubicBezTo>
                    <a:pt x="4553" y="93395"/>
                    <a:pt x="39832" y="87967"/>
                    <a:pt x="63696" y="70321"/>
                  </a:cubicBezTo>
                  <a:cubicBezTo>
                    <a:pt x="68493" y="66763"/>
                    <a:pt x="72015" y="62962"/>
                    <a:pt x="75051" y="59075"/>
                  </a:cubicBezTo>
                  <a:cubicBezTo>
                    <a:pt x="83916" y="62895"/>
                    <a:pt x="90292" y="68888"/>
                    <a:pt x="92539" y="76818"/>
                  </a:cubicBezTo>
                  <a:cubicBezTo>
                    <a:pt x="93814" y="81336"/>
                    <a:pt x="92600" y="87159"/>
                    <a:pt x="90414" y="93310"/>
                  </a:cubicBezTo>
                  <a:cubicBezTo>
                    <a:pt x="85192" y="92776"/>
                    <a:pt x="80151" y="91720"/>
                    <a:pt x="74566" y="92060"/>
                  </a:cubicBezTo>
                  <a:cubicBezTo>
                    <a:pt x="59506" y="92983"/>
                    <a:pt x="45236" y="97342"/>
                    <a:pt x="35946" y="103682"/>
                  </a:cubicBezTo>
                  <a:cubicBezTo>
                    <a:pt x="24834" y="111242"/>
                    <a:pt x="21312" y="121637"/>
                    <a:pt x="28781" y="131298"/>
                  </a:cubicBezTo>
                  <a:cubicBezTo>
                    <a:pt x="41350" y="147438"/>
                    <a:pt x="61693" y="143710"/>
                    <a:pt x="79788" y="126799"/>
                  </a:cubicBezTo>
                  <a:cubicBezTo>
                    <a:pt x="87074" y="119998"/>
                    <a:pt x="92903" y="111928"/>
                    <a:pt x="97032" y="103682"/>
                  </a:cubicBezTo>
                  <a:cubicBezTo>
                    <a:pt x="118285" y="107999"/>
                    <a:pt x="133101" y="121261"/>
                    <a:pt x="135773" y="143291"/>
                  </a:cubicBezTo>
                  <a:cubicBezTo>
                    <a:pt x="136926" y="152727"/>
                    <a:pt x="133709" y="161938"/>
                    <a:pt x="127515" y="170160"/>
                  </a:cubicBezTo>
                  <a:cubicBezTo>
                    <a:pt x="114945" y="164276"/>
                    <a:pt x="101343" y="159728"/>
                    <a:pt x="89138" y="158289"/>
                  </a:cubicBezTo>
                  <a:cubicBezTo>
                    <a:pt x="65214" y="155459"/>
                    <a:pt x="49366" y="163790"/>
                    <a:pt x="50519" y="183780"/>
                  </a:cubicBezTo>
                  <a:cubicBezTo>
                    <a:pt x="51856" y="206460"/>
                    <a:pt x="76448" y="211585"/>
                    <a:pt x="103165" y="200521"/>
                  </a:cubicBezTo>
                  <a:cubicBezTo>
                    <a:pt x="113427" y="196252"/>
                    <a:pt x="121867" y="189913"/>
                    <a:pt x="129033" y="182778"/>
                  </a:cubicBezTo>
                  <a:cubicBezTo>
                    <a:pt x="133769" y="185334"/>
                    <a:pt x="138991" y="187599"/>
                    <a:pt x="142878" y="190526"/>
                  </a:cubicBezTo>
                  <a:cubicBezTo>
                    <a:pt x="145124" y="192190"/>
                    <a:pt x="148342" y="191741"/>
                    <a:pt x="149982" y="189524"/>
                  </a:cubicBezTo>
                  <a:cubicBezTo>
                    <a:pt x="151682" y="187314"/>
                    <a:pt x="151196" y="184065"/>
                    <a:pt x="149011" y="182402"/>
                  </a:cubicBezTo>
                  <a:cubicBezTo>
                    <a:pt x="145306" y="179608"/>
                    <a:pt x="141056" y="177009"/>
                    <a:pt x="136623" y="174532"/>
                  </a:cubicBezTo>
                  <a:cubicBezTo>
                    <a:pt x="143485" y="164780"/>
                    <a:pt x="147128" y="153656"/>
                    <a:pt x="145731" y="142046"/>
                  </a:cubicBezTo>
                  <a:cubicBezTo>
                    <a:pt x="142574" y="115620"/>
                    <a:pt x="124964" y="99516"/>
                    <a:pt x="100675" y="94063"/>
                  </a:cubicBezTo>
                  <a:cubicBezTo>
                    <a:pt x="102801" y="86953"/>
                    <a:pt x="103772" y="79964"/>
                    <a:pt x="102133" y="74068"/>
                  </a:cubicBezTo>
                  <a:cubicBezTo>
                    <a:pt x="99097" y="63186"/>
                    <a:pt x="91021" y="55286"/>
                    <a:pt x="80151" y="50325"/>
                  </a:cubicBezTo>
                  <a:cubicBezTo>
                    <a:pt x="86831" y="33584"/>
                    <a:pt x="77480" y="15495"/>
                    <a:pt x="48030" y="594"/>
                  </a:cubicBezTo>
                  <a:cubicBezTo>
                    <a:pt x="46815" y="-31"/>
                    <a:pt x="45419" y="-177"/>
                    <a:pt x="44144" y="224"/>
                  </a:cubicBezTo>
                  <a:close/>
                  <a:moveTo>
                    <a:pt x="45176" y="54448"/>
                  </a:moveTo>
                  <a:cubicBezTo>
                    <a:pt x="51976" y="54102"/>
                    <a:pt x="58109" y="54679"/>
                    <a:pt x="63939" y="55827"/>
                  </a:cubicBezTo>
                  <a:cubicBezTo>
                    <a:pt x="61874" y="58001"/>
                    <a:pt x="60538" y="60211"/>
                    <a:pt x="57685" y="62324"/>
                  </a:cubicBezTo>
                  <a:cubicBezTo>
                    <a:pt x="38861" y="76248"/>
                    <a:pt x="11900" y="80365"/>
                    <a:pt x="10200" y="72568"/>
                  </a:cubicBezTo>
                  <a:cubicBezTo>
                    <a:pt x="8318" y="64194"/>
                    <a:pt x="23681" y="55560"/>
                    <a:pt x="45176" y="54448"/>
                  </a:cubicBezTo>
                  <a:close/>
                  <a:moveTo>
                    <a:pt x="75173" y="102182"/>
                  </a:moveTo>
                  <a:cubicBezTo>
                    <a:pt x="78998" y="101951"/>
                    <a:pt x="82277" y="102722"/>
                    <a:pt x="85920" y="102935"/>
                  </a:cubicBezTo>
                  <a:cubicBezTo>
                    <a:pt x="82520" y="108752"/>
                    <a:pt x="78330" y="114600"/>
                    <a:pt x="73047" y="119554"/>
                  </a:cubicBezTo>
                  <a:cubicBezTo>
                    <a:pt x="58656" y="132980"/>
                    <a:pt x="44812" y="135464"/>
                    <a:pt x="36796" y="125177"/>
                  </a:cubicBezTo>
                  <a:cubicBezTo>
                    <a:pt x="33396" y="120775"/>
                    <a:pt x="34732" y="116573"/>
                    <a:pt x="41532" y="111928"/>
                  </a:cubicBezTo>
                  <a:cubicBezTo>
                    <a:pt x="49183" y="106700"/>
                    <a:pt x="61813" y="102996"/>
                    <a:pt x="75173" y="102182"/>
                  </a:cubicBezTo>
                  <a:close/>
                  <a:moveTo>
                    <a:pt x="75780" y="168035"/>
                  </a:moveTo>
                  <a:cubicBezTo>
                    <a:pt x="79301" y="167689"/>
                    <a:pt x="83370" y="167731"/>
                    <a:pt x="88046" y="168284"/>
                  </a:cubicBezTo>
                  <a:cubicBezTo>
                    <a:pt x="98126" y="169474"/>
                    <a:pt x="109237" y="173123"/>
                    <a:pt x="119925" y="177781"/>
                  </a:cubicBezTo>
                  <a:cubicBezTo>
                    <a:pt x="114096" y="183057"/>
                    <a:pt x="107355" y="187921"/>
                    <a:pt x="99279" y="191273"/>
                  </a:cubicBezTo>
                  <a:cubicBezTo>
                    <a:pt x="77905" y="200120"/>
                    <a:pt x="61328" y="196598"/>
                    <a:pt x="60538" y="183155"/>
                  </a:cubicBezTo>
                  <a:cubicBezTo>
                    <a:pt x="59992" y="174058"/>
                    <a:pt x="65275" y="169073"/>
                    <a:pt x="75780" y="1680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3" name="Google Shape;5893;p48"/>
            <p:cNvSpPr/>
            <p:nvPr/>
          </p:nvSpPr>
          <p:spPr>
            <a:xfrm>
              <a:off x="6838771" y="899567"/>
              <a:ext cx="242630" cy="344079"/>
            </a:xfrm>
            <a:custGeom>
              <a:rect b="b" l="l" r="r" t="t"/>
              <a:pathLst>
                <a:path extrusionOk="0" h="219508" w="154788">
                  <a:moveTo>
                    <a:pt x="103527" y="43"/>
                  </a:moveTo>
                  <a:cubicBezTo>
                    <a:pt x="102252" y="-127"/>
                    <a:pt x="100916" y="201"/>
                    <a:pt x="99762" y="1045"/>
                  </a:cubicBezTo>
                  <a:cubicBezTo>
                    <a:pt x="92658" y="6456"/>
                    <a:pt x="88711" y="12850"/>
                    <a:pt x="86403" y="19535"/>
                  </a:cubicBezTo>
                  <a:cubicBezTo>
                    <a:pt x="75231" y="22328"/>
                    <a:pt x="64483" y="28862"/>
                    <a:pt x="55192" y="40029"/>
                  </a:cubicBezTo>
                  <a:cubicBezTo>
                    <a:pt x="39587" y="58719"/>
                    <a:pt x="40437" y="78508"/>
                    <a:pt x="52703" y="95255"/>
                  </a:cubicBezTo>
                  <a:cubicBezTo>
                    <a:pt x="38554" y="100987"/>
                    <a:pt x="27078" y="110496"/>
                    <a:pt x="22342" y="123995"/>
                  </a:cubicBezTo>
                  <a:cubicBezTo>
                    <a:pt x="17727" y="137038"/>
                    <a:pt x="19184" y="149280"/>
                    <a:pt x="24831" y="159232"/>
                  </a:cubicBezTo>
                  <a:cubicBezTo>
                    <a:pt x="5825" y="171813"/>
                    <a:pt x="-4558" y="192125"/>
                    <a:pt x="1939" y="215715"/>
                  </a:cubicBezTo>
                  <a:cubicBezTo>
                    <a:pt x="2668" y="218381"/>
                    <a:pt x="5400" y="220075"/>
                    <a:pt x="8072" y="219334"/>
                  </a:cubicBezTo>
                  <a:cubicBezTo>
                    <a:pt x="10744" y="218600"/>
                    <a:pt x="12323" y="215758"/>
                    <a:pt x="11594" y="213092"/>
                  </a:cubicBezTo>
                  <a:cubicBezTo>
                    <a:pt x="6311" y="193959"/>
                    <a:pt x="14813" y="177436"/>
                    <a:pt x="30843" y="167108"/>
                  </a:cubicBezTo>
                  <a:cubicBezTo>
                    <a:pt x="41590" y="178857"/>
                    <a:pt x="59018" y="185877"/>
                    <a:pt x="78267" y="184474"/>
                  </a:cubicBezTo>
                  <a:cubicBezTo>
                    <a:pt x="80209" y="184334"/>
                    <a:pt x="82760" y="183867"/>
                    <a:pt x="84946" y="183223"/>
                  </a:cubicBezTo>
                  <a:cubicBezTo>
                    <a:pt x="89500" y="181881"/>
                    <a:pt x="92658" y="179786"/>
                    <a:pt x="92779" y="175354"/>
                  </a:cubicBezTo>
                  <a:cubicBezTo>
                    <a:pt x="93569" y="150203"/>
                    <a:pt x="67640" y="141240"/>
                    <a:pt x="39951" y="151113"/>
                  </a:cubicBezTo>
                  <a:cubicBezTo>
                    <a:pt x="37643" y="151927"/>
                    <a:pt x="35944" y="153360"/>
                    <a:pt x="33818" y="154362"/>
                  </a:cubicBezTo>
                  <a:cubicBezTo>
                    <a:pt x="29385" y="146644"/>
                    <a:pt x="28293" y="137336"/>
                    <a:pt x="31814" y="127371"/>
                  </a:cubicBezTo>
                  <a:cubicBezTo>
                    <a:pt x="35883" y="115797"/>
                    <a:pt x="46448" y="107224"/>
                    <a:pt x="59929" y="102754"/>
                  </a:cubicBezTo>
                  <a:cubicBezTo>
                    <a:pt x="62054" y="104843"/>
                    <a:pt x="63450" y="107187"/>
                    <a:pt x="65940" y="109130"/>
                  </a:cubicBezTo>
                  <a:cubicBezTo>
                    <a:pt x="75291" y="116447"/>
                    <a:pt x="86403" y="121663"/>
                    <a:pt x="95815" y="123370"/>
                  </a:cubicBezTo>
                  <a:cubicBezTo>
                    <a:pt x="107049" y="125422"/>
                    <a:pt x="115792" y="122161"/>
                    <a:pt x="116764" y="112749"/>
                  </a:cubicBezTo>
                  <a:cubicBezTo>
                    <a:pt x="118525" y="96439"/>
                    <a:pt x="99034" y="87659"/>
                    <a:pt x="75291" y="89511"/>
                  </a:cubicBezTo>
                  <a:cubicBezTo>
                    <a:pt x="70980" y="89845"/>
                    <a:pt x="67094" y="90920"/>
                    <a:pt x="63025" y="91885"/>
                  </a:cubicBezTo>
                  <a:cubicBezTo>
                    <a:pt x="51427" y="77986"/>
                    <a:pt x="49788" y="62004"/>
                    <a:pt x="62782" y="46398"/>
                  </a:cubicBezTo>
                  <a:cubicBezTo>
                    <a:pt x="69462" y="38407"/>
                    <a:pt x="77053" y="34096"/>
                    <a:pt x="84824" y="31279"/>
                  </a:cubicBezTo>
                  <a:cubicBezTo>
                    <a:pt x="85128" y="37679"/>
                    <a:pt x="86646" y="44158"/>
                    <a:pt x="90654" y="50400"/>
                  </a:cubicBezTo>
                  <a:cubicBezTo>
                    <a:pt x="100430" y="65392"/>
                    <a:pt x="119011" y="75812"/>
                    <a:pt x="136256" y="75515"/>
                  </a:cubicBezTo>
                  <a:cubicBezTo>
                    <a:pt x="149554" y="75290"/>
                    <a:pt x="156537" y="67876"/>
                    <a:pt x="154412" y="56897"/>
                  </a:cubicBezTo>
                  <a:cubicBezTo>
                    <a:pt x="152712" y="48293"/>
                    <a:pt x="145304" y="38486"/>
                    <a:pt x="135163" y="30908"/>
                  </a:cubicBezTo>
                  <a:cubicBezTo>
                    <a:pt x="123443" y="22195"/>
                    <a:pt x="110570" y="17780"/>
                    <a:pt x="97637" y="18035"/>
                  </a:cubicBezTo>
                  <a:cubicBezTo>
                    <a:pt x="99580" y="14872"/>
                    <a:pt x="102252" y="11836"/>
                    <a:pt x="105895" y="9042"/>
                  </a:cubicBezTo>
                  <a:cubicBezTo>
                    <a:pt x="108142" y="7360"/>
                    <a:pt x="108445" y="4124"/>
                    <a:pt x="106806" y="1920"/>
                  </a:cubicBezTo>
                  <a:cubicBezTo>
                    <a:pt x="105955" y="815"/>
                    <a:pt x="104802" y="213"/>
                    <a:pt x="103527" y="43"/>
                  </a:cubicBezTo>
                  <a:close/>
                  <a:moveTo>
                    <a:pt x="95148" y="28030"/>
                  </a:moveTo>
                  <a:cubicBezTo>
                    <a:pt x="106684" y="27046"/>
                    <a:pt x="118525" y="30908"/>
                    <a:pt x="129273" y="38905"/>
                  </a:cubicBezTo>
                  <a:cubicBezTo>
                    <a:pt x="137653" y="45117"/>
                    <a:pt x="143360" y="52944"/>
                    <a:pt x="144514" y="58774"/>
                  </a:cubicBezTo>
                  <a:cubicBezTo>
                    <a:pt x="145425" y="63249"/>
                    <a:pt x="143482" y="65392"/>
                    <a:pt x="136135" y="65520"/>
                  </a:cubicBezTo>
                  <a:cubicBezTo>
                    <a:pt x="122412" y="65757"/>
                    <a:pt x="107049" y="57073"/>
                    <a:pt x="99155" y="44899"/>
                  </a:cubicBezTo>
                  <a:cubicBezTo>
                    <a:pt x="95511" y="39306"/>
                    <a:pt x="94176" y="33732"/>
                    <a:pt x="94540" y="28285"/>
                  </a:cubicBezTo>
                  <a:cubicBezTo>
                    <a:pt x="94783" y="28261"/>
                    <a:pt x="94965" y="28054"/>
                    <a:pt x="95148" y="28030"/>
                  </a:cubicBezTo>
                  <a:close/>
                  <a:moveTo>
                    <a:pt x="76202" y="99506"/>
                  </a:moveTo>
                  <a:cubicBezTo>
                    <a:pt x="94540" y="98073"/>
                    <a:pt x="107595" y="103945"/>
                    <a:pt x="106806" y="111626"/>
                  </a:cubicBezTo>
                  <a:cubicBezTo>
                    <a:pt x="106563" y="113605"/>
                    <a:pt x="103830" y="114650"/>
                    <a:pt x="97516" y="113502"/>
                  </a:cubicBezTo>
                  <a:cubicBezTo>
                    <a:pt x="89804" y="112093"/>
                    <a:pt x="80270" y="107491"/>
                    <a:pt x="72195" y="101133"/>
                  </a:cubicBezTo>
                  <a:cubicBezTo>
                    <a:pt x="71891" y="100890"/>
                    <a:pt x="71709" y="100623"/>
                    <a:pt x="71405" y="100380"/>
                  </a:cubicBezTo>
                  <a:cubicBezTo>
                    <a:pt x="73045" y="100143"/>
                    <a:pt x="74502" y="99633"/>
                    <a:pt x="76202" y="99506"/>
                  </a:cubicBezTo>
                  <a:close/>
                  <a:moveTo>
                    <a:pt x="58775" y="157234"/>
                  </a:moveTo>
                  <a:cubicBezTo>
                    <a:pt x="72377" y="156445"/>
                    <a:pt x="81667" y="162480"/>
                    <a:pt x="82275" y="173477"/>
                  </a:cubicBezTo>
                  <a:cubicBezTo>
                    <a:pt x="82153" y="173514"/>
                    <a:pt x="82153" y="173568"/>
                    <a:pt x="82031" y="173605"/>
                  </a:cubicBezTo>
                  <a:cubicBezTo>
                    <a:pt x="80635" y="174012"/>
                    <a:pt x="78935" y="174261"/>
                    <a:pt x="77660" y="174352"/>
                  </a:cubicBezTo>
                  <a:cubicBezTo>
                    <a:pt x="62540" y="175457"/>
                    <a:pt x="48998" y="170587"/>
                    <a:pt x="40194" y="162232"/>
                  </a:cubicBezTo>
                  <a:cubicBezTo>
                    <a:pt x="41348" y="161758"/>
                    <a:pt x="42137" y="160908"/>
                    <a:pt x="43291" y="160483"/>
                  </a:cubicBezTo>
                  <a:cubicBezTo>
                    <a:pt x="48817" y="158515"/>
                    <a:pt x="54039" y="157513"/>
                    <a:pt x="58775" y="15723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4" name="Google Shape;5894;p48"/>
            <p:cNvSpPr/>
            <p:nvPr/>
          </p:nvSpPr>
          <p:spPr>
            <a:xfrm>
              <a:off x="7449301" y="802986"/>
              <a:ext cx="259241" cy="83079"/>
            </a:xfrm>
            <a:custGeom>
              <a:rect b="b" l="l" r="r" t="t"/>
              <a:pathLst>
                <a:path extrusionOk="0" h="53001" w="165385">
                  <a:moveTo>
                    <a:pt x="156551" y="230"/>
                  </a:moveTo>
                  <a:cubicBezTo>
                    <a:pt x="154790" y="692"/>
                    <a:pt x="153151" y="1785"/>
                    <a:pt x="152180" y="3479"/>
                  </a:cubicBezTo>
                  <a:cubicBezTo>
                    <a:pt x="126130" y="48164"/>
                    <a:pt x="48952" y="51868"/>
                    <a:pt x="12580" y="6855"/>
                  </a:cubicBezTo>
                  <a:cubicBezTo>
                    <a:pt x="10151" y="3807"/>
                    <a:pt x="5658" y="3394"/>
                    <a:pt x="2622" y="5853"/>
                  </a:cubicBezTo>
                  <a:cubicBezTo>
                    <a:pt x="-475" y="8312"/>
                    <a:pt x="-840" y="12678"/>
                    <a:pt x="1589" y="15726"/>
                  </a:cubicBezTo>
                  <a:cubicBezTo>
                    <a:pt x="44034" y="68311"/>
                    <a:pt x="133234" y="64043"/>
                    <a:pt x="164385" y="10601"/>
                  </a:cubicBezTo>
                  <a:cubicBezTo>
                    <a:pt x="166388" y="7219"/>
                    <a:pt x="165295" y="2950"/>
                    <a:pt x="161895" y="977"/>
                  </a:cubicBezTo>
                  <a:cubicBezTo>
                    <a:pt x="160195" y="-7"/>
                    <a:pt x="158313" y="-231"/>
                    <a:pt x="156551"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5" name="Google Shape;5895;p48"/>
            <p:cNvSpPr/>
            <p:nvPr/>
          </p:nvSpPr>
          <p:spPr>
            <a:xfrm>
              <a:off x="7440079" y="660748"/>
              <a:ext cx="74812" cy="74859"/>
            </a:xfrm>
            <a:custGeom>
              <a:rect b="b" l="l" r="r" t="t"/>
              <a:pathLst>
                <a:path extrusionOk="0" h="47757" w="47727">
                  <a:moveTo>
                    <a:pt x="0" y="23876"/>
                  </a:moveTo>
                  <a:cubicBezTo>
                    <a:pt x="0" y="10687"/>
                    <a:pt x="10687" y="0"/>
                    <a:pt x="23864" y="0"/>
                  </a:cubicBezTo>
                  <a:cubicBezTo>
                    <a:pt x="37040" y="0"/>
                    <a:pt x="47727" y="10687"/>
                    <a:pt x="47727" y="23876"/>
                  </a:cubicBezTo>
                  <a:cubicBezTo>
                    <a:pt x="47727" y="37065"/>
                    <a:pt x="37040" y="47758"/>
                    <a:pt x="23864"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6" name="Google Shape;5896;p48"/>
            <p:cNvSpPr/>
            <p:nvPr/>
          </p:nvSpPr>
          <p:spPr>
            <a:xfrm>
              <a:off x="7635055" y="663120"/>
              <a:ext cx="74812" cy="74859"/>
            </a:xfrm>
            <a:custGeom>
              <a:rect b="b" l="l" r="r" t="t"/>
              <a:pathLst>
                <a:path extrusionOk="0" h="47757" w="47727">
                  <a:moveTo>
                    <a:pt x="0" y="23882"/>
                  </a:moveTo>
                  <a:cubicBezTo>
                    <a:pt x="0" y="10693"/>
                    <a:pt x="10687" y="0"/>
                    <a:pt x="23864" y="0"/>
                  </a:cubicBezTo>
                  <a:cubicBezTo>
                    <a:pt x="37040" y="0"/>
                    <a:pt x="47727" y="10693"/>
                    <a:pt x="47727" y="23882"/>
                  </a:cubicBezTo>
                  <a:cubicBezTo>
                    <a:pt x="47727" y="37065"/>
                    <a:pt x="37040" y="47758"/>
                    <a:pt x="23864" y="47758"/>
                  </a:cubicBezTo>
                  <a:cubicBezTo>
                    <a:pt x="10687"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7" name="Google Shape;5897;p48"/>
            <p:cNvSpPr/>
            <p:nvPr/>
          </p:nvSpPr>
          <p:spPr>
            <a:xfrm>
              <a:off x="7370417" y="1329215"/>
              <a:ext cx="411300" cy="4113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1" name="Shape 5901"/>
        <p:cNvGrpSpPr/>
        <p:nvPr/>
      </p:nvGrpSpPr>
      <p:grpSpPr>
        <a:xfrm>
          <a:off x="0" y="0"/>
          <a:ext cx="0" cy="0"/>
          <a:chOff x="0" y="0"/>
          <a:chExt cx="0" cy="0"/>
        </a:xfrm>
      </p:grpSpPr>
      <p:sp>
        <p:nvSpPr>
          <p:cNvPr id="5902" name="Google Shape;5902;p49"/>
          <p:cNvSpPr txBox="1"/>
          <p:nvPr>
            <p:ph type="title"/>
          </p:nvPr>
        </p:nvSpPr>
        <p:spPr>
          <a:xfrm>
            <a:off x="646300" y="794325"/>
            <a:ext cx="10906500" cy="7173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1111"/>
              <a:buNone/>
            </a:pPr>
            <a:r>
              <a:rPr lang="en"/>
              <a:t>Editable Icons.</a:t>
            </a:r>
            <a:endParaRPr/>
          </a:p>
        </p:txBody>
      </p:sp>
      <p:grpSp>
        <p:nvGrpSpPr>
          <p:cNvPr id="5903" name="Google Shape;5903;p49"/>
          <p:cNvGrpSpPr/>
          <p:nvPr/>
        </p:nvGrpSpPr>
        <p:grpSpPr>
          <a:xfrm>
            <a:off x="3498101" y="1686130"/>
            <a:ext cx="405160" cy="253589"/>
            <a:chOff x="4797800" y="1994125"/>
            <a:chExt cx="306475" cy="186025"/>
          </a:xfrm>
        </p:grpSpPr>
        <p:sp>
          <p:nvSpPr>
            <p:cNvPr id="5904" name="Google Shape;5904;p49"/>
            <p:cNvSpPr/>
            <p:nvPr/>
          </p:nvSpPr>
          <p:spPr>
            <a:xfrm>
              <a:off x="4837950" y="1994125"/>
              <a:ext cx="226175" cy="152575"/>
            </a:xfrm>
            <a:custGeom>
              <a:rect b="b" l="l" r="r" t="t"/>
              <a:pathLst>
                <a:path extrusionOk="0" h="6103" w="9047">
                  <a:moveTo>
                    <a:pt x="8244" y="786"/>
                  </a:moveTo>
                  <a:lnTo>
                    <a:pt x="8244" y="5318"/>
                  </a:lnTo>
                  <a:lnTo>
                    <a:pt x="803" y="5318"/>
                  </a:lnTo>
                  <a:lnTo>
                    <a:pt x="803" y="786"/>
                  </a:lnTo>
                  <a:close/>
                  <a:moveTo>
                    <a:pt x="536" y="1"/>
                  </a:moveTo>
                  <a:cubicBezTo>
                    <a:pt x="232" y="1"/>
                    <a:pt x="0" y="233"/>
                    <a:pt x="0" y="518"/>
                  </a:cubicBezTo>
                  <a:lnTo>
                    <a:pt x="0" y="6103"/>
                  </a:lnTo>
                  <a:lnTo>
                    <a:pt x="9047" y="6103"/>
                  </a:lnTo>
                  <a:lnTo>
                    <a:pt x="9047" y="518"/>
                  </a:lnTo>
                  <a:cubicBezTo>
                    <a:pt x="9047" y="233"/>
                    <a:pt x="8815" y="1"/>
                    <a:pt x="851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5" name="Google Shape;5905;p49"/>
            <p:cNvSpPr/>
            <p:nvPr/>
          </p:nvSpPr>
          <p:spPr>
            <a:xfrm>
              <a:off x="4797800" y="2160075"/>
              <a:ext cx="306475" cy="20075"/>
            </a:xfrm>
            <a:custGeom>
              <a:rect b="b" l="l" r="r" t="t"/>
              <a:pathLst>
                <a:path extrusionOk="0" h="803" w="12259">
                  <a:moveTo>
                    <a:pt x="1" y="0"/>
                  </a:moveTo>
                  <a:lnTo>
                    <a:pt x="1" y="268"/>
                  </a:lnTo>
                  <a:cubicBezTo>
                    <a:pt x="1" y="571"/>
                    <a:pt x="250" y="803"/>
                    <a:pt x="536" y="803"/>
                  </a:cubicBezTo>
                  <a:lnTo>
                    <a:pt x="11723" y="803"/>
                  </a:lnTo>
                  <a:cubicBezTo>
                    <a:pt x="12026" y="803"/>
                    <a:pt x="12258" y="571"/>
                    <a:pt x="12258" y="268"/>
                  </a:cubicBezTo>
                  <a:lnTo>
                    <a:pt x="12258" y="0"/>
                  </a:lnTo>
                  <a:lnTo>
                    <a:pt x="6923" y="0"/>
                  </a:lnTo>
                  <a:lnTo>
                    <a:pt x="6923" y="125"/>
                  </a:lnTo>
                  <a:cubicBezTo>
                    <a:pt x="6923" y="214"/>
                    <a:pt x="6870" y="268"/>
                    <a:pt x="6799" y="268"/>
                  </a:cubicBezTo>
                  <a:lnTo>
                    <a:pt x="5460" y="268"/>
                  </a:lnTo>
                  <a:cubicBezTo>
                    <a:pt x="5389" y="268"/>
                    <a:pt x="5336" y="214"/>
                    <a:pt x="5336" y="125"/>
                  </a:cubicBezTo>
                  <a:lnTo>
                    <a:pt x="5336"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06" name="Google Shape;5906;p49"/>
          <p:cNvSpPr/>
          <p:nvPr/>
        </p:nvSpPr>
        <p:spPr>
          <a:xfrm>
            <a:off x="2940910" y="1702025"/>
            <a:ext cx="351487" cy="308322"/>
          </a:xfrm>
          <a:custGeom>
            <a:rect b="b" l="l" r="r" t="t"/>
            <a:pathLst>
              <a:path extrusionOk="0" h="9047" w="10635">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7" name="Google Shape;5907;p49"/>
          <p:cNvSpPr/>
          <p:nvPr/>
        </p:nvSpPr>
        <p:spPr>
          <a:xfrm>
            <a:off x="2525821" y="1618619"/>
            <a:ext cx="211156" cy="398327"/>
          </a:xfrm>
          <a:custGeom>
            <a:rect b="b" l="l" r="r" t="t"/>
            <a:pathLst>
              <a:path extrusionOk="0" h="11688" w="6389">
                <a:moveTo>
                  <a:pt x="3730" y="518"/>
                </a:moveTo>
                <a:cubicBezTo>
                  <a:pt x="3873" y="518"/>
                  <a:pt x="3998" y="643"/>
                  <a:pt x="3998" y="785"/>
                </a:cubicBezTo>
                <a:cubicBezTo>
                  <a:pt x="3998" y="946"/>
                  <a:pt x="3873" y="1053"/>
                  <a:pt x="3730" y="1053"/>
                </a:cubicBezTo>
                <a:lnTo>
                  <a:pt x="2659" y="1053"/>
                </a:lnTo>
                <a:cubicBezTo>
                  <a:pt x="2517" y="1053"/>
                  <a:pt x="2392" y="946"/>
                  <a:pt x="2392" y="785"/>
                </a:cubicBezTo>
                <a:cubicBezTo>
                  <a:pt x="2392" y="643"/>
                  <a:pt x="2517" y="518"/>
                  <a:pt x="2659" y="518"/>
                </a:cubicBezTo>
                <a:close/>
                <a:moveTo>
                  <a:pt x="5586" y="1588"/>
                </a:moveTo>
                <a:lnTo>
                  <a:pt x="5586" y="10099"/>
                </a:lnTo>
                <a:lnTo>
                  <a:pt x="804" y="10099"/>
                </a:lnTo>
                <a:lnTo>
                  <a:pt x="804" y="1588"/>
                </a:lnTo>
                <a:close/>
                <a:moveTo>
                  <a:pt x="268" y="0"/>
                </a:moveTo>
                <a:cubicBezTo>
                  <a:pt x="126" y="0"/>
                  <a:pt x="1" y="125"/>
                  <a:pt x="1" y="250"/>
                </a:cubicBezTo>
                <a:lnTo>
                  <a:pt x="1" y="11420"/>
                </a:lnTo>
                <a:cubicBezTo>
                  <a:pt x="1" y="11562"/>
                  <a:pt x="126" y="11687"/>
                  <a:pt x="268" y="11687"/>
                </a:cubicBezTo>
                <a:lnTo>
                  <a:pt x="6121" y="11687"/>
                </a:lnTo>
                <a:cubicBezTo>
                  <a:pt x="6264" y="11687"/>
                  <a:pt x="6388" y="11562"/>
                  <a:pt x="6388" y="11420"/>
                </a:cubicBezTo>
                <a:lnTo>
                  <a:pt x="6388" y="250"/>
                </a:lnTo>
                <a:cubicBezTo>
                  <a:pt x="6388" y="125"/>
                  <a:pt x="6264" y="0"/>
                  <a:pt x="612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8" name="Google Shape;5908;p49"/>
          <p:cNvSpPr/>
          <p:nvPr/>
        </p:nvSpPr>
        <p:spPr>
          <a:xfrm>
            <a:off x="4052857" y="1686499"/>
            <a:ext cx="352082" cy="253589"/>
          </a:xfrm>
          <a:custGeom>
            <a:rect b="b" l="l" r="r" t="t"/>
            <a:pathLst>
              <a:path extrusionOk="0" h="7441" w="10653">
                <a:moveTo>
                  <a:pt x="5317" y="268"/>
                </a:moveTo>
                <a:cubicBezTo>
                  <a:pt x="5406" y="268"/>
                  <a:pt x="5460" y="322"/>
                  <a:pt x="5460" y="393"/>
                </a:cubicBezTo>
                <a:cubicBezTo>
                  <a:pt x="5460" y="482"/>
                  <a:pt x="5406" y="518"/>
                  <a:pt x="5317" y="518"/>
                </a:cubicBezTo>
                <a:cubicBezTo>
                  <a:pt x="5246" y="518"/>
                  <a:pt x="5192" y="482"/>
                  <a:pt x="5192" y="393"/>
                </a:cubicBezTo>
                <a:cubicBezTo>
                  <a:pt x="5192" y="322"/>
                  <a:pt x="5246" y="268"/>
                  <a:pt x="5317" y="268"/>
                </a:cubicBezTo>
                <a:close/>
                <a:moveTo>
                  <a:pt x="9849" y="786"/>
                </a:moveTo>
                <a:lnTo>
                  <a:pt x="9849" y="6638"/>
                </a:lnTo>
                <a:lnTo>
                  <a:pt x="785" y="6638"/>
                </a:lnTo>
                <a:lnTo>
                  <a:pt x="785" y="786"/>
                </a:lnTo>
                <a:close/>
                <a:moveTo>
                  <a:pt x="5977" y="6906"/>
                </a:moveTo>
                <a:cubicBezTo>
                  <a:pt x="6067" y="6906"/>
                  <a:pt x="6120" y="6959"/>
                  <a:pt x="6120" y="7031"/>
                </a:cubicBezTo>
                <a:cubicBezTo>
                  <a:pt x="6120" y="7120"/>
                  <a:pt x="6067" y="7173"/>
                  <a:pt x="5977" y="7173"/>
                </a:cubicBezTo>
                <a:lnTo>
                  <a:pt x="4657" y="7173"/>
                </a:lnTo>
                <a:cubicBezTo>
                  <a:pt x="4586" y="7173"/>
                  <a:pt x="4514" y="7120"/>
                  <a:pt x="4514" y="7031"/>
                </a:cubicBezTo>
                <a:cubicBezTo>
                  <a:pt x="4514" y="6959"/>
                  <a:pt x="4586" y="6906"/>
                  <a:pt x="4657" y="6906"/>
                </a:cubicBezTo>
                <a:close/>
                <a:moveTo>
                  <a:pt x="535" y="1"/>
                </a:moveTo>
                <a:cubicBezTo>
                  <a:pt x="232" y="1"/>
                  <a:pt x="0" y="233"/>
                  <a:pt x="0" y="518"/>
                </a:cubicBezTo>
                <a:lnTo>
                  <a:pt x="0" y="6906"/>
                </a:lnTo>
                <a:cubicBezTo>
                  <a:pt x="0" y="7209"/>
                  <a:pt x="232" y="7441"/>
                  <a:pt x="535" y="7441"/>
                </a:cubicBezTo>
                <a:lnTo>
                  <a:pt x="10117" y="7441"/>
                </a:lnTo>
                <a:cubicBezTo>
                  <a:pt x="10402" y="7441"/>
                  <a:pt x="10652" y="7209"/>
                  <a:pt x="10652" y="6906"/>
                </a:cubicBezTo>
                <a:lnTo>
                  <a:pt x="10652" y="518"/>
                </a:lnTo>
                <a:cubicBezTo>
                  <a:pt x="10652" y="233"/>
                  <a:pt x="10402" y="1"/>
                  <a:pt x="1011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9" name="Google Shape;5909;p49"/>
          <p:cNvSpPr/>
          <p:nvPr/>
        </p:nvSpPr>
        <p:spPr>
          <a:xfrm>
            <a:off x="4556362" y="1643637"/>
            <a:ext cx="333805" cy="339335"/>
          </a:xfrm>
          <a:custGeom>
            <a:rect b="b" l="l" r="r" t="t"/>
            <a:pathLst>
              <a:path extrusionOk="0" h="9957" w="10100">
                <a:moveTo>
                  <a:pt x="8762" y="1464"/>
                </a:moveTo>
                <a:lnTo>
                  <a:pt x="8762" y="6245"/>
                </a:lnTo>
                <a:lnTo>
                  <a:pt x="1321" y="6245"/>
                </a:lnTo>
                <a:lnTo>
                  <a:pt x="1321" y="1464"/>
                </a:lnTo>
                <a:close/>
                <a:moveTo>
                  <a:pt x="5050" y="0"/>
                </a:moveTo>
                <a:cubicBezTo>
                  <a:pt x="4907" y="0"/>
                  <a:pt x="4783" y="125"/>
                  <a:pt x="4783" y="268"/>
                </a:cubicBezTo>
                <a:lnTo>
                  <a:pt x="4783" y="536"/>
                </a:lnTo>
                <a:lnTo>
                  <a:pt x="251" y="536"/>
                </a:lnTo>
                <a:cubicBezTo>
                  <a:pt x="126" y="536"/>
                  <a:pt x="1" y="661"/>
                  <a:pt x="1" y="803"/>
                </a:cubicBezTo>
                <a:cubicBezTo>
                  <a:pt x="1" y="946"/>
                  <a:pt x="126" y="1053"/>
                  <a:pt x="251" y="1053"/>
                </a:cubicBezTo>
                <a:lnTo>
                  <a:pt x="518" y="1053"/>
                </a:lnTo>
                <a:lnTo>
                  <a:pt x="518" y="6513"/>
                </a:lnTo>
                <a:lnTo>
                  <a:pt x="251" y="6513"/>
                </a:lnTo>
                <a:cubicBezTo>
                  <a:pt x="126" y="6513"/>
                  <a:pt x="1" y="6638"/>
                  <a:pt x="1" y="6781"/>
                </a:cubicBezTo>
                <a:cubicBezTo>
                  <a:pt x="1" y="6923"/>
                  <a:pt x="126" y="7048"/>
                  <a:pt x="251" y="7048"/>
                </a:cubicBezTo>
                <a:lnTo>
                  <a:pt x="4319" y="7048"/>
                </a:lnTo>
                <a:lnTo>
                  <a:pt x="2285" y="9100"/>
                </a:lnTo>
                <a:cubicBezTo>
                  <a:pt x="2178" y="9207"/>
                  <a:pt x="2178" y="9368"/>
                  <a:pt x="2285" y="9475"/>
                </a:cubicBezTo>
                <a:cubicBezTo>
                  <a:pt x="2338" y="9528"/>
                  <a:pt x="2405" y="9555"/>
                  <a:pt x="2472" y="9555"/>
                </a:cubicBezTo>
                <a:cubicBezTo>
                  <a:pt x="2539" y="9555"/>
                  <a:pt x="2606" y="9528"/>
                  <a:pt x="2659" y="9475"/>
                </a:cubicBezTo>
                <a:lnTo>
                  <a:pt x="4783" y="7334"/>
                </a:lnTo>
                <a:lnTo>
                  <a:pt x="4783" y="9707"/>
                </a:lnTo>
                <a:cubicBezTo>
                  <a:pt x="4783" y="9850"/>
                  <a:pt x="4907" y="9957"/>
                  <a:pt x="5050" y="9957"/>
                </a:cubicBezTo>
                <a:cubicBezTo>
                  <a:pt x="5193" y="9957"/>
                  <a:pt x="5318" y="9850"/>
                  <a:pt x="5318" y="9707"/>
                </a:cubicBezTo>
                <a:lnTo>
                  <a:pt x="5318" y="7334"/>
                </a:lnTo>
                <a:lnTo>
                  <a:pt x="7441" y="9475"/>
                </a:lnTo>
                <a:cubicBezTo>
                  <a:pt x="7495" y="9520"/>
                  <a:pt x="7562" y="9542"/>
                  <a:pt x="7628" y="9542"/>
                </a:cubicBezTo>
                <a:cubicBezTo>
                  <a:pt x="7695" y="9542"/>
                  <a:pt x="7762" y="9520"/>
                  <a:pt x="7816" y="9475"/>
                </a:cubicBezTo>
                <a:cubicBezTo>
                  <a:pt x="7923" y="9350"/>
                  <a:pt x="7923" y="9189"/>
                  <a:pt x="7816" y="9082"/>
                </a:cubicBezTo>
                <a:lnTo>
                  <a:pt x="5782" y="7048"/>
                </a:lnTo>
                <a:lnTo>
                  <a:pt x="9832" y="7048"/>
                </a:lnTo>
                <a:cubicBezTo>
                  <a:pt x="9975" y="7048"/>
                  <a:pt x="10100" y="6923"/>
                  <a:pt x="10100" y="6781"/>
                </a:cubicBezTo>
                <a:cubicBezTo>
                  <a:pt x="10100" y="6638"/>
                  <a:pt x="9975" y="6513"/>
                  <a:pt x="9832" y="6513"/>
                </a:cubicBezTo>
                <a:lnTo>
                  <a:pt x="9564" y="6513"/>
                </a:lnTo>
                <a:lnTo>
                  <a:pt x="9564" y="1053"/>
                </a:lnTo>
                <a:lnTo>
                  <a:pt x="9832" y="1053"/>
                </a:lnTo>
                <a:cubicBezTo>
                  <a:pt x="9975" y="1053"/>
                  <a:pt x="10100" y="946"/>
                  <a:pt x="10100" y="803"/>
                </a:cubicBezTo>
                <a:cubicBezTo>
                  <a:pt x="10100" y="661"/>
                  <a:pt x="9975" y="536"/>
                  <a:pt x="9832" y="536"/>
                </a:cubicBezTo>
                <a:lnTo>
                  <a:pt x="5318" y="536"/>
                </a:lnTo>
                <a:lnTo>
                  <a:pt x="5318" y="268"/>
                </a:lnTo>
                <a:cubicBezTo>
                  <a:pt x="5318" y="125"/>
                  <a:pt x="5193" y="0"/>
                  <a:pt x="505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0" name="Google Shape;5910;p49"/>
          <p:cNvSpPr/>
          <p:nvPr/>
        </p:nvSpPr>
        <p:spPr>
          <a:xfrm>
            <a:off x="5545678" y="1677313"/>
            <a:ext cx="299003" cy="280956"/>
          </a:xfrm>
          <a:custGeom>
            <a:rect b="b" l="l" r="r" t="t"/>
            <a:pathLst>
              <a:path extrusionOk="0" h="8244" w="9047">
                <a:moveTo>
                  <a:pt x="464" y="1"/>
                </a:moveTo>
                <a:cubicBezTo>
                  <a:pt x="196" y="1"/>
                  <a:pt x="0" y="215"/>
                  <a:pt x="0" y="464"/>
                </a:cubicBezTo>
                <a:lnTo>
                  <a:pt x="0" y="5960"/>
                </a:lnTo>
                <a:cubicBezTo>
                  <a:pt x="0" y="6210"/>
                  <a:pt x="196" y="6406"/>
                  <a:pt x="464" y="6406"/>
                </a:cubicBezTo>
                <a:lnTo>
                  <a:pt x="5424" y="6406"/>
                </a:lnTo>
                <a:lnTo>
                  <a:pt x="7244" y="8244"/>
                </a:lnTo>
                <a:lnTo>
                  <a:pt x="7244" y="6424"/>
                </a:lnTo>
                <a:lnTo>
                  <a:pt x="8600" y="6424"/>
                </a:lnTo>
                <a:cubicBezTo>
                  <a:pt x="8850" y="6424"/>
                  <a:pt x="9046" y="6210"/>
                  <a:pt x="9046" y="5960"/>
                </a:cubicBezTo>
                <a:lnTo>
                  <a:pt x="9046" y="464"/>
                </a:lnTo>
                <a:cubicBezTo>
                  <a:pt x="9046" y="215"/>
                  <a:pt x="8850" y="1"/>
                  <a:pt x="860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11" name="Google Shape;5911;p49"/>
          <p:cNvGrpSpPr/>
          <p:nvPr/>
        </p:nvGrpSpPr>
        <p:grpSpPr>
          <a:xfrm>
            <a:off x="6091390" y="1690148"/>
            <a:ext cx="352082" cy="254203"/>
            <a:chOff x="4250025" y="2848800"/>
            <a:chExt cx="266325" cy="186475"/>
          </a:xfrm>
        </p:grpSpPr>
        <p:sp>
          <p:nvSpPr>
            <p:cNvPr id="5912" name="Google Shape;5912;p49"/>
            <p:cNvSpPr/>
            <p:nvPr/>
          </p:nvSpPr>
          <p:spPr>
            <a:xfrm>
              <a:off x="4250025" y="2848800"/>
              <a:ext cx="166425" cy="149900"/>
            </a:xfrm>
            <a:custGeom>
              <a:rect b="b" l="l" r="r" t="t"/>
              <a:pathLst>
                <a:path extrusionOk="0" h="5996" w="6657">
                  <a:moveTo>
                    <a:pt x="536" y="0"/>
                  </a:moveTo>
                  <a:cubicBezTo>
                    <a:pt x="233" y="0"/>
                    <a:pt x="1" y="250"/>
                    <a:pt x="1" y="535"/>
                  </a:cubicBezTo>
                  <a:lnTo>
                    <a:pt x="1" y="4122"/>
                  </a:lnTo>
                  <a:cubicBezTo>
                    <a:pt x="1" y="4425"/>
                    <a:pt x="233" y="4657"/>
                    <a:pt x="536" y="4657"/>
                  </a:cubicBezTo>
                  <a:lnTo>
                    <a:pt x="1321" y="4657"/>
                  </a:lnTo>
                  <a:lnTo>
                    <a:pt x="1321" y="5995"/>
                  </a:lnTo>
                  <a:lnTo>
                    <a:pt x="2659" y="4657"/>
                  </a:lnTo>
                  <a:lnTo>
                    <a:pt x="3462" y="4657"/>
                  </a:lnTo>
                  <a:lnTo>
                    <a:pt x="3462" y="1998"/>
                  </a:lnTo>
                  <a:cubicBezTo>
                    <a:pt x="3462" y="1427"/>
                    <a:pt x="3944" y="928"/>
                    <a:pt x="4515" y="928"/>
                  </a:cubicBezTo>
                  <a:lnTo>
                    <a:pt x="6656" y="928"/>
                  </a:lnTo>
                  <a:lnTo>
                    <a:pt x="6656" y="535"/>
                  </a:lnTo>
                  <a:cubicBezTo>
                    <a:pt x="6656" y="250"/>
                    <a:pt x="6424" y="0"/>
                    <a:pt x="612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3" name="Google Shape;5913;p49"/>
            <p:cNvSpPr/>
            <p:nvPr/>
          </p:nvSpPr>
          <p:spPr>
            <a:xfrm>
              <a:off x="4349950" y="2885375"/>
              <a:ext cx="166400" cy="149900"/>
            </a:xfrm>
            <a:custGeom>
              <a:rect b="b" l="l" r="r" t="t"/>
              <a:pathLst>
                <a:path extrusionOk="0" h="5996" w="6656">
                  <a:moveTo>
                    <a:pt x="518" y="0"/>
                  </a:moveTo>
                  <a:cubicBezTo>
                    <a:pt x="232" y="0"/>
                    <a:pt x="1" y="250"/>
                    <a:pt x="1" y="535"/>
                  </a:cubicBezTo>
                  <a:lnTo>
                    <a:pt x="1" y="4122"/>
                  </a:lnTo>
                  <a:cubicBezTo>
                    <a:pt x="1" y="4425"/>
                    <a:pt x="232" y="4657"/>
                    <a:pt x="518" y="4657"/>
                  </a:cubicBezTo>
                  <a:lnTo>
                    <a:pt x="3979" y="4657"/>
                  </a:lnTo>
                  <a:lnTo>
                    <a:pt x="5318" y="5995"/>
                  </a:lnTo>
                  <a:lnTo>
                    <a:pt x="5318" y="4657"/>
                  </a:lnTo>
                  <a:lnTo>
                    <a:pt x="6121" y="4657"/>
                  </a:lnTo>
                  <a:cubicBezTo>
                    <a:pt x="6424" y="4657"/>
                    <a:pt x="6656" y="4425"/>
                    <a:pt x="6656" y="4122"/>
                  </a:cubicBezTo>
                  <a:lnTo>
                    <a:pt x="6656" y="535"/>
                  </a:lnTo>
                  <a:cubicBezTo>
                    <a:pt x="6656" y="250"/>
                    <a:pt x="6424" y="0"/>
                    <a:pt x="612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14" name="Google Shape;5914;p49"/>
          <p:cNvGrpSpPr/>
          <p:nvPr/>
        </p:nvGrpSpPr>
        <p:grpSpPr>
          <a:xfrm>
            <a:off x="6688748" y="1654261"/>
            <a:ext cx="343224" cy="326555"/>
            <a:chOff x="4707700" y="2822475"/>
            <a:chExt cx="259625" cy="239550"/>
          </a:xfrm>
        </p:grpSpPr>
        <p:sp>
          <p:nvSpPr>
            <p:cNvPr id="5915" name="Google Shape;5915;p49"/>
            <p:cNvSpPr/>
            <p:nvPr/>
          </p:nvSpPr>
          <p:spPr>
            <a:xfrm>
              <a:off x="4707700" y="2822475"/>
              <a:ext cx="259625" cy="176225"/>
            </a:xfrm>
            <a:custGeom>
              <a:rect b="b" l="l" r="r" t="t"/>
              <a:pathLst>
                <a:path extrusionOk="0" h="7049" w="10385">
                  <a:moveTo>
                    <a:pt x="5335" y="0"/>
                  </a:moveTo>
                  <a:cubicBezTo>
                    <a:pt x="4729" y="0"/>
                    <a:pt x="4193" y="429"/>
                    <a:pt x="4051" y="1000"/>
                  </a:cubicBezTo>
                  <a:cubicBezTo>
                    <a:pt x="3801" y="643"/>
                    <a:pt x="3408" y="393"/>
                    <a:pt x="2944" y="393"/>
                  </a:cubicBezTo>
                  <a:cubicBezTo>
                    <a:pt x="2195" y="393"/>
                    <a:pt x="1606" y="1000"/>
                    <a:pt x="1606" y="1731"/>
                  </a:cubicBezTo>
                  <a:cubicBezTo>
                    <a:pt x="1606" y="1838"/>
                    <a:pt x="1624" y="1927"/>
                    <a:pt x="1642" y="2034"/>
                  </a:cubicBezTo>
                  <a:cubicBezTo>
                    <a:pt x="1535" y="1999"/>
                    <a:pt x="1446" y="1981"/>
                    <a:pt x="1339" y="1981"/>
                  </a:cubicBezTo>
                  <a:cubicBezTo>
                    <a:pt x="607" y="1981"/>
                    <a:pt x="0" y="2588"/>
                    <a:pt x="0" y="3319"/>
                  </a:cubicBezTo>
                  <a:cubicBezTo>
                    <a:pt x="0" y="4051"/>
                    <a:pt x="607" y="4657"/>
                    <a:pt x="1339" y="4657"/>
                  </a:cubicBezTo>
                  <a:lnTo>
                    <a:pt x="1356" y="4657"/>
                  </a:lnTo>
                  <a:cubicBezTo>
                    <a:pt x="1428" y="5335"/>
                    <a:pt x="1999" y="5853"/>
                    <a:pt x="2677" y="5853"/>
                  </a:cubicBezTo>
                  <a:cubicBezTo>
                    <a:pt x="2980" y="5853"/>
                    <a:pt x="3266" y="5746"/>
                    <a:pt x="3480" y="5567"/>
                  </a:cubicBezTo>
                  <a:lnTo>
                    <a:pt x="3480" y="5567"/>
                  </a:lnTo>
                  <a:cubicBezTo>
                    <a:pt x="3480" y="5621"/>
                    <a:pt x="3462" y="5656"/>
                    <a:pt x="3462" y="5710"/>
                  </a:cubicBezTo>
                  <a:cubicBezTo>
                    <a:pt x="3462" y="6442"/>
                    <a:pt x="4068" y="7048"/>
                    <a:pt x="4800" y="7048"/>
                  </a:cubicBezTo>
                  <a:cubicBezTo>
                    <a:pt x="5496" y="7048"/>
                    <a:pt x="6067" y="6513"/>
                    <a:pt x="6138" y="5835"/>
                  </a:cubicBezTo>
                  <a:cubicBezTo>
                    <a:pt x="6370" y="6174"/>
                    <a:pt x="6763" y="6388"/>
                    <a:pt x="7191" y="6388"/>
                  </a:cubicBezTo>
                  <a:cubicBezTo>
                    <a:pt x="7922" y="6388"/>
                    <a:pt x="8529" y="5781"/>
                    <a:pt x="8529" y="5050"/>
                  </a:cubicBezTo>
                  <a:lnTo>
                    <a:pt x="8529" y="4925"/>
                  </a:lnTo>
                  <a:cubicBezTo>
                    <a:pt x="8690" y="4996"/>
                    <a:pt x="8868" y="5050"/>
                    <a:pt x="9064" y="5050"/>
                  </a:cubicBezTo>
                  <a:cubicBezTo>
                    <a:pt x="9796" y="5050"/>
                    <a:pt x="10385" y="4443"/>
                    <a:pt x="10385" y="3712"/>
                  </a:cubicBezTo>
                  <a:cubicBezTo>
                    <a:pt x="10385" y="2980"/>
                    <a:pt x="9796" y="2391"/>
                    <a:pt x="9064" y="2391"/>
                  </a:cubicBezTo>
                  <a:cubicBezTo>
                    <a:pt x="8957" y="2391"/>
                    <a:pt x="8868" y="2409"/>
                    <a:pt x="8761" y="2427"/>
                  </a:cubicBezTo>
                  <a:cubicBezTo>
                    <a:pt x="8779" y="2338"/>
                    <a:pt x="8797" y="2231"/>
                    <a:pt x="8797" y="2124"/>
                  </a:cubicBezTo>
                  <a:cubicBezTo>
                    <a:pt x="8797" y="1392"/>
                    <a:pt x="8190" y="785"/>
                    <a:pt x="7459" y="785"/>
                  </a:cubicBezTo>
                  <a:cubicBezTo>
                    <a:pt x="7155" y="785"/>
                    <a:pt x="6870" y="892"/>
                    <a:pt x="6638" y="1071"/>
                  </a:cubicBezTo>
                  <a:cubicBezTo>
                    <a:pt x="6531" y="464"/>
                    <a:pt x="5995" y="0"/>
                    <a:pt x="533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6" name="Google Shape;5916;p49"/>
            <p:cNvSpPr/>
            <p:nvPr/>
          </p:nvSpPr>
          <p:spPr>
            <a:xfrm>
              <a:off x="4754525" y="2991975"/>
              <a:ext cx="39725" cy="39725"/>
            </a:xfrm>
            <a:custGeom>
              <a:rect b="b" l="l" r="r" t="t"/>
              <a:pathLst>
                <a:path extrusionOk="0" h="1589" w="1589">
                  <a:moveTo>
                    <a:pt x="804" y="1"/>
                  </a:moveTo>
                  <a:cubicBezTo>
                    <a:pt x="358" y="1"/>
                    <a:pt x="1" y="357"/>
                    <a:pt x="1" y="803"/>
                  </a:cubicBezTo>
                  <a:cubicBezTo>
                    <a:pt x="1" y="1232"/>
                    <a:pt x="358" y="1589"/>
                    <a:pt x="804" y="1589"/>
                  </a:cubicBezTo>
                  <a:cubicBezTo>
                    <a:pt x="1232" y="1589"/>
                    <a:pt x="1589" y="1232"/>
                    <a:pt x="1589" y="803"/>
                  </a:cubicBezTo>
                  <a:cubicBezTo>
                    <a:pt x="1589" y="357"/>
                    <a:pt x="1232" y="1"/>
                    <a:pt x="80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7" name="Google Shape;5917;p49"/>
            <p:cNvSpPr/>
            <p:nvPr/>
          </p:nvSpPr>
          <p:spPr>
            <a:xfrm>
              <a:off x="4719750" y="3031675"/>
              <a:ext cx="29900" cy="30350"/>
            </a:xfrm>
            <a:custGeom>
              <a:rect b="b" l="l" r="r" t="t"/>
              <a:pathLst>
                <a:path extrusionOk="0" h="1214" w="1196">
                  <a:moveTo>
                    <a:pt x="589" y="1"/>
                  </a:moveTo>
                  <a:cubicBezTo>
                    <a:pt x="268" y="1"/>
                    <a:pt x="0" y="286"/>
                    <a:pt x="0" y="607"/>
                  </a:cubicBezTo>
                  <a:cubicBezTo>
                    <a:pt x="0" y="946"/>
                    <a:pt x="268" y="1214"/>
                    <a:pt x="589" y="1214"/>
                  </a:cubicBezTo>
                  <a:cubicBezTo>
                    <a:pt x="928" y="1214"/>
                    <a:pt x="1196" y="946"/>
                    <a:pt x="1196" y="607"/>
                  </a:cubicBezTo>
                  <a:cubicBezTo>
                    <a:pt x="1196" y="286"/>
                    <a:pt x="928" y="1"/>
                    <a:pt x="589"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18" name="Google Shape;5918;p49"/>
          <p:cNvSpPr/>
          <p:nvPr/>
        </p:nvSpPr>
        <p:spPr>
          <a:xfrm>
            <a:off x="7162716" y="1657851"/>
            <a:ext cx="340878" cy="320045"/>
          </a:xfrm>
          <a:custGeom>
            <a:rect b="b" l="l" r="r" t="t"/>
            <a:pathLst>
              <a:path extrusionOk="0" h="9391" w="10314">
                <a:moveTo>
                  <a:pt x="5157" y="1"/>
                </a:moveTo>
                <a:cubicBezTo>
                  <a:pt x="4568" y="1"/>
                  <a:pt x="4086" y="482"/>
                  <a:pt x="4086" y="1071"/>
                </a:cubicBezTo>
                <a:cubicBezTo>
                  <a:pt x="4086" y="1553"/>
                  <a:pt x="4425" y="1963"/>
                  <a:pt x="4889" y="2088"/>
                </a:cubicBezTo>
                <a:lnTo>
                  <a:pt x="4889" y="3926"/>
                </a:lnTo>
                <a:cubicBezTo>
                  <a:pt x="4497" y="3997"/>
                  <a:pt x="4176" y="4229"/>
                  <a:pt x="3997" y="4550"/>
                </a:cubicBezTo>
                <a:lnTo>
                  <a:pt x="2284" y="3837"/>
                </a:lnTo>
                <a:cubicBezTo>
                  <a:pt x="2338" y="3373"/>
                  <a:pt x="2088" y="2891"/>
                  <a:pt x="1624" y="2695"/>
                </a:cubicBezTo>
                <a:cubicBezTo>
                  <a:pt x="1490" y="2643"/>
                  <a:pt x="1353" y="2618"/>
                  <a:pt x="1219" y="2618"/>
                </a:cubicBezTo>
                <a:cubicBezTo>
                  <a:pt x="798" y="2618"/>
                  <a:pt x="404" y="2860"/>
                  <a:pt x="214" y="3266"/>
                </a:cubicBezTo>
                <a:cubicBezTo>
                  <a:pt x="0" y="3819"/>
                  <a:pt x="250" y="4443"/>
                  <a:pt x="803" y="4675"/>
                </a:cubicBezTo>
                <a:cubicBezTo>
                  <a:pt x="932" y="4727"/>
                  <a:pt x="1067" y="4752"/>
                  <a:pt x="1201" y="4752"/>
                </a:cubicBezTo>
                <a:cubicBezTo>
                  <a:pt x="1529" y="4752"/>
                  <a:pt x="1849" y="4603"/>
                  <a:pt x="2052" y="4336"/>
                </a:cubicBezTo>
                <a:lnTo>
                  <a:pt x="3801" y="5050"/>
                </a:lnTo>
                <a:cubicBezTo>
                  <a:pt x="3801" y="5086"/>
                  <a:pt x="3801" y="5157"/>
                  <a:pt x="3801" y="5211"/>
                </a:cubicBezTo>
                <a:cubicBezTo>
                  <a:pt x="3801" y="5514"/>
                  <a:pt x="3890" y="5799"/>
                  <a:pt x="4051" y="6014"/>
                </a:cubicBezTo>
                <a:lnTo>
                  <a:pt x="2677" y="7423"/>
                </a:lnTo>
                <a:cubicBezTo>
                  <a:pt x="2506" y="7319"/>
                  <a:pt x="2313" y="7268"/>
                  <a:pt x="2122" y="7268"/>
                </a:cubicBezTo>
                <a:cubicBezTo>
                  <a:pt x="1854" y="7268"/>
                  <a:pt x="1590" y="7368"/>
                  <a:pt x="1392" y="7566"/>
                </a:cubicBezTo>
                <a:cubicBezTo>
                  <a:pt x="964" y="7994"/>
                  <a:pt x="964" y="8654"/>
                  <a:pt x="1392" y="9082"/>
                </a:cubicBezTo>
                <a:cubicBezTo>
                  <a:pt x="1597" y="9288"/>
                  <a:pt x="1869" y="9390"/>
                  <a:pt x="2141" y="9390"/>
                </a:cubicBezTo>
                <a:cubicBezTo>
                  <a:pt x="2414" y="9390"/>
                  <a:pt x="2686" y="9288"/>
                  <a:pt x="2891" y="9082"/>
                </a:cubicBezTo>
                <a:cubicBezTo>
                  <a:pt x="3230" y="8726"/>
                  <a:pt x="3283" y="8190"/>
                  <a:pt x="3051" y="7780"/>
                </a:cubicBezTo>
                <a:lnTo>
                  <a:pt x="4461" y="6370"/>
                </a:lnTo>
                <a:cubicBezTo>
                  <a:pt x="4657" y="6495"/>
                  <a:pt x="4889" y="6549"/>
                  <a:pt x="5121" y="6549"/>
                </a:cubicBezTo>
                <a:lnTo>
                  <a:pt x="5175" y="6549"/>
                </a:lnTo>
                <a:cubicBezTo>
                  <a:pt x="5407" y="6549"/>
                  <a:pt x="5639" y="6495"/>
                  <a:pt x="5853" y="6370"/>
                </a:cubicBezTo>
                <a:lnTo>
                  <a:pt x="7244" y="7780"/>
                </a:lnTo>
                <a:cubicBezTo>
                  <a:pt x="7013" y="8190"/>
                  <a:pt x="7066" y="8726"/>
                  <a:pt x="7405" y="9082"/>
                </a:cubicBezTo>
                <a:cubicBezTo>
                  <a:pt x="7619" y="9288"/>
                  <a:pt x="7896" y="9390"/>
                  <a:pt x="8170" y="9390"/>
                </a:cubicBezTo>
                <a:cubicBezTo>
                  <a:pt x="8444" y="9390"/>
                  <a:pt x="8716" y="9288"/>
                  <a:pt x="8922" y="9082"/>
                </a:cubicBezTo>
                <a:cubicBezTo>
                  <a:pt x="9332" y="8672"/>
                  <a:pt x="9332" y="7994"/>
                  <a:pt x="8922" y="7584"/>
                </a:cubicBezTo>
                <a:cubicBezTo>
                  <a:pt x="8720" y="7382"/>
                  <a:pt x="8450" y="7282"/>
                  <a:pt x="8174" y="7282"/>
                </a:cubicBezTo>
                <a:cubicBezTo>
                  <a:pt x="7985" y="7282"/>
                  <a:pt x="7793" y="7329"/>
                  <a:pt x="7619" y="7423"/>
                </a:cubicBezTo>
                <a:lnTo>
                  <a:pt x="6245" y="6031"/>
                </a:lnTo>
                <a:cubicBezTo>
                  <a:pt x="6406" y="5799"/>
                  <a:pt x="6513" y="5532"/>
                  <a:pt x="6513" y="5228"/>
                </a:cubicBezTo>
                <a:cubicBezTo>
                  <a:pt x="6513" y="5175"/>
                  <a:pt x="6513" y="5104"/>
                  <a:pt x="6495" y="5068"/>
                </a:cubicBezTo>
                <a:lnTo>
                  <a:pt x="8244" y="4336"/>
                </a:lnTo>
                <a:cubicBezTo>
                  <a:pt x="8450" y="4607"/>
                  <a:pt x="8777" y="4766"/>
                  <a:pt x="9118" y="4766"/>
                </a:cubicBezTo>
                <a:cubicBezTo>
                  <a:pt x="9249" y="4766"/>
                  <a:pt x="9382" y="4743"/>
                  <a:pt x="9510" y="4693"/>
                </a:cubicBezTo>
                <a:cubicBezTo>
                  <a:pt x="10046" y="4443"/>
                  <a:pt x="10313" y="3837"/>
                  <a:pt x="10081" y="3284"/>
                </a:cubicBezTo>
                <a:cubicBezTo>
                  <a:pt x="9906" y="2878"/>
                  <a:pt x="9504" y="2636"/>
                  <a:pt x="9079" y="2636"/>
                </a:cubicBezTo>
                <a:cubicBezTo>
                  <a:pt x="8944" y="2636"/>
                  <a:pt x="8806" y="2661"/>
                  <a:pt x="8672" y="2713"/>
                </a:cubicBezTo>
                <a:cubicBezTo>
                  <a:pt x="8226" y="2891"/>
                  <a:pt x="7958" y="3373"/>
                  <a:pt x="8030" y="3855"/>
                </a:cubicBezTo>
                <a:lnTo>
                  <a:pt x="6317" y="4568"/>
                </a:lnTo>
                <a:cubicBezTo>
                  <a:pt x="6120" y="4247"/>
                  <a:pt x="5781" y="3997"/>
                  <a:pt x="5407" y="3944"/>
                </a:cubicBezTo>
                <a:lnTo>
                  <a:pt x="5407" y="2088"/>
                </a:lnTo>
                <a:cubicBezTo>
                  <a:pt x="5871" y="1963"/>
                  <a:pt x="6210" y="1553"/>
                  <a:pt x="6210" y="1071"/>
                </a:cubicBezTo>
                <a:cubicBezTo>
                  <a:pt x="6210" y="482"/>
                  <a:pt x="5746" y="1"/>
                  <a:pt x="515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9" name="Google Shape;5919;p49"/>
          <p:cNvSpPr/>
          <p:nvPr/>
        </p:nvSpPr>
        <p:spPr>
          <a:xfrm>
            <a:off x="7686210" y="1690708"/>
            <a:ext cx="352082" cy="254203"/>
          </a:xfrm>
          <a:custGeom>
            <a:rect b="b" l="l" r="r" t="t"/>
            <a:pathLst>
              <a:path extrusionOk="0" h="7459" w="10653">
                <a:moveTo>
                  <a:pt x="9475" y="803"/>
                </a:moveTo>
                <a:lnTo>
                  <a:pt x="5514" y="4657"/>
                </a:lnTo>
                <a:cubicBezTo>
                  <a:pt x="5460" y="4711"/>
                  <a:pt x="5394" y="4737"/>
                  <a:pt x="5327" y="4737"/>
                </a:cubicBezTo>
                <a:cubicBezTo>
                  <a:pt x="5260" y="4737"/>
                  <a:pt x="5193" y="4711"/>
                  <a:pt x="5139" y="4657"/>
                </a:cubicBezTo>
                <a:lnTo>
                  <a:pt x="1196" y="803"/>
                </a:lnTo>
                <a:close/>
                <a:moveTo>
                  <a:pt x="804" y="1160"/>
                </a:moveTo>
                <a:lnTo>
                  <a:pt x="3409" y="3693"/>
                </a:lnTo>
                <a:lnTo>
                  <a:pt x="804" y="6299"/>
                </a:lnTo>
                <a:lnTo>
                  <a:pt x="804" y="1160"/>
                </a:lnTo>
                <a:close/>
                <a:moveTo>
                  <a:pt x="9850" y="1178"/>
                </a:moveTo>
                <a:lnTo>
                  <a:pt x="9850" y="6299"/>
                </a:lnTo>
                <a:lnTo>
                  <a:pt x="7263" y="3693"/>
                </a:lnTo>
                <a:lnTo>
                  <a:pt x="9850" y="1178"/>
                </a:lnTo>
                <a:close/>
                <a:moveTo>
                  <a:pt x="6906" y="4068"/>
                </a:moveTo>
                <a:lnTo>
                  <a:pt x="9493" y="6655"/>
                </a:lnTo>
                <a:lnTo>
                  <a:pt x="1196" y="6655"/>
                </a:lnTo>
                <a:lnTo>
                  <a:pt x="3783" y="4068"/>
                </a:lnTo>
                <a:lnTo>
                  <a:pt x="4782" y="5032"/>
                </a:lnTo>
                <a:cubicBezTo>
                  <a:pt x="4943" y="5192"/>
                  <a:pt x="5139" y="5264"/>
                  <a:pt x="5353" y="5264"/>
                </a:cubicBezTo>
                <a:cubicBezTo>
                  <a:pt x="5550" y="5264"/>
                  <a:pt x="5746" y="5192"/>
                  <a:pt x="5907" y="5032"/>
                </a:cubicBezTo>
                <a:lnTo>
                  <a:pt x="6906" y="4068"/>
                </a:lnTo>
                <a:close/>
                <a:moveTo>
                  <a:pt x="1" y="0"/>
                </a:moveTo>
                <a:lnTo>
                  <a:pt x="1" y="7458"/>
                </a:lnTo>
                <a:lnTo>
                  <a:pt x="10653" y="7458"/>
                </a:lnTo>
                <a:lnTo>
                  <a:pt x="10653"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20" name="Google Shape;5920;p49"/>
          <p:cNvGrpSpPr/>
          <p:nvPr/>
        </p:nvGrpSpPr>
        <p:grpSpPr>
          <a:xfrm>
            <a:off x="8323903" y="1617771"/>
            <a:ext cx="351487" cy="398940"/>
            <a:chOff x="6425500" y="2795700"/>
            <a:chExt cx="265875" cy="292650"/>
          </a:xfrm>
        </p:grpSpPr>
        <p:sp>
          <p:nvSpPr>
            <p:cNvPr id="5921" name="Google Shape;5921;p49"/>
            <p:cNvSpPr/>
            <p:nvPr/>
          </p:nvSpPr>
          <p:spPr>
            <a:xfrm>
              <a:off x="6425500" y="2795700"/>
              <a:ext cx="265875" cy="292650"/>
            </a:xfrm>
            <a:custGeom>
              <a:rect b="b" l="l" r="r" t="t"/>
              <a:pathLst>
                <a:path extrusionOk="0" h="11706" w="10635">
                  <a:moveTo>
                    <a:pt x="7976" y="2124"/>
                  </a:moveTo>
                  <a:lnTo>
                    <a:pt x="7976" y="6567"/>
                  </a:lnTo>
                  <a:lnTo>
                    <a:pt x="6781" y="7709"/>
                  </a:lnTo>
                  <a:cubicBezTo>
                    <a:pt x="6343" y="7379"/>
                    <a:pt x="5826" y="7214"/>
                    <a:pt x="5311" y="7214"/>
                  </a:cubicBezTo>
                  <a:cubicBezTo>
                    <a:pt x="4796" y="7214"/>
                    <a:pt x="4283" y="7379"/>
                    <a:pt x="3854" y="7709"/>
                  </a:cubicBezTo>
                  <a:lnTo>
                    <a:pt x="2659" y="6567"/>
                  </a:lnTo>
                  <a:lnTo>
                    <a:pt x="2659" y="2124"/>
                  </a:lnTo>
                  <a:close/>
                  <a:moveTo>
                    <a:pt x="785" y="5514"/>
                  </a:moveTo>
                  <a:lnTo>
                    <a:pt x="3444" y="8048"/>
                  </a:lnTo>
                  <a:lnTo>
                    <a:pt x="785" y="10581"/>
                  </a:lnTo>
                  <a:lnTo>
                    <a:pt x="785" y="5514"/>
                  </a:lnTo>
                  <a:close/>
                  <a:moveTo>
                    <a:pt x="9832" y="5532"/>
                  </a:moveTo>
                  <a:lnTo>
                    <a:pt x="9832" y="10599"/>
                  </a:lnTo>
                  <a:lnTo>
                    <a:pt x="7173" y="8066"/>
                  </a:lnTo>
                  <a:lnTo>
                    <a:pt x="9832" y="5532"/>
                  </a:lnTo>
                  <a:close/>
                  <a:moveTo>
                    <a:pt x="5317" y="7749"/>
                  </a:moveTo>
                  <a:cubicBezTo>
                    <a:pt x="5781" y="7749"/>
                    <a:pt x="6245" y="7914"/>
                    <a:pt x="6602" y="8244"/>
                  </a:cubicBezTo>
                  <a:lnTo>
                    <a:pt x="6781" y="8423"/>
                  </a:lnTo>
                  <a:lnTo>
                    <a:pt x="9403" y="10903"/>
                  </a:lnTo>
                  <a:lnTo>
                    <a:pt x="1232" y="10903"/>
                  </a:lnTo>
                  <a:lnTo>
                    <a:pt x="3854" y="8423"/>
                  </a:lnTo>
                  <a:lnTo>
                    <a:pt x="4033" y="8244"/>
                  </a:lnTo>
                  <a:cubicBezTo>
                    <a:pt x="4390" y="7914"/>
                    <a:pt x="4854" y="7749"/>
                    <a:pt x="5317" y="7749"/>
                  </a:cubicBezTo>
                  <a:close/>
                  <a:moveTo>
                    <a:pt x="5317" y="1"/>
                  </a:moveTo>
                  <a:lnTo>
                    <a:pt x="3712" y="1339"/>
                  </a:lnTo>
                  <a:lnTo>
                    <a:pt x="1856" y="1339"/>
                  </a:lnTo>
                  <a:lnTo>
                    <a:pt x="1856" y="2499"/>
                  </a:lnTo>
                  <a:lnTo>
                    <a:pt x="0" y="4283"/>
                  </a:lnTo>
                  <a:lnTo>
                    <a:pt x="0" y="11706"/>
                  </a:lnTo>
                  <a:lnTo>
                    <a:pt x="10635" y="11706"/>
                  </a:lnTo>
                  <a:lnTo>
                    <a:pt x="10635" y="4283"/>
                  </a:lnTo>
                  <a:lnTo>
                    <a:pt x="8761" y="2499"/>
                  </a:lnTo>
                  <a:lnTo>
                    <a:pt x="8761" y="1339"/>
                  </a:lnTo>
                  <a:lnTo>
                    <a:pt x="6905" y="1339"/>
                  </a:lnTo>
                  <a:lnTo>
                    <a:pt x="5317"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2" name="Google Shape;5922;p49"/>
            <p:cNvSpPr/>
            <p:nvPr/>
          </p:nvSpPr>
          <p:spPr>
            <a:xfrm>
              <a:off x="6515150" y="2868425"/>
              <a:ext cx="86575" cy="87000"/>
            </a:xfrm>
            <a:custGeom>
              <a:rect b="b" l="l" r="r" t="t"/>
              <a:pathLst>
                <a:path extrusionOk="0" h="3480" w="3463">
                  <a:moveTo>
                    <a:pt x="1731" y="1338"/>
                  </a:moveTo>
                  <a:cubicBezTo>
                    <a:pt x="1963" y="1338"/>
                    <a:pt x="2160" y="1517"/>
                    <a:pt x="2160" y="1767"/>
                  </a:cubicBezTo>
                  <a:cubicBezTo>
                    <a:pt x="2160" y="1999"/>
                    <a:pt x="1963" y="2195"/>
                    <a:pt x="1731" y="2195"/>
                  </a:cubicBezTo>
                  <a:cubicBezTo>
                    <a:pt x="1500" y="2195"/>
                    <a:pt x="1303" y="1981"/>
                    <a:pt x="1303" y="1767"/>
                  </a:cubicBezTo>
                  <a:cubicBezTo>
                    <a:pt x="1303" y="1517"/>
                    <a:pt x="1500" y="1338"/>
                    <a:pt x="1731" y="1338"/>
                  </a:cubicBezTo>
                  <a:close/>
                  <a:moveTo>
                    <a:pt x="1749" y="0"/>
                  </a:moveTo>
                  <a:cubicBezTo>
                    <a:pt x="786" y="0"/>
                    <a:pt x="19" y="767"/>
                    <a:pt x="19" y="1731"/>
                  </a:cubicBezTo>
                  <a:cubicBezTo>
                    <a:pt x="1" y="2694"/>
                    <a:pt x="768" y="3462"/>
                    <a:pt x="1731" y="3479"/>
                  </a:cubicBezTo>
                  <a:cubicBezTo>
                    <a:pt x="2035" y="3479"/>
                    <a:pt x="2320" y="3408"/>
                    <a:pt x="2588" y="3265"/>
                  </a:cubicBezTo>
                  <a:cubicBezTo>
                    <a:pt x="2695" y="3212"/>
                    <a:pt x="2731" y="3069"/>
                    <a:pt x="2695" y="2962"/>
                  </a:cubicBezTo>
                  <a:cubicBezTo>
                    <a:pt x="2646" y="2888"/>
                    <a:pt x="2562" y="2848"/>
                    <a:pt x="2480" y="2848"/>
                  </a:cubicBezTo>
                  <a:cubicBezTo>
                    <a:pt x="2444" y="2848"/>
                    <a:pt x="2407" y="2856"/>
                    <a:pt x="2374" y="2873"/>
                  </a:cubicBezTo>
                  <a:cubicBezTo>
                    <a:pt x="2178" y="2980"/>
                    <a:pt x="1963" y="3033"/>
                    <a:pt x="1731" y="3033"/>
                  </a:cubicBezTo>
                  <a:cubicBezTo>
                    <a:pt x="1018" y="3033"/>
                    <a:pt x="429" y="2445"/>
                    <a:pt x="447" y="1749"/>
                  </a:cubicBezTo>
                  <a:cubicBezTo>
                    <a:pt x="447" y="1035"/>
                    <a:pt x="1036" y="446"/>
                    <a:pt x="1749" y="446"/>
                  </a:cubicBezTo>
                  <a:cubicBezTo>
                    <a:pt x="2445" y="446"/>
                    <a:pt x="3034" y="1017"/>
                    <a:pt x="3034" y="1749"/>
                  </a:cubicBezTo>
                  <a:lnTo>
                    <a:pt x="3034" y="2159"/>
                  </a:lnTo>
                  <a:cubicBezTo>
                    <a:pt x="2784" y="2159"/>
                    <a:pt x="2606" y="1981"/>
                    <a:pt x="2606" y="1749"/>
                  </a:cubicBezTo>
                  <a:cubicBezTo>
                    <a:pt x="2606" y="1321"/>
                    <a:pt x="2320" y="946"/>
                    <a:pt x="1892" y="874"/>
                  </a:cubicBezTo>
                  <a:cubicBezTo>
                    <a:pt x="1836" y="862"/>
                    <a:pt x="1778" y="855"/>
                    <a:pt x="1721" y="855"/>
                  </a:cubicBezTo>
                  <a:cubicBezTo>
                    <a:pt x="1382" y="855"/>
                    <a:pt x="1051" y="1074"/>
                    <a:pt x="929" y="1410"/>
                  </a:cubicBezTo>
                  <a:cubicBezTo>
                    <a:pt x="786" y="1784"/>
                    <a:pt x="929" y="2248"/>
                    <a:pt x="1285" y="2462"/>
                  </a:cubicBezTo>
                  <a:cubicBezTo>
                    <a:pt x="1423" y="2545"/>
                    <a:pt x="1575" y="2585"/>
                    <a:pt x="1728" y="2585"/>
                  </a:cubicBezTo>
                  <a:cubicBezTo>
                    <a:pt x="1972" y="2585"/>
                    <a:pt x="2216" y="2482"/>
                    <a:pt x="2392" y="2284"/>
                  </a:cubicBezTo>
                  <a:cubicBezTo>
                    <a:pt x="2552" y="2480"/>
                    <a:pt x="2784" y="2587"/>
                    <a:pt x="3052" y="2587"/>
                  </a:cubicBezTo>
                  <a:cubicBezTo>
                    <a:pt x="3284" y="2587"/>
                    <a:pt x="3462" y="2391"/>
                    <a:pt x="3462" y="2141"/>
                  </a:cubicBezTo>
                  <a:lnTo>
                    <a:pt x="3462" y="1731"/>
                  </a:lnTo>
                  <a:cubicBezTo>
                    <a:pt x="3462" y="767"/>
                    <a:pt x="2695" y="0"/>
                    <a:pt x="174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23" name="Google Shape;5923;p49"/>
          <p:cNvSpPr/>
          <p:nvPr/>
        </p:nvSpPr>
        <p:spPr>
          <a:xfrm>
            <a:off x="8821616" y="1650267"/>
            <a:ext cx="352677" cy="335654"/>
          </a:xfrm>
          <a:custGeom>
            <a:rect b="b" l="l" r="r" t="t"/>
            <a:pathLst>
              <a:path extrusionOk="0" h="9849" w="10671">
                <a:moveTo>
                  <a:pt x="8726" y="1430"/>
                </a:moveTo>
                <a:lnTo>
                  <a:pt x="3391" y="6426"/>
                </a:lnTo>
                <a:lnTo>
                  <a:pt x="946" y="5588"/>
                </a:lnTo>
                <a:lnTo>
                  <a:pt x="8726" y="1430"/>
                </a:lnTo>
                <a:close/>
                <a:moveTo>
                  <a:pt x="9957" y="1216"/>
                </a:moveTo>
                <a:lnTo>
                  <a:pt x="8833" y="8282"/>
                </a:lnTo>
                <a:lnTo>
                  <a:pt x="6442" y="7461"/>
                </a:lnTo>
                <a:lnTo>
                  <a:pt x="6424" y="7461"/>
                </a:lnTo>
                <a:lnTo>
                  <a:pt x="5478" y="7122"/>
                </a:lnTo>
                <a:lnTo>
                  <a:pt x="9957" y="1216"/>
                </a:lnTo>
                <a:close/>
                <a:moveTo>
                  <a:pt x="8761" y="2001"/>
                </a:moveTo>
                <a:lnTo>
                  <a:pt x="4943" y="6944"/>
                </a:lnTo>
                <a:lnTo>
                  <a:pt x="4782" y="7158"/>
                </a:lnTo>
                <a:cubicBezTo>
                  <a:pt x="4765" y="7176"/>
                  <a:pt x="4747" y="7211"/>
                  <a:pt x="4729" y="7265"/>
                </a:cubicBezTo>
                <a:lnTo>
                  <a:pt x="4693" y="7425"/>
                </a:lnTo>
                <a:lnTo>
                  <a:pt x="4426" y="8639"/>
                </a:lnTo>
                <a:lnTo>
                  <a:pt x="3783" y="6783"/>
                </a:lnTo>
                <a:lnTo>
                  <a:pt x="8761" y="2001"/>
                </a:lnTo>
                <a:close/>
                <a:moveTo>
                  <a:pt x="5211" y="7622"/>
                </a:moveTo>
                <a:lnTo>
                  <a:pt x="5853" y="7836"/>
                </a:lnTo>
                <a:lnTo>
                  <a:pt x="4961" y="8710"/>
                </a:lnTo>
                <a:lnTo>
                  <a:pt x="4961" y="8710"/>
                </a:lnTo>
                <a:lnTo>
                  <a:pt x="5211" y="7622"/>
                </a:lnTo>
                <a:close/>
                <a:moveTo>
                  <a:pt x="10390" y="0"/>
                </a:moveTo>
                <a:cubicBezTo>
                  <a:pt x="10342" y="0"/>
                  <a:pt x="10292" y="14"/>
                  <a:pt x="10242" y="39"/>
                </a:cubicBezTo>
                <a:lnTo>
                  <a:pt x="161" y="5391"/>
                </a:lnTo>
                <a:cubicBezTo>
                  <a:pt x="72" y="5445"/>
                  <a:pt x="1" y="5552"/>
                  <a:pt x="1" y="5641"/>
                </a:cubicBezTo>
                <a:cubicBezTo>
                  <a:pt x="1" y="5748"/>
                  <a:pt x="90" y="5855"/>
                  <a:pt x="179" y="5873"/>
                </a:cubicBezTo>
                <a:lnTo>
                  <a:pt x="2945" y="6819"/>
                </a:lnTo>
                <a:lnTo>
                  <a:pt x="3301" y="6944"/>
                </a:lnTo>
                <a:lnTo>
                  <a:pt x="3373" y="7176"/>
                </a:lnTo>
                <a:lnTo>
                  <a:pt x="4194" y="9638"/>
                </a:lnTo>
                <a:lnTo>
                  <a:pt x="4194" y="9656"/>
                </a:lnTo>
                <a:lnTo>
                  <a:pt x="4194" y="9674"/>
                </a:lnTo>
                <a:cubicBezTo>
                  <a:pt x="4229" y="9745"/>
                  <a:pt x="4301" y="9816"/>
                  <a:pt x="4390" y="9834"/>
                </a:cubicBezTo>
                <a:cubicBezTo>
                  <a:pt x="4419" y="9844"/>
                  <a:pt x="4446" y="9848"/>
                  <a:pt x="4472" y="9848"/>
                </a:cubicBezTo>
                <a:cubicBezTo>
                  <a:pt x="4543" y="9848"/>
                  <a:pt x="4605" y="9815"/>
                  <a:pt x="4658" y="9763"/>
                </a:cubicBezTo>
                <a:lnTo>
                  <a:pt x="4747" y="9674"/>
                </a:lnTo>
                <a:lnTo>
                  <a:pt x="6424" y="8032"/>
                </a:lnTo>
                <a:lnTo>
                  <a:pt x="8975" y="8906"/>
                </a:lnTo>
                <a:cubicBezTo>
                  <a:pt x="9001" y="8919"/>
                  <a:pt x="9028" y="8925"/>
                  <a:pt x="9056" y="8925"/>
                </a:cubicBezTo>
                <a:cubicBezTo>
                  <a:pt x="9106" y="8925"/>
                  <a:pt x="9155" y="8905"/>
                  <a:pt x="9190" y="8871"/>
                </a:cubicBezTo>
                <a:cubicBezTo>
                  <a:pt x="9261" y="8835"/>
                  <a:pt x="9314" y="8764"/>
                  <a:pt x="9332" y="8692"/>
                </a:cubicBezTo>
                <a:lnTo>
                  <a:pt x="10653" y="324"/>
                </a:lnTo>
                <a:cubicBezTo>
                  <a:pt x="10670" y="199"/>
                  <a:pt x="10617" y="110"/>
                  <a:pt x="10546" y="56"/>
                </a:cubicBezTo>
                <a:cubicBezTo>
                  <a:pt x="10498" y="18"/>
                  <a:pt x="10445" y="0"/>
                  <a:pt x="1039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24" name="Google Shape;5924;p49"/>
          <p:cNvGrpSpPr/>
          <p:nvPr/>
        </p:nvGrpSpPr>
        <p:grpSpPr>
          <a:xfrm>
            <a:off x="9401954" y="1672408"/>
            <a:ext cx="350297" cy="290464"/>
            <a:chOff x="5549875" y="2418425"/>
            <a:chExt cx="264975" cy="213075"/>
          </a:xfrm>
        </p:grpSpPr>
        <p:sp>
          <p:nvSpPr>
            <p:cNvPr id="5925" name="Google Shape;5925;p49"/>
            <p:cNvSpPr/>
            <p:nvPr/>
          </p:nvSpPr>
          <p:spPr>
            <a:xfrm>
              <a:off x="5549875" y="2576925"/>
              <a:ext cx="42400" cy="54575"/>
            </a:xfrm>
            <a:custGeom>
              <a:rect b="b" l="l" r="r" t="t"/>
              <a:pathLst>
                <a:path extrusionOk="0" h="2183" w="1696">
                  <a:moveTo>
                    <a:pt x="448" y="0"/>
                  </a:moveTo>
                  <a:cubicBezTo>
                    <a:pt x="379" y="0"/>
                    <a:pt x="311" y="20"/>
                    <a:pt x="250" y="62"/>
                  </a:cubicBezTo>
                  <a:cubicBezTo>
                    <a:pt x="54" y="169"/>
                    <a:pt x="0" y="419"/>
                    <a:pt x="107" y="598"/>
                  </a:cubicBezTo>
                  <a:lnTo>
                    <a:pt x="910" y="1989"/>
                  </a:lnTo>
                  <a:cubicBezTo>
                    <a:pt x="971" y="2111"/>
                    <a:pt x="1114" y="2182"/>
                    <a:pt x="1255" y="2182"/>
                  </a:cubicBezTo>
                  <a:cubicBezTo>
                    <a:pt x="1322" y="2182"/>
                    <a:pt x="1388" y="2167"/>
                    <a:pt x="1446" y="2132"/>
                  </a:cubicBezTo>
                  <a:cubicBezTo>
                    <a:pt x="1624" y="2025"/>
                    <a:pt x="1695" y="1775"/>
                    <a:pt x="1588" y="1579"/>
                  </a:cubicBezTo>
                  <a:lnTo>
                    <a:pt x="785" y="205"/>
                  </a:lnTo>
                  <a:cubicBezTo>
                    <a:pt x="715" y="75"/>
                    <a:pt x="581" y="0"/>
                    <a:pt x="44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6" name="Google Shape;5926;p49"/>
            <p:cNvSpPr/>
            <p:nvPr/>
          </p:nvSpPr>
          <p:spPr>
            <a:xfrm>
              <a:off x="5576175" y="2418425"/>
              <a:ext cx="238675" cy="211200"/>
            </a:xfrm>
            <a:custGeom>
              <a:rect b="b" l="l" r="r" t="t"/>
              <a:pathLst>
                <a:path extrusionOk="0" h="8448" w="9547">
                  <a:moveTo>
                    <a:pt x="5693" y="6724"/>
                  </a:moveTo>
                  <a:lnTo>
                    <a:pt x="5568" y="7348"/>
                  </a:lnTo>
                  <a:lnTo>
                    <a:pt x="3730" y="7883"/>
                  </a:lnTo>
                  <a:lnTo>
                    <a:pt x="3284" y="7402"/>
                  </a:lnTo>
                  <a:lnTo>
                    <a:pt x="5693" y="6724"/>
                  </a:lnTo>
                  <a:close/>
                  <a:moveTo>
                    <a:pt x="6248" y="1"/>
                  </a:moveTo>
                  <a:cubicBezTo>
                    <a:pt x="6184" y="1"/>
                    <a:pt x="6119" y="24"/>
                    <a:pt x="6067" y="68"/>
                  </a:cubicBezTo>
                  <a:lnTo>
                    <a:pt x="1" y="5921"/>
                  </a:lnTo>
                  <a:lnTo>
                    <a:pt x="1196" y="8008"/>
                  </a:lnTo>
                  <a:lnTo>
                    <a:pt x="2713" y="7580"/>
                  </a:lnTo>
                  <a:lnTo>
                    <a:pt x="3391" y="8312"/>
                  </a:lnTo>
                  <a:cubicBezTo>
                    <a:pt x="3476" y="8396"/>
                    <a:pt x="3583" y="8448"/>
                    <a:pt x="3703" y="8448"/>
                  </a:cubicBezTo>
                  <a:cubicBezTo>
                    <a:pt x="3735" y="8448"/>
                    <a:pt x="3768" y="8444"/>
                    <a:pt x="3801" y="8437"/>
                  </a:cubicBezTo>
                  <a:lnTo>
                    <a:pt x="5800" y="7866"/>
                  </a:lnTo>
                  <a:cubicBezTo>
                    <a:pt x="5836" y="7848"/>
                    <a:pt x="5871" y="7830"/>
                    <a:pt x="5889" y="7812"/>
                  </a:cubicBezTo>
                  <a:cubicBezTo>
                    <a:pt x="5996" y="7758"/>
                    <a:pt x="6067" y="7651"/>
                    <a:pt x="6085" y="7544"/>
                  </a:cubicBezTo>
                  <a:lnTo>
                    <a:pt x="6264" y="6563"/>
                  </a:lnTo>
                  <a:lnTo>
                    <a:pt x="9315" y="5707"/>
                  </a:lnTo>
                  <a:cubicBezTo>
                    <a:pt x="9475" y="5635"/>
                    <a:pt x="9547" y="5439"/>
                    <a:pt x="9458" y="5296"/>
                  </a:cubicBezTo>
                  <a:lnTo>
                    <a:pt x="8565" y="3744"/>
                  </a:lnTo>
                  <a:lnTo>
                    <a:pt x="7370" y="1674"/>
                  </a:lnTo>
                  <a:lnTo>
                    <a:pt x="6478" y="140"/>
                  </a:lnTo>
                  <a:cubicBezTo>
                    <a:pt x="6426" y="46"/>
                    <a:pt x="6337" y="1"/>
                    <a:pt x="624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27" name="Google Shape;5927;p49"/>
          <p:cNvSpPr/>
          <p:nvPr/>
        </p:nvSpPr>
        <p:spPr>
          <a:xfrm>
            <a:off x="2547925" y="2281246"/>
            <a:ext cx="166936" cy="380674"/>
          </a:xfrm>
          <a:custGeom>
            <a:rect b="b" l="l" r="r" t="t"/>
            <a:pathLst>
              <a:path extrusionOk="0" h="11170" w="5051">
                <a:moveTo>
                  <a:pt x="1857" y="0"/>
                </a:moveTo>
                <a:cubicBezTo>
                  <a:pt x="839" y="0"/>
                  <a:pt x="1" y="839"/>
                  <a:pt x="1" y="1856"/>
                </a:cubicBezTo>
                <a:lnTo>
                  <a:pt x="1" y="8654"/>
                </a:lnTo>
                <a:cubicBezTo>
                  <a:pt x="1" y="10046"/>
                  <a:pt x="1125" y="11170"/>
                  <a:pt x="2517" y="11170"/>
                </a:cubicBezTo>
                <a:cubicBezTo>
                  <a:pt x="3908" y="11170"/>
                  <a:pt x="5050" y="10046"/>
                  <a:pt x="5050" y="8654"/>
                </a:cubicBezTo>
                <a:lnTo>
                  <a:pt x="5050" y="5853"/>
                </a:lnTo>
                <a:lnTo>
                  <a:pt x="4247" y="5853"/>
                </a:lnTo>
                <a:lnTo>
                  <a:pt x="4247" y="8654"/>
                </a:lnTo>
                <a:cubicBezTo>
                  <a:pt x="4247" y="9618"/>
                  <a:pt x="3480" y="10385"/>
                  <a:pt x="2517" y="10385"/>
                </a:cubicBezTo>
                <a:cubicBezTo>
                  <a:pt x="1571" y="10385"/>
                  <a:pt x="786" y="9618"/>
                  <a:pt x="786" y="8654"/>
                </a:cubicBezTo>
                <a:lnTo>
                  <a:pt x="786" y="1856"/>
                </a:lnTo>
                <a:cubicBezTo>
                  <a:pt x="786" y="1285"/>
                  <a:pt x="1268" y="803"/>
                  <a:pt x="1857" y="803"/>
                </a:cubicBezTo>
                <a:cubicBezTo>
                  <a:pt x="2445" y="803"/>
                  <a:pt x="2909" y="1285"/>
                  <a:pt x="2909" y="1856"/>
                </a:cubicBezTo>
                <a:lnTo>
                  <a:pt x="2909" y="8119"/>
                </a:lnTo>
                <a:cubicBezTo>
                  <a:pt x="2909" y="8351"/>
                  <a:pt x="2749" y="8511"/>
                  <a:pt x="2517" y="8511"/>
                </a:cubicBezTo>
                <a:cubicBezTo>
                  <a:pt x="2303" y="8511"/>
                  <a:pt x="2124" y="8351"/>
                  <a:pt x="2124" y="8119"/>
                </a:cubicBezTo>
                <a:lnTo>
                  <a:pt x="2124" y="4925"/>
                </a:lnTo>
                <a:lnTo>
                  <a:pt x="1321" y="4925"/>
                </a:lnTo>
                <a:lnTo>
                  <a:pt x="1321" y="8119"/>
                </a:lnTo>
                <a:cubicBezTo>
                  <a:pt x="1321" y="8779"/>
                  <a:pt x="1857" y="9314"/>
                  <a:pt x="2517" y="9314"/>
                </a:cubicBezTo>
                <a:cubicBezTo>
                  <a:pt x="3177" y="9314"/>
                  <a:pt x="3712" y="8779"/>
                  <a:pt x="3712" y="8119"/>
                </a:cubicBezTo>
                <a:lnTo>
                  <a:pt x="3712" y="1856"/>
                </a:lnTo>
                <a:cubicBezTo>
                  <a:pt x="3712" y="839"/>
                  <a:pt x="2891" y="0"/>
                  <a:pt x="1857"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28" name="Google Shape;5928;p49"/>
          <p:cNvGrpSpPr/>
          <p:nvPr/>
        </p:nvGrpSpPr>
        <p:grpSpPr>
          <a:xfrm>
            <a:off x="3498036" y="2316914"/>
            <a:ext cx="299598" cy="308322"/>
            <a:chOff x="3739275" y="2525850"/>
            <a:chExt cx="226625" cy="226175"/>
          </a:xfrm>
        </p:grpSpPr>
        <p:sp>
          <p:nvSpPr>
            <p:cNvPr id="5929" name="Google Shape;5929;p49"/>
            <p:cNvSpPr/>
            <p:nvPr/>
          </p:nvSpPr>
          <p:spPr>
            <a:xfrm>
              <a:off x="3779425" y="2525850"/>
              <a:ext cx="20100" cy="40150"/>
            </a:xfrm>
            <a:custGeom>
              <a:rect b="b" l="l" r="r" t="t"/>
              <a:pathLst>
                <a:path extrusionOk="0" h="1606" w="804">
                  <a:moveTo>
                    <a:pt x="393" y="0"/>
                  </a:moveTo>
                  <a:cubicBezTo>
                    <a:pt x="179" y="0"/>
                    <a:pt x="1" y="178"/>
                    <a:pt x="1" y="410"/>
                  </a:cubicBezTo>
                  <a:lnTo>
                    <a:pt x="1" y="1195"/>
                  </a:lnTo>
                  <a:cubicBezTo>
                    <a:pt x="1" y="1427"/>
                    <a:pt x="179" y="1606"/>
                    <a:pt x="393" y="1606"/>
                  </a:cubicBezTo>
                  <a:cubicBezTo>
                    <a:pt x="625" y="1606"/>
                    <a:pt x="804" y="1427"/>
                    <a:pt x="804" y="1195"/>
                  </a:cubicBezTo>
                  <a:lnTo>
                    <a:pt x="804" y="410"/>
                  </a:lnTo>
                  <a:cubicBezTo>
                    <a:pt x="804" y="178"/>
                    <a:pt x="625" y="0"/>
                    <a:pt x="39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0" name="Google Shape;5930;p49"/>
            <p:cNvSpPr/>
            <p:nvPr/>
          </p:nvSpPr>
          <p:spPr>
            <a:xfrm>
              <a:off x="3739275" y="2605675"/>
              <a:ext cx="226625" cy="146350"/>
            </a:xfrm>
            <a:custGeom>
              <a:rect b="b" l="l" r="r" t="t"/>
              <a:pathLst>
                <a:path extrusionOk="0" h="5854" w="9065">
                  <a:moveTo>
                    <a:pt x="2927" y="804"/>
                  </a:moveTo>
                  <a:lnTo>
                    <a:pt x="2927" y="1856"/>
                  </a:lnTo>
                  <a:lnTo>
                    <a:pt x="804" y="1856"/>
                  </a:lnTo>
                  <a:lnTo>
                    <a:pt x="804" y="804"/>
                  </a:lnTo>
                  <a:close/>
                  <a:moveTo>
                    <a:pt x="5604" y="804"/>
                  </a:moveTo>
                  <a:lnTo>
                    <a:pt x="5604" y="1856"/>
                  </a:lnTo>
                  <a:lnTo>
                    <a:pt x="3462" y="1856"/>
                  </a:lnTo>
                  <a:lnTo>
                    <a:pt x="3462" y="804"/>
                  </a:lnTo>
                  <a:close/>
                  <a:moveTo>
                    <a:pt x="8262" y="804"/>
                  </a:moveTo>
                  <a:lnTo>
                    <a:pt x="8262" y="1856"/>
                  </a:lnTo>
                  <a:lnTo>
                    <a:pt x="6121" y="1856"/>
                  </a:lnTo>
                  <a:lnTo>
                    <a:pt x="6121" y="804"/>
                  </a:lnTo>
                  <a:close/>
                  <a:moveTo>
                    <a:pt x="2927" y="2392"/>
                  </a:moveTo>
                  <a:lnTo>
                    <a:pt x="2927" y="3462"/>
                  </a:lnTo>
                  <a:lnTo>
                    <a:pt x="804" y="3462"/>
                  </a:lnTo>
                  <a:lnTo>
                    <a:pt x="804" y="2392"/>
                  </a:lnTo>
                  <a:close/>
                  <a:moveTo>
                    <a:pt x="5604" y="2392"/>
                  </a:moveTo>
                  <a:lnTo>
                    <a:pt x="5604" y="3462"/>
                  </a:lnTo>
                  <a:lnTo>
                    <a:pt x="3462" y="3462"/>
                  </a:lnTo>
                  <a:lnTo>
                    <a:pt x="3462" y="2392"/>
                  </a:lnTo>
                  <a:close/>
                  <a:moveTo>
                    <a:pt x="8262" y="2392"/>
                  </a:moveTo>
                  <a:lnTo>
                    <a:pt x="8262" y="3462"/>
                  </a:lnTo>
                  <a:lnTo>
                    <a:pt x="6121" y="3462"/>
                  </a:lnTo>
                  <a:lnTo>
                    <a:pt x="6121" y="2392"/>
                  </a:lnTo>
                  <a:close/>
                  <a:moveTo>
                    <a:pt x="2927" y="3980"/>
                  </a:moveTo>
                  <a:lnTo>
                    <a:pt x="2927" y="5050"/>
                  </a:lnTo>
                  <a:lnTo>
                    <a:pt x="804" y="5050"/>
                  </a:lnTo>
                  <a:lnTo>
                    <a:pt x="804" y="3980"/>
                  </a:lnTo>
                  <a:close/>
                  <a:moveTo>
                    <a:pt x="5604" y="3980"/>
                  </a:moveTo>
                  <a:lnTo>
                    <a:pt x="5604" y="5050"/>
                  </a:lnTo>
                  <a:lnTo>
                    <a:pt x="3462" y="5050"/>
                  </a:lnTo>
                  <a:lnTo>
                    <a:pt x="3462" y="3980"/>
                  </a:lnTo>
                  <a:close/>
                  <a:moveTo>
                    <a:pt x="8262" y="3980"/>
                  </a:moveTo>
                  <a:lnTo>
                    <a:pt x="8262" y="5050"/>
                  </a:lnTo>
                  <a:lnTo>
                    <a:pt x="6121" y="5050"/>
                  </a:lnTo>
                  <a:lnTo>
                    <a:pt x="6121" y="3980"/>
                  </a:lnTo>
                  <a:close/>
                  <a:moveTo>
                    <a:pt x="1" y="1"/>
                  </a:moveTo>
                  <a:lnTo>
                    <a:pt x="1" y="5853"/>
                  </a:lnTo>
                  <a:lnTo>
                    <a:pt x="9065" y="5853"/>
                  </a:lnTo>
                  <a:lnTo>
                    <a:pt x="9065"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1" name="Google Shape;5931;p49"/>
            <p:cNvSpPr/>
            <p:nvPr/>
          </p:nvSpPr>
          <p:spPr>
            <a:xfrm>
              <a:off x="3905675" y="2525850"/>
              <a:ext cx="20100" cy="40150"/>
            </a:xfrm>
            <a:custGeom>
              <a:rect b="b" l="l" r="r" t="t"/>
              <a:pathLst>
                <a:path extrusionOk="0" h="1606" w="804">
                  <a:moveTo>
                    <a:pt x="411" y="0"/>
                  </a:moveTo>
                  <a:cubicBezTo>
                    <a:pt x="179" y="0"/>
                    <a:pt x="0" y="178"/>
                    <a:pt x="0" y="410"/>
                  </a:cubicBezTo>
                  <a:lnTo>
                    <a:pt x="0" y="1195"/>
                  </a:lnTo>
                  <a:cubicBezTo>
                    <a:pt x="0" y="1427"/>
                    <a:pt x="179" y="1606"/>
                    <a:pt x="411" y="1606"/>
                  </a:cubicBezTo>
                  <a:cubicBezTo>
                    <a:pt x="643" y="1606"/>
                    <a:pt x="803" y="1427"/>
                    <a:pt x="803" y="1195"/>
                  </a:cubicBezTo>
                  <a:lnTo>
                    <a:pt x="803" y="410"/>
                  </a:lnTo>
                  <a:cubicBezTo>
                    <a:pt x="803" y="178"/>
                    <a:pt x="643" y="0"/>
                    <a:pt x="41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2" name="Google Shape;5932;p49"/>
            <p:cNvSpPr/>
            <p:nvPr/>
          </p:nvSpPr>
          <p:spPr>
            <a:xfrm>
              <a:off x="3739275" y="2545900"/>
              <a:ext cx="226625" cy="46425"/>
            </a:xfrm>
            <a:custGeom>
              <a:rect b="b" l="l" r="r" t="t"/>
              <a:pathLst>
                <a:path extrusionOk="0" h="1857" w="9065">
                  <a:moveTo>
                    <a:pt x="1" y="1"/>
                  </a:moveTo>
                  <a:lnTo>
                    <a:pt x="1" y="1857"/>
                  </a:lnTo>
                  <a:lnTo>
                    <a:pt x="9065" y="1857"/>
                  </a:lnTo>
                  <a:lnTo>
                    <a:pt x="9065" y="1"/>
                  </a:lnTo>
                  <a:lnTo>
                    <a:pt x="7994" y="1"/>
                  </a:lnTo>
                  <a:lnTo>
                    <a:pt x="7994" y="393"/>
                  </a:lnTo>
                  <a:cubicBezTo>
                    <a:pt x="7994" y="929"/>
                    <a:pt x="7584" y="1321"/>
                    <a:pt x="7067" y="1321"/>
                  </a:cubicBezTo>
                  <a:cubicBezTo>
                    <a:pt x="6549" y="1321"/>
                    <a:pt x="6121" y="929"/>
                    <a:pt x="6121" y="393"/>
                  </a:cubicBezTo>
                  <a:lnTo>
                    <a:pt x="6121" y="1"/>
                  </a:lnTo>
                  <a:lnTo>
                    <a:pt x="2927" y="1"/>
                  </a:lnTo>
                  <a:lnTo>
                    <a:pt x="2927" y="393"/>
                  </a:lnTo>
                  <a:cubicBezTo>
                    <a:pt x="2927" y="929"/>
                    <a:pt x="2535" y="1321"/>
                    <a:pt x="1999" y="1321"/>
                  </a:cubicBezTo>
                  <a:cubicBezTo>
                    <a:pt x="1482" y="1321"/>
                    <a:pt x="1072" y="929"/>
                    <a:pt x="1072" y="393"/>
                  </a:cubicBezTo>
                  <a:lnTo>
                    <a:pt x="1072"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33" name="Google Shape;5933;p49"/>
          <p:cNvGrpSpPr/>
          <p:nvPr/>
        </p:nvGrpSpPr>
        <p:grpSpPr>
          <a:xfrm>
            <a:off x="2971218" y="2290151"/>
            <a:ext cx="272464" cy="361861"/>
            <a:chOff x="4518575" y="2506200"/>
            <a:chExt cx="206100" cy="265450"/>
          </a:xfrm>
        </p:grpSpPr>
        <p:sp>
          <p:nvSpPr>
            <p:cNvPr id="5934" name="Google Shape;5934;p49"/>
            <p:cNvSpPr/>
            <p:nvPr/>
          </p:nvSpPr>
          <p:spPr>
            <a:xfrm>
              <a:off x="4518575" y="2506200"/>
              <a:ext cx="206100" cy="265450"/>
            </a:xfrm>
            <a:custGeom>
              <a:rect b="b" l="l" r="r" t="t"/>
              <a:pathLst>
                <a:path extrusionOk="0" h="10618" w="8244">
                  <a:moveTo>
                    <a:pt x="7440" y="786"/>
                  </a:moveTo>
                  <a:lnTo>
                    <a:pt x="7440" y="9832"/>
                  </a:lnTo>
                  <a:lnTo>
                    <a:pt x="803" y="9832"/>
                  </a:lnTo>
                  <a:lnTo>
                    <a:pt x="803" y="786"/>
                  </a:lnTo>
                  <a:close/>
                  <a:moveTo>
                    <a:pt x="0" y="1"/>
                  </a:moveTo>
                  <a:lnTo>
                    <a:pt x="0" y="10617"/>
                  </a:lnTo>
                  <a:lnTo>
                    <a:pt x="8243" y="10617"/>
                  </a:lnTo>
                  <a:lnTo>
                    <a:pt x="8243"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5" name="Google Shape;5935;p49"/>
            <p:cNvSpPr/>
            <p:nvPr/>
          </p:nvSpPr>
          <p:spPr>
            <a:xfrm>
              <a:off x="4628300" y="2555725"/>
              <a:ext cx="56225" cy="13400"/>
            </a:xfrm>
            <a:custGeom>
              <a:rect b="b" l="l" r="r" t="t"/>
              <a:pathLst>
                <a:path extrusionOk="0" h="536" w="2249">
                  <a:moveTo>
                    <a:pt x="0" y="0"/>
                  </a:moveTo>
                  <a:lnTo>
                    <a:pt x="0" y="536"/>
                  </a:lnTo>
                  <a:lnTo>
                    <a:pt x="2249" y="536"/>
                  </a:lnTo>
                  <a:lnTo>
                    <a:pt x="2249"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6" name="Google Shape;5936;p49"/>
            <p:cNvSpPr/>
            <p:nvPr/>
          </p:nvSpPr>
          <p:spPr>
            <a:xfrm>
              <a:off x="4628300" y="2608800"/>
              <a:ext cx="56225" cy="13425"/>
            </a:xfrm>
            <a:custGeom>
              <a:rect b="b" l="l" r="r" t="t"/>
              <a:pathLst>
                <a:path extrusionOk="0" h="537" w="2249">
                  <a:moveTo>
                    <a:pt x="0" y="1"/>
                  </a:moveTo>
                  <a:lnTo>
                    <a:pt x="0" y="536"/>
                  </a:lnTo>
                  <a:lnTo>
                    <a:pt x="2249" y="536"/>
                  </a:lnTo>
                  <a:lnTo>
                    <a:pt x="2249"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7" name="Google Shape;5937;p49"/>
            <p:cNvSpPr/>
            <p:nvPr/>
          </p:nvSpPr>
          <p:spPr>
            <a:xfrm>
              <a:off x="4628300" y="2715425"/>
              <a:ext cx="56225" cy="13400"/>
            </a:xfrm>
            <a:custGeom>
              <a:rect b="b" l="l" r="r" t="t"/>
              <a:pathLst>
                <a:path extrusionOk="0" h="536" w="2249">
                  <a:moveTo>
                    <a:pt x="0" y="0"/>
                  </a:moveTo>
                  <a:lnTo>
                    <a:pt x="0" y="535"/>
                  </a:lnTo>
                  <a:lnTo>
                    <a:pt x="2249" y="535"/>
                  </a:lnTo>
                  <a:lnTo>
                    <a:pt x="2249"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8" name="Google Shape;5938;p49"/>
            <p:cNvSpPr/>
            <p:nvPr/>
          </p:nvSpPr>
          <p:spPr>
            <a:xfrm>
              <a:off x="4628300" y="2662325"/>
              <a:ext cx="56225" cy="12975"/>
            </a:xfrm>
            <a:custGeom>
              <a:rect b="b" l="l" r="r" t="t"/>
              <a:pathLst>
                <a:path extrusionOk="0" h="519" w="2249">
                  <a:moveTo>
                    <a:pt x="0" y="1"/>
                  </a:moveTo>
                  <a:lnTo>
                    <a:pt x="0" y="518"/>
                  </a:lnTo>
                  <a:lnTo>
                    <a:pt x="2249" y="518"/>
                  </a:lnTo>
                  <a:lnTo>
                    <a:pt x="2249"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9" name="Google Shape;5939;p49"/>
            <p:cNvSpPr/>
            <p:nvPr/>
          </p:nvSpPr>
          <p:spPr>
            <a:xfrm>
              <a:off x="4558275" y="25392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0" name="Google Shape;5940;p49"/>
            <p:cNvSpPr/>
            <p:nvPr/>
          </p:nvSpPr>
          <p:spPr>
            <a:xfrm>
              <a:off x="4558275" y="2592300"/>
              <a:ext cx="49525" cy="40625"/>
            </a:xfrm>
            <a:custGeom>
              <a:rect b="b" l="l" r="r" t="t"/>
              <a:pathLst>
                <a:path extrusionOk="0" h="1625" w="1981">
                  <a:moveTo>
                    <a:pt x="1606" y="1"/>
                  </a:moveTo>
                  <a:lnTo>
                    <a:pt x="732" y="893"/>
                  </a:lnTo>
                  <a:lnTo>
                    <a:pt x="375" y="536"/>
                  </a:lnTo>
                  <a:lnTo>
                    <a:pt x="0" y="911"/>
                  </a:lnTo>
                  <a:lnTo>
                    <a:pt x="732" y="1624"/>
                  </a:lnTo>
                  <a:lnTo>
                    <a:pt x="1981" y="375"/>
                  </a:lnTo>
                  <a:lnTo>
                    <a:pt x="1606"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1" name="Google Shape;5941;p49"/>
            <p:cNvSpPr/>
            <p:nvPr/>
          </p:nvSpPr>
          <p:spPr>
            <a:xfrm>
              <a:off x="4558275" y="2645375"/>
              <a:ext cx="49525" cy="41075"/>
            </a:xfrm>
            <a:custGeom>
              <a:rect b="b" l="l" r="r" t="t"/>
              <a:pathLst>
                <a:path extrusionOk="0" h="1643" w="1981">
                  <a:moveTo>
                    <a:pt x="1606" y="1"/>
                  </a:moveTo>
                  <a:lnTo>
                    <a:pt x="732" y="893"/>
                  </a:lnTo>
                  <a:lnTo>
                    <a:pt x="375" y="536"/>
                  </a:lnTo>
                  <a:lnTo>
                    <a:pt x="0" y="911"/>
                  </a:lnTo>
                  <a:lnTo>
                    <a:pt x="732" y="1642"/>
                  </a:lnTo>
                  <a:lnTo>
                    <a:pt x="1981" y="376"/>
                  </a:lnTo>
                  <a:lnTo>
                    <a:pt x="1606"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2" name="Google Shape;5942;p49"/>
            <p:cNvSpPr/>
            <p:nvPr/>
          </p:nvSpPr>
          <p:spPr>
            <a:xfrm>
              <a:off x="4558275" y="26980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43" name="Google Shape;5943;p49"/>
          <p:cNvGrpSpPr/>
          <p:nvPr/>
        </p:nvGrpSpPr>
        <p:grpSpPr>
          <a:xfrm>
            <a:off x="4052420" y="2317115"/>
            <a:ext cx="299631" cy="308322"/>
            <a:chOff x="4164375" y="1677425"/>
            <a:chExt cx="226650" cy="226175"/>
          </a:xfrm>
        </p:grpSpPr>
        <p:sp>
          <p:nvSpPr>
            <p:cNvPr id="5944" name="Google Shape;5944;p49"/>
            <p:cNvSpPr/>
            <p:nvPr/>
          </p:nvSpPr>
          <p:spPr>
            <a:xfrm>
              <a:off x="4164375" y="1677425"/>
              <a:ext cx="226650" cy="226175"/>
            </a:xfrm>
            <a:custGeom>
              <a:rect b="b" l="l" r="r" t="t"/>
              <a:pathLst>
                <a:path extrusionOk="0" h="9047" w="9066">
                  <a:moveTo>
                    <a:pt x="1" y="0"/>
                  </a:moveTo>
                  <a:lnTo>
                    <a:pt x="1" y="9047"/>
                  </a:lnTo>
                  <a:lnTo>
                    <a:pt x="9065" y="9047"/>
                  </a:lnTo>
                  <a:lnTo>
                    <a:pt x="9065" y="8244"/>
                  </a:lnTo>
                  <a:lnTo>
                    <a:pt x="804" y="8244"/>
                  </a:lnTo>
                  <a:lnTo>
                    <a:pt x="804"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5" name="Google Shape;5945;p49"/>
            <p:cNvSpPr/>
            <p:nvPr/>
          </p:nvSpPr>
          <p:spPr>
            <a:xfrm>
              <a:off x="4204525" y="1747450"/>
              <a:ext cx="36600" cy="116450"/>
            </a:xfrm>
            <a:custGeom>
              <a:rect b="b" l="l" r="r" t="t"/>
              <a:pathLst>
                <a:path extrusionOk="0" h="4658" w="1464">
                  <a:moveTo>
                    <a:pt x="1" y="1"/>
                  </a:moveTo>
                  <a:lnTo>
                    <a:pt x="1" y="4658"/>
                  </a:lnTo>
                  <a:lnTo>
                    <a:pt x="1464" y="4658"/>
                  </a:lnTo>
                  <a:lnTo>
                    <a:pt x="1464"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6" name="Google Shape;5946;p49"/>
            <p:cNvSpPr/>
            <p:nvPr/>
          </p:nvSpPr>
          <p:spPr>
            <a:xfrm>
              <a:off x="4254500" y="1677425"/>
              <a:ext cx="36600" cy="186475"/>
            </a:xfrm>
            <a:custGeom>
              <a:rect b="b" l="l" r="r" t="t"/>
              <a:pathLst>
                <a:path extrusionOk="0" h="7459" w="1464">
                  <a:moveTo>
                    <a:pt x="0" y="0"/>
                  </a:moveTo>
                  <a:lnTo>
                    <a:pt x="0" y="7459"/>
                  </a:lnTo>
                  <a:lnTo>
                    <a:pt x="1463" y="7459"/>
                  </a:lnTo>
                  <a:lnTo>
                    <a:pt x="1463"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7" name="Google Shape;5947;p49"/>
            <p:cNvSpPr/>
            <p:nvPr/>
          </p:nvSpPr>
          <p:spPr>
            <a:xfrm>
              <a:off x="4304450" y="1747450"/>
              <a:ext cx="36600" cy="116450"/>
            </a:xfrm>
            <a:custGeom>
              <a:rect b="b" l="l" r="r" t="t"/>
              <a:pathLst>
                <a:path extrusionOk="0" h="4658" w="1464">
                  <a:moveTo>
                    <a:pt x="1" y="1"/>
                  </a:moveTo>
                  <a:lnTo>
                    <a:pt x="1" y="4658"/>
                  </a:lnTo>
                  <a:lnTo>
                    <a:pt x="1464" y="4658"/>
                  </a:lnTo>
                  <a:lnTo>
                    <a:pt x="1464"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8" name="Google Shape;5948;p49"/>
            <p:cNvSpPr/>
            <p:nvPr/>
          </p:nvSpPr>
          <p:spPr>
            <a:xfrm>
              <a:off x="4354400" y="1803650"/>
              <a:ext cx="36625" cy="60250"/>
            </a:xfrm>
            <a:custGeom>
              <a:rect b="b" l="l" r="r" t="t"/>
              <a:pathLst>
                <a:path extrusionOk="0" h="2410" w="1465">
                  <a:moveTo>
                    <a:pt x="1" y="1"/>
                  </a:moveTo>
                  <a:lnTo>
                    <a:pt x="1" y="2410"/>
                  </a:lnTo>
                  <a:lnTo>
                    <a:pt x="1464" y="2410"/>
                  </a:lnTo>
                  <a:lnTo>
                    <a:pt x="1464"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49" name="Google Shape;5949;p49"/>
          <p:cNvGrpSpPr/>
          <p:nvPr/>
        </p:nvGrpSpPr>
        <p:grpSpPr>
          <a:xfrm>
            <a:off x="5106388" y="2308304"/>
            <a:ext cx="299003" cy="308322"/>
            <a:chOff x="5226025" y="1677425"/>
            <a:chExt cx="226175" cy="226175"/>
          </a:xfrm>
        </p:grpSpPr>
        <p:sp>
          <p:nvSpPr>
            <p:cNvPr id="5950" name="Google Shape;5950;p49"/>
            <p:cNvSpPr/>
            <p:nvPr/>
          </p:nvSpPr>
          <p:spPr>
            <a:xfrm>
              <a:off x="5226025" y="1677425"/>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1" name="Google Shape;5951;p49"/>
            <p:cNvSpPr/>
            <p:nvPr/>
          </p:nvSpPr>
          <p:spPr>
            <a:xfrm>
              <a:off x="5259025" y="1733625"/>
              <a:ext cx="193175" cy="113325"/>
            </a:xfrm>
            <a:custGeom>
              <a:rect b="b" l="l" r="r" t="t"/>
              <a:pathLst>
                <a:path extrusionOk="0" h="4533" w="7727">
                  <a:moveTo>
                    <a:pt x="554" y="1"/>
                  </a:moveTo>
                  <a:lnTo>
                    <a:pt x="1" y="571"/>
                  </a:lnTo>
                  <a:lnTo>
                    <a:pt x="2410" y="2980"/>
                  </a:lnTo>
                  <a:lnTo>
                    <a:pt x="3213" y="2177"/>
                  </a:lnTo>
                  <a:lnTo>
                    <a:pt x="4533" y="3516"/>
                  </a:lnTo>
                  <a:lnTo>
                    <a:pt x="5336" y="2713"/>
                  </a:lnTo>
                  <a:lnTo>
                    <a:pt x="6389" y="3765"/>
                  </a:lnTo>
                  <a:lnTo>
                    <a:pt x="5603" y="4533"/>
                  </a:lnTo>
                  <a:lnTo>
                    <a:pt x="7727" y="4533"/>
                  </a:lnTo>
                  <a:lnTo>
                    <a:pt x="7727" y="2409"/>
                  </a:lnTo>
                  <a:lnTo>
                    <a:pt x="6942" y="3194"/>
                  </a:lnTo>
                  <a:lnTo>
                    <a:pt x="5336" y="1589"/>
                  </a:lnTo>
                  <a:lnTo>
                    <a:pt x="4533" y="2391"/>
                  </a:lnTo>
                  <a:lnTo>
                    <a:pt x="3213" y="1053"/>
                  </a:lnTo>
                  <a:lnTo>
                    <a:pt x="2410" y="1856"/>
                  </a:lnTo>
                  <a:lnTo>
                    <a:pt x="554"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52" name="Google Shape;5952;p49"/>
          <p:cNvGrpSpPr/>
          <p:nvPr/>
        </p:nvGrpSpPr>
        <p:grpSpPr>
          <a:xfrm>
            <a:off x="4579771" y="2308398"/>
            <a:ext cx="299003" cy="308322"/>
            <a:chOff x="4835275" y="1198350"/>
            <a:chExt cx="226175" cy="226175"/>
          </a:xfrm>
        </p:grpSpPr>
        <p:sp>
          <p:nvSpPr>
            <p:cNvPr id="5953" name="Google Shape;5953;p49"/>
            <p:cNvSpPr/>
            <p:nvPr/>
          </p:nvSpPr>
          <p:spPr>
            <a:xfrm>
              <a:off x="4835275" y="1198350"/>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4" name="Google Shape;5954;p49"/>
            <p:cNvSpPr/>
            <p:nvPr/>
          </p:nvSpPr>
          <p:spPr>
            <a:xfrm>
              <a:off x="4868275" y="1255000"/>
              <a:ext cx="193175" cy="113325"/>
            </a:xfrm>
            <a:custGeom>
              <a:rect b="b" l="l" r="r" t="t"/>
              <a:pathLst>
                <a:path extrusionOk="0" h="4533" w="7727">
                  <a:moveTo>
                    <a:pt x="5603" y="0"/>
                  </a:moveTo>
                  <a:lnTo>
                    <a:pt x="6388" y="785"/>
                  </a:lnTo>
                  <a:lnTo>
                    <a:pt x="5336" y="1838"/>
                  </a:lnTo>
                  <a:lnTo>
                    <a:pt x="4533" y="1035"/>
                  </a:lnTo>
                  <a:lnTo>
                    <a:pt x="3195" y="2356"/>
                  </a:lnTo>
                  <a:lnTo>
                    <a:pt x="2409" y="1571"/>
                  </a:lnTo>
                  <a:lnTo>
                    <a:pt x="1" y="3979"/>
                  </a:lnTo>
                  <a:lnTo>
                    <a:pt x="554" y="4532"/>
                  </a:lnTo>
                  <a:lnTo>
                    <a:pt x="2409" y="2695"/>
                  </a:lnTo>
                  <a:lnTo>
                    <a:pt x="3195" y="3480"/>
                  </a:lnTo>
                  <a:lnTo>
                    <a:pt x="4533" y="2159"/>
                  </a:lnTo>
                  <a:lnTo>
                    <a:pt x="5336" y="2962"/>
                  </a:lnTo>
                  <a:lnTo>
                    <a:pt x="6941" y="1339"/>
                  </a:lnTo>
                  <a:lnTo>
                    <a:pt x="7727" y="2124"/>
                  </a:lnTo>
                  <a:lnTo>
                    <a:pt x="7727"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55" name="Google Shape;5955;p49"/>
          <p:cNvGrpSpPr/>
          <p:nvPr/>
        </p:nvGrpSpPr>
        <p:grpSpPr>
          <a:xfrm>
            <a:off x="6266607" y="2292297"/>
            <a:ext cx="347355" cy="358215"/>
            <a:chOff x="968775" y="1180050"/>
            <a:chExt cx="262750" cy="262775"/>
          </a:xfrm>
        </p:grpSpPr>
        <p:sp>
          <p:nvSpPr>
            <p:cNvPr id="5956" name="Google Shape;5956;p49"/>
            <p:cNvSpPr/>
            <p:nvPr/>
          </p:nvSpPr>
          <p:spPr>
            <a:xfrm>
              <a:off x="1061550" y="1180050"/>
              <a:ext cx="169975" cy="169550"/>
            </a:xfrm>
            <a:custGeom>
              <a:rect b="b" l="l" r="r" t="t"/>
              <a:pathLst>
                <a:path extrusionOk="0" h="6782" w="6799">
                  <a:moveTo>
                    <a:pt x="5478" y="1"/>
                  </a:moveTo>
                  <a:lnTo>
                    <a:pt x="4015" y="1464"/>
                  </a:lnTo>
                  <a:lnTo>
                    <a:pt x="4086" y="2160"/>
                  </a:lnTo>
                  <a:lnTo>
                    <a:pt x="1963" y="4283"/>
                  </a:lnTo>
                  <a:cubicBezTo>
                    <a:pt x="1785" y="4194"/>
                    <a:pt x="1571" y="4122"/>
                    <a:pt x="1339" y="4122"/>
                  </a:cubicBezTo>
                  <a:cubicBezTo>
                    <a:pt x="607" y="4122"/>
                    <a:pt x="1" y="4729"/>
                    <a:pt x="1" y="5461"/>
                  </a:cubicBezTo>
                  <a:cubicBezTo>
                    <a:pt x="1" y="6192"/>
                    <a:pt x="607" y="6781"/>
                    <a:pt x="1339" y="6781"/>
                  </a:cubicBezTo>
                  <a:cubicBezTo>
                    <a:pt x="2070" y="6781"/>
                    <a:pt x="2677" y="6192"/>
                    <a:pt x="2677" y="5461"/>
                  </a:cubicBezTo>
                  <a:cubicBezTo>
                    <a:pt x="2677" y="5229"/>
                    <a:pt x="2606" y="5032"/>
                    <a:pt x="2516" y="4854"/>
                  </a:cubicBezTo>
                  <a:lnTo>
                    <a:pt x="4657" y="2713"/>
                  </a:lnTo>
                  <a:lnTo>
                    <a:pt x="5335" y="2784"/>
                  </a:lnTo>
                  <a:lnTo>
                    <a:pt x="6799" y="1321"/>
                  </a:lnTo>
                  <a:lnTo>
                    <a:pt x="5603" y="1196"/>
                  </a:lnTo>
                  <a:lnTo>
                    <a:pt x="5478"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7" name="Google Shape;5957;p49"/>
            <p:cNvSpPr/>
            <p:nvPr/>
          </p:nvSpPr>
          <p:spPr>
            <a:xfrm>
              <a:off x="968775" y="1189875"/>
              <a:ext cx="252950" cy="252950"/>
            </a:xfrm>
            <a:custGeom>
              <a:rect b="b" l="l" r="r" t="t"/>
              <a:pathLst>
                <a:path extrusionOk="0" h="10118" w="10118">
                  <a:moveTo>
                    <a:pt x="5050" y="0"/>
                  </a:moveTo>
                  <a:cubicBezTo>
                    <a:pt x="2266" y="0"/>
                    <a:pt x="0" y="2266"/>
                    <a:pt x="0" y="5068"/>
                  </a:cubicBezTo>
                  <a:cubicBezTo>
                    <a:pt x="0" y="7851"/>
                    <a:pt x="2266" y="10117"/>
                    <a:pt x="5050" y="10117"/>
                  </a:cubicBezTo>
                  <a:cubicBezTo>
                    <a:pt x="7851" y="10117"/>
                    <a:pt x="10117" y="7851"/>
                    <a:pt x="10117" y="5068"/>
                  </a:cubicBezTo>
                  <a:cubicBezTo>
                    <a:pt x="10117" y="4193"/>
                    <a:pt x="9903" y="3390"/>
                    <a:pt x="9510" y="2695"/>
                  </a:cubicBezTo>
                  <a:lnTo>
                    <a:pt x="9421" y="2766"/>
                  </a:lnTo>
                  <a:lnTo>
                    <a:pt x="9243" y="2962"/>
                  </a:lnTo>
                  <a:lnTo>
                    <a:pt x="9011" y="2927"/>
                  </a:lnTo>
                  <a:lnTo>
                    <a:pt x="8725" y="2891"/>
                  </a:lnTo>
                  <a:lnTo>
                    <a:pt x="8725" y="2891"/>
                  </a:lnTo>
                  <a:cubicBezTo>
                    <a:pt x="9100" y="3533"/>
                    <a:pt x="9314" y="4265"/>
                    <a:pt x="9314" y="5068"/>
                  </a:cubicBezTo>
                  <a:cubicBezTo>
                    <a:pt x="9314" y="7405"/>
                    <a:pt x="7405" y="9314"/>
                    <a:pt x="5050" y="9314"/>
                  </a:cubicBezTo>
                  <a:cubicBezTo>
                    <a:pt x="2712" y="9314"/>
                    <a:pt x="803" y="7405"/>
                    <a:pt x="803" y="5068"/>
                  </a:cubicBezTo>
                  <a:cubicBezTo>
                    <a:pt x="803" y="2730"/>
                    <a:pt x="2712" y="803"/>
                    <a:pt x="5050" y="803"/>
                  </a:cubicBezTo>
                  <a:cubicBezTo>
                    <a:pt x="5853" y="803"/>
                    <a:pt x="6584" y="1017"/>
                    <a:pt x="7227" y="1392"/>
                  </a:cubicBezTo>
                  <a:lnTo>
                    <a:pt x="7209" y="1142"/>
                  </a:lnTo>
                  <a:lnTo>
                    <a:pt x="7155" y="875"/>
                  </a:lnTo>
                  <a:lnTo>
                    <a:pt x="7351" y="678"/>
                  </a:lnTo>
                  <a:lnTo>
                    <a:pt x="7441" y="589"/>
                  </a:lnTo>
                  <a:cubicBezTo>
                    <a:pt x="6727" y="214"/>
                    <a:pt x="5924" y="0"/>
                    <a:pt x="505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8" name="Google Shape;5958;p49"/>
            <p:cNvSpPr/>
            <p:nvPr/>
          </p:nvSpPr>
          <p:spPr>
            <a:xfrm>
              <a:off x="1015150" y="1236700"/>
              <a:ext cx="160175" cy="159725"/>
            </a:xfrm>
            <a:custGeom>
              <a:rect b="b" l="l" r="r" t="t"/>
              <a:pathLst>
                <a:path extrusionOk="0" h="6389" w="6407">
                  <a:moveTo>
                    <a:pt x="3195" y="1"/>
                  </a:moveTo>
                  <a:cubicBezTo>
                    <a:pt x="1446" y="1"/>
                    <a:pt x="1" y="1428"/>
                    <a:pt x="1" y="3195"/>
                  </a:cubicBezTo>
                  <a:cubicBezTo>
                    <a:pt x="1" y="4943"/>
                    <a:pt x="1446" y="6388"/>
                    <a:pt x="3195" y="6388"/>
                  </a:cubicBezTo>
                  <a:cubicBezTo>
                    <a:pt x="4961" y="6388"/>
                    <a:pt x="6406" y="4943"/>
                    <a:pt x="6406" y="3195"/>
                  </a:cubicBezTo>
                  <a:cubicBezTo>
                    <a:pt x="6406" y="2642"/>
                    <a:pt x="6264" y="2142"/>
                    <a:pt x="6032" y="1696"/>
                  </a:cubicBezTo>
                  <a:lnTo>
                    <a:pt x="5425" y="2285"/>
                  </a:lnTo>
                  <a:cubicBezTo>
                    <a:pt x="5550" y="2570"/>
                    <a:pt x="5603" y="2873"/>
                    <a:pt x="5603" y="3195"/>
                  </a:cubicBezTo>
                  <a:cubicBezTo>
                    <a:pt x="5603" y="4515"/>
                    <a:pt x="4533" y="5586"/>
                    <a:pt x="3195" y="5586"/>
                  </a:cubicBezTo>
                  <a:cubicBezTo>
                    <a:pt x="1892" y="5586"/>
                    <a:pt x="804" y="4515"/>
                    <a:pt x="804" y="3195"/>
                  </a:cubicBezTo>
                  <a:cubicBezTo>
                    <a:pt x="804" y="1874"/>
                    <a:pt x="1892" y="786"/>
                    <a:pt x="3195" y="786"/>
                  </a:cubicBezTo>
                  <a:cubicBezTo>
                    <a:pt x="3534" y="786"/>
                    <a:pt x="3837" y="857"/>
                    <a:pt x="4105" y="964"/>
                  </a:cubicBezTo>
                  <a:lnTo>
                    <a:pt x="4711" y="376"/>
                  </a:lnTo>
                  <a:cubicBezTo>
                    <a:pt x="4265" y="126"/>
                    <a:pt x="3748" y="1"/>
                    <a:pt x="3195"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59" name="Google Shape;5959;p49"/>
          <p:cNvGrpSpPr/>
          <p:nvPr/>
        </p:nvGrpSpPr>
        <p:grpSpPr>
          <a:xfrm>
            <a:off x="5631510" y="2359366"/>
            <a:ext cx="386288" cy="224042"/>
            <a:chOff x="1678900" y="1231350"/>
            <a:chExt cx="292200" cy="164350"/>
          </a:xfrm>
        </p:grpSpPr>
        <p:sp>
          <p:nvSpPr>
            <p:cNvPr id="5960" name="Google Shape;5960;p49"/>
            <p:cNvSpPr/>
            <p:nvPr/>
          </p:nvSpPr>
          <p:spPr>
            <a:xfrm>
              <a:off x="1678900" y="1231350"/>
              <a:ext cx="233775" cy="159725"/>
            </a:xfrm>
            <a:custGeom>
              <a:rect b="b" l="l" r="r" t="t"/>
              <a:pathLst>
                <a:path extrusionOk="0" h="6389" w="9351">
                  <a:moveTo>
                    <a:pt x="5853" y="1"/>
                  </a:moveTo>
                  <a:cubicBezTo>
                    <a:pt x="2624" y="1"/>
                    <a:pt x="1" y="2641"/>
                    <a:pt x="1" y="5871"/>
                  </a:cubicBezTo>
                  <a:lnTo>
                    <a:pt x="1" y="6388"/>
                  </a:lnTo>
                  <a:lnTo>
                    <a:pt x="786" y="6388"/>
                  </a:lnTo>
                  <a:lnTo>
                    <a:pt x="786" y="5871"/>
                  </a:lnTo>
                  <a:cubicBezTo>
                    <a:pt x="786" y="5318"/>
                    <a:pt x="893" y="4783"/>
                    <a:pt x="1053" y="4301"/>
                  </a:cubicBezTo>
                  <a:lnTo>
                    <a:pt x="1535" y="4497"/>
                  </a:lnTo>
                  <a:cubicBezTo>
                    <a:pt x="1589" y="4319"/>
                    <a:pt x="1660" y="4158"/>
                    <a:pt x="1731" y="3997"/>
                  </a:cubicBezTo>
                  <a:lnTo>
                    <a:pt x="1232" y="3801"/>
                  </a:lnTo>
                  <a:cubicBezTo>
                    <a:pt x="1428" y="3355"/>
                    <a:pt x="1714" y="2927"/>
                    <a:pt x="2035" y="2570"/>
                  </a:cubicBezTo>
                  <a:lnTo>
                    <a:pt x="2410" y="2927"/>
                  </a:lnTo>
                  <a:cubicBezTo>
                    <a:pt x="2517" y="2802"/>
                    <a:pt x="2641" y="2677"/>
                    <a:pt x="2784" y="2552"/>
                  </a:cubicBezTo>
                  <a:lnTo>
                    <a:pt x="2410" y="2178"/>
                  </a:lnTo>
                  <a:cubicBezTo>
                    <a:pt x="2766" y="1839"/>
                    <a:pt x="3177" y="1553"/>
                    <a:pt x="3623" y="1321"/>
                  </a:cubicBezTo>
                  <a:lnTo>
                    <a:pt x="3819" y="1821"/>
                  </a:lnTo>
                  <a:cubicBezTo>
                    <a:pt x="3980" y="1731"/>
                    <a:pt x="4158" y="1678"/>
                    <a:pt x="4319" y="1607"/>
                  </a:cubicBezTo>
                  <a:lnTo>
                    <a:pt x="4122" y="1107"/>
                  </a:lnTo>
                  <a:cubicBezTo>
                    <a:pt x="4568" y="946"/>
                    <a:pt x="5068" y="839"/>
                    <a:pt x="5586" y="821"/>
                  </a:cubicBezTo>
                  <a:lnTo>
                    <a:pt x="5586" y="1357"/>
                  </a:lnTo>
                  <a:cubicBezTo>
                    <a:pt x="5675" y="1357"/>
                    <a:pt x="5746" y="1339"/>
                    <a:pt x="5853" y="1339"/>
                  </a:cubicBezTo>
                  <a:cubicBezTo>
                    <a:pt x="5942" y="1339"/>
                    <a:pt x="6014" y="1339"/>
                    <a:pt x="6103" y="1357"/>
                  </a:cubicBezTo>
                  <a:lnTo>
                    <a:pt x="6103" y="821"/>
                  </a:lnTo>
                  <a:cubicBezTo>
                    <a:pt x="6638" y="839"/>
                    <a:pt x="7120" y="964"/>
                    <a:pt x="7566" y="1125"/>
                  </a:cubicBezTo>
                  <a:lnTo>
                    <a:pt x="7370" y="1607"/>
                  </a:lnTo>
                  <a:cubicBezTo>
                    <a:pt x="7548" y="1678"/>
                    <a:pt x="7709" y="1731"/>
                    <a:pt x="7869" y="1821"/>
                  </a:cubicBezTo>
                  <a:lnTo>
                    <a:pt x="8066" y="1321"/>
                  </a:lnTo>
                  <a:cubicBezTo>
                    <a:pt x="8315" y="1446"/>
                    <a:pt x="8547" y="1589"/>
                    <a:pt x="8761" y="1749"/>
                  </a:cubicBezTo>
                  <a:lnTo>
                    <a:pt x="9350" y="1178"/>
                  </a:lnTo>
                  <a:cubicBezTo>
                    <a:pt x="8369" y="447"/>
                    <a:pt x="7173" y="1"/>
                    <a:pt x="585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1" name="Google Shape;5961;p49"/>
            <p:cNvSpPr/>
            <p:nvPr/>
          </p:nvSpPr>
          <p:spPr>
            <a:xfrm>
              <a:off x="1927800" y="1294250"/>
              <a:ext cx="43300" cy="96825"/>
            </a:xfrm>
            <a:custGeom>
              <a:rect b="b" l="l" r="r" t="t"/>
              <a:pathLst>
                <a:path extrusionOk="0" h="3873" w="1732">
                  <a:moveTo>
                    <a:pt x="697" y="1"/>
                  </a:moveTo>
                  <a:lnTo>
                    <a:pt x="126" y="571"/>
                  </a:lnTo>
                  <a:cubicBezTo>
                    <a:pt x="269" y="786"/>
                    <a:pt x="393" y="1035"/>
                    <a:pt x="501" y="1267"/>
                  </a:cubicBezTo>
                  <a:lnTo>
                    <a:pt x="1" y="1481"/>
                  </a:lnTo>
                  <a:cubicBezTo>
                    <a:pt x="72" y="1642"/>
                    <a:pt x="144" y="1820"/>
                    <a:pt x="197" y="1981"/>
                  </a:cubicBezTo>
                  <a:lnTo>
                    <a:pt x="697" y="1785"/>
                  </a:lnTo>
                  <a:cubicBezTo>
                    <a:pt x="840" y="2267"/>
                    <a:pt x="947" y="2802"/>
                    <a:pt x="947" y="3355"/>
                  </a:cubicBezTo>
                  <a:lnTo>
                    <a:pt x="947" y="3872"/>
                  </a:lnTo>
                  <a:lnTo>
                    <a:pt x="1732" y="3872"/>
                  </a:lnTo>
                  <a:lnTo>
                    <a:pt x="1732" y="3355"/>
                  </a:lnTo>
                  <a:cubicBezTo>
                    <a:pt x="1732" y="2106"/>
                    <a:pt x="1357" y="946"/>
                    <a:pt x="69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2" name="Google Shape;5962;p49"/>
            <p:cNvSpPr/>
            <p:nvPr/>
          </p:nvSpPr>
          <p:spPr>
            <a:xfrm>
              <a:off x="1809600" y="1267925"/>
              <a:ext cx="128500" cy="127775"/>
            </a:xfrm>
            <a:custGeom>
              <a:rect b="b" l="l" r="r" t="t"/>
              <a:pathLst>
                <a:path extrusionOk="0" h="5111" w="5140">
                  <a:moveTo>
                    <a:pt x="5139" y="1"/>
                  </a:moveTo>
                  <a:lnTo>
                    <a:pt x="250" y="4158"/>
                  </a:lnTo>
                  <a:cubicBezTo>
                    <a:pt x="215" y="4176"/>
                    <a:pt x="215" y="4194"/>
                    <a:pt x="179" y="4230"/>
                  </a:cubicBezTo>
                  <a:cubicBezTo>
                    <a:pt x="1" y="4461"/>
                    <a:pt x="18" y="4783"/>
                    <a:pt x="250" y="4997"/>
                  </a:cubicBezTo>
                  <a:cubicBezTo>
                    <a:pt x="351" y="5074"/>
                    <a:pt x="468" y="5111"/>
                    <a:pt x="584" y="5111"/>
                  </a:cubicBezTo>
                  <a:cubicBezTo>
                    <a:pt x="737" y="5111"/>
                    <a:pt x="888" y="5047"/>
                    <a:pt x="1000" y="4925"/>
                  </a:cubicBezTo>
                  <a:lnTo>
                    <a:pt x="5139"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63" name="Google Shape;5963;p49"/>
          <p:cNvSpPr/>
          <p:nvPr/>
        </p:nvSpPr>
        <p:spPr>
          <a:xfrm>
            <a:off x="6950497" y="2281263"/>
            <a:ext cx="245958" cy="363054"/>
          </a:xfrm>
          <a:custGeom>
            <a:rect b="b" l="l" r="r" t="t"/>
            <a:pathLst>
              <a:path extrusionOk="0" h="10653" w="7442">
                <a:moveTo>
                  <a:pt x="6299" y="803"/>
                </a:moveTo>
                <a:cubicBezTo>
                  <a:pt x="6156" y="2106"/>
                  <a:pt x="5389" y="3926"/>
                  <a:pt x="4479" y="4622"/>
                </a:cubicBezTo>
                <a:cubicBezTo>
                  <a:pt x="4247" y="4800"/>
                  <a:pt x="4122" y="5050"/>
                  <a:pt x="4122" y="5318"/>
                </a:cubicBezTo>
                <a:cubicBezTo>
                  <a:pt x="4122" y="5603"/>
                  <a:pt x="4247" y="5853"/>
                  <a:pt x="4479" y="6031"/>
                </a:cubicBezTo>
                <a:cubicBezTo>
                  <a:pt x="4925" y="6388"/>
                  <a:pt x="5354" y="7013"/>
                  <a:pt x="5675" y="7726"/>
                </a:cubicBezTo>
                <a:lnTo>
                  <a:pt x="1785" y="7726"/>
                </a:lnTo>
                <a:cubicBezTo>
                  <a:pt x="2124" y="7013"/>
                  <a:pt x="2534" y="6388"/>
                  <a:pt x="2980" y="6031"/>
                </a:cubicBezTo>
                <a:cubicBezTo>
                  <a:pt x="3195" y="5853"/>
                  <a:pt x="3319" y="5603"/>
                  <a:pt x="3319" y="5318"/>
                </a:cubicBezTo>
                <a:cubicBezTo>
                  <a:pt x="3319" y="5050"/>
                  <a:pt x="3195" y="4800"/>
                  <a:pt x="2980" y="4622"/>
                </a:cubicBezTo>
                <a:cubicBezTo>
                  <a:pt x="2071" y="3926"/>
                  <a:pt x="1303" y="2106"/>
                  <a:pt x="1161" y="803"/>
                </a:cubicBezTo>
                <a:close/>
                <a:moveTo>
                  <a:pt x="1" y="0"/>
                </a:moveTo>
                <a:lnTo>
                  <a:pt x="1" y="803"/>
                </a:lnTo>
                <a:lnTo>
                  <a:pt x="358" y="803"/>
                </a:lnTo>
                <a:cubicBezTo>
                  <a:pt x="500" y="2284"/>
                  <a:pt x="1339" y="4425"/>
                  <a:pt x="2588" y="5318"/>
                </a:cubicBezTo>
                <a:cubicBezTo>
                  <a:pt x="1339" y="6228"/>
                  <a:pt x="483" y="8369"/>
                  <a:pt x="358" y="9850"/>
                </a:cubicBezTo>
                <a:lnTo>
                  <a:pt x="1" y="9850"/>
                </a:lnTo>
                <a:lnTo>
                  <a:pt x="1" y="10652"/>
                </a:lnTo>
                <a:lnTo>
                  <a:pt x="7441" y="10652"/>
                </a:lnTo>
                <a:lnTo>
                  <a:pt x="7441" y="9850"/>
                </a:lnTo>
                <a:lnTo>
                  <a:pt x="7084" y="9850"/>
                </a:lnTo>
                <a:cubicBezTo>
                  <a:pt x="6959" y="8369"/>
                  <a:pt x="6085" y="6228"/>
                  <a:pt x="4854" y="5318"/>
                </a:cubicBezTo>
                <a:cubicBezTo>
                  <a:pt x="6085" y="4425"/>
                  <a:pt x="6959" y="2284"/>
                  <a:pt x="7084" y="803"/>
                </a:cubicBezTo>
                <a:lnTo>
                  <a:pt x="7441" y="803"/>
                </a:lnTo>
                <a:lnTo>
                  <a:pt x="7441"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64" name="Google Shape;5964;p49"/>
          <p:cNvGrpSpPr/>
          <p:nvPr/>
        </p:nvGrpSpPr>
        <p:grpSpPr>
          <a:xfrm>
            <a:off x="7394745" y="2285907"/>
            <a:ext cx="322006" cy="353205"/>
            <a:chOff x="2405550" y="1181850"/>
            <a:chExt cx="243575" cy="259100"/>
          </a:xfrm>
        </p:grpSpPr>
        <p:sp>
          <p:nvSpPr>
            <p:cNvPr id="5965" name="Google Shape;5965;p49"/>
            <p:cNvSpPr/>
            <p:nvPr/>
          </p:nvSpPr>
          <p:spPr>
            <a:xfrm>
              <a:off x="2517500" y="1255000"/>
              <a:ext cx="13425" cy="12950"/>
            </a:xfrm>
            <a:custGeom>
              <a:rect b="b" l="l" r="r" t="t"/>
              <a:pathLst>
                <a:path extrusionOk="0" h="518" w="537">
                  <a:moveTo>
                    <a:pt x="269" y="0"/>
                  </a:moveTo>
                  <a:cubicBezTo>
                    <a:pt x="126" y="0"/>
                    <a:pt x="1" y="125"/>
                    <a:pt x="1" y="268"/>
                  </a:cubicBezTo>
                  <a:cubicBezTo>
                    <a:pt x="1" y="411"/>
                    <a:pt x="126" y="518"/>
                    <a:pt x="269" y="518"/>
                  </a:cubicBezTo>
                  <a:cubicBezTo>
                    <a:pt x="429" y="518"/>
                    <a:pt x="536" y="411"/>
                    <a:pt x="536" y="268"/>
                  </a:cubicBezTo>
                  <a:cubicBezTo>
                    <a:pt x="536" y="125"/>
                    <a:pt x="429" y="0"/>
                    <a:pt x="26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6" name="Google Shape;5966;p49"/>
            <p:cNvSpPr/>
            <p:nvPr/>
          </p:nvSpPr>
          <p:spPr>
            <a:xfrm>
              <a:off x="2517500" y="1387925"/>
              <a:ext cx="13425" cy="13400"/>
            </a:xfrm>
            <a:custGeom>
              <a:rect b="b" l="l" r="r" t="t"/>
              <a:pathLst>
                <a:path extrusionOk="0" h="536" w="537">
                  <a:moveTo>
                    <a:pt x="269" y="0"/>
                  </a:moveTo>
                  <a:cubicBezTo>
                    <a:pt x="126" y="0"/>
                    <a:pt x="1" y="125"/>
                    <a:pt x="1" y="268"/>
                  </a:cubicBezTo>
                  <a:cubicBezTo>
                    <a:pt x="1" y="411"/>
                    <a:pt x="126" y="536"/>
                    <a:pt x="269" y="536"/>
                  </a:cubicBezTo>
                  <a:cubicBezTo>
                    <a:pt x="429" y="536"/>
                    <a:pt x="536" y="411"/>
                    <a:pt x="536" y="268"/>
                  </a:cubicBezTo>
                  <a:cubicBezTo>
                    <a:pt x="536" y="125"/>
                    <a:pt x="429" y="0"/>
                    <a:pt x="26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7" name="Google Shape;5967;p49"/>
            <p:cNvSpPr/>
            <p:nvPr/>
          </p:nvSpPr>
          <p:spPr>
            <a:xfrm>
              <a:off x="2584425" y="1317900"/>
              <a:ext cx="12950" cy="13400"/>
            </a:xfrm>
            <a:custGeom>
              <a:rect b="b" l="l" r="r" t="t"/>
              <a:pathLst>
                <a:path extrusionOk="0" h="536" w="518">
                  <a:moveTo>
                    <a:pt x="268" y="0"/>
                  </a:moveTo>
                  <a:cubicBezTo>
                    <a:pt x="125" y="0"/>
                    <a:pt x="0" y="125"/>
                    <a:pt x="0" y="268"/>
                  </a:cubicBezTo>
                  <a:cubicBezTo>
                    <a:pt x="0" y="428"/>
                    <a:pt x="125" y="535"/>
                    <a:pt x="268" y="535"/>
                  </a:cubicBezTo>
                  <a:cubicBezTo>
                    <a:pt x="411" y="535"/>
                    <a:pt x="518" y="428"/>
                    <a:pt x="518" y="268"/>
                  </a:cubicBezTo>
                  <a:cubicBezTo>
                    <a:pt x="518" y="125"/>
                    <a:pt x="411" y="0"/>
                    <a:pt x="26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8" name="Google Shape;5968;p49"/>
            <p:cNvSpPr/>
            <p:nvPr/>
          </p:nvSpPr>
          <p:spPr>
            <a:xfrm>
              <a:off x="2451050" y="1317900"/>
              <a:ext cx="13400" cy="13400"/>
            </a:xfrm>
            <a:custGeom>
              <a:rect b="b" l="l" r="r" t="t"/>
              <a:pathLst>
                <a:path extrusionOk="0" h="536" w="536">
                  <a:moveTo>
                    <a:pt x="268" y="0"/>
                  </a:moveTo>
                  <a:cubicBezTo>
                    <a:pt x="125" y="0"/>
                    <a:pt x="0" y="125"/>
                    <a:pt x="0" y="268"/>
                  </a:cubicBezTo>
                  <a:cubicBezTo>
                    <a:pt x="0" y="428"/>
                    <a:pt x="125" y="535"/>
                    <a:pt x="268" y="535"/>
                  </a:cubicBezTo>
                  <a:cubicBezTo>
                    <a:pt x="429" y="535"/>
                    <a:pt x="536" y="428"/>
                    <a:pt x="536" y="268"/>
                  </a:cubicBezTo>
                  <a:cubicBezTo>
                    <a:pt x="536" y="125"/>
                    <a:pt x="429" y="0"/>
                    <a:pt x="26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9" name="Google Shape;5969;p49"/>
            <p:cNvSpPr/>
            <p:nvPr/>
          </p:nvSpPr>
          <p:spPr>
            <a:xfrm>
              <a:off x="2517500" y="1278200"/>
              <a:ext cx="44650" cy="84325"/>
            </a:xfrm>
            <a:custGeom>
              <a:rect b="b" l="l" r="r" t="t"/>
              <a:pathLst>
                <a:path extrusionOk="0" h="3373" w="1786">
                  <a:moveTo>
                    <a:pt x="1" y="0"/>
                  </a:moveTo>
                  <a:lnTo>
                    <a:pt x="1" y="1856"/>
                  </a:lnTo>
                  <a:cubicBezTo>
                    <a:pt x="1" y="1927"/>
                    <a:pt x="37" y="1999"/>
                    <a:pt x="90" y="2052"/>
                  </a:cubicBezTo>
                  <a:lnTo>
                    <a:pt x="1411" y="3372"/>
                  </a:lnTo>
                  <a:lnTo>
                    <a:pt x="1785" y="2998"/>
                  </a:lnTo>
                  <a:lnTo>
                    <a:pt x="536" y="1767"/>
                  </a:lnTo>
                  <a:lnTo>
                    <a:pt x="536"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0" name="Google Shape;5970;p49"/>
            <p:cNvSpPr/>
            <p:nvPr/>
          </p:nvSpPr>
          <p:spPr>
            <a:xfrm>
              <a:off x="2405550" y="1181850"/>
              <a:ext cx="243575" cy="259100"/>
            </a:xfrm>
            <a:custGeom>
              <a:rect b="b" l="l" r="r" t="t"/>
              <a:pathLst>
                <a:path extrusionOk="0" h="10364" w="9743">
                  <a:moveTo>
                    <a:pt x="4747" y="2123"/>
                  </a:moveTo>
                  <a:cubicBezTo>
                    <a:pt x="6816" y="2123"/>
                    <a:pt x="8476" y="3783"/>
                    <a:pt x="8476" y="5853"/>
                  </a:cubicBezTo>
                  <a:cubicBezTo>
                    <a:pt x="8476" y="7904"/>
                    <a:pt x="6816" y="9564"/>
                    <a:pt x="4747" y="9564"/>
                  </a:cubicBezTo>
                  <a:cubicBezTo>
                    <a:pt x="2695" y="9564"/>
                    <a:pt x="1017" y="7904"/>
                    <a:pt x="1017" y="5853"/>
                  </a:cubicBezTo>
                  <a:cubicBezTo>
                    <a:pt x="1017" y="3783"/>
                    <a:pt x="2695" y="2123"/>
                    <a:pt x="4747" y="2123"/>
                  </a:cubicBezTo>
                  <a:close/>
                  <a:moveTo>
                    <a:pt x="3159" y="0"/>
                  </a:moveTo>
                  <a:lnTo>
                    <a:pt x="3159" y="785"/>
                  </a:lnTo>
                  <a:lnTo>
                    <a:pt x="4354" y="785"/>
                  </a:lnTo>
                  <a:lnTo>
                    <a:pt x="4354" y="1338"/>
                  </a:lnTo>
                  <a:cubicBezTo>
                    <a:pt x="2249" y="1517"/>
                    <a:pt x="536" y="3158"/>
                    <a:pt x="268" y="5282"/>
                  </a:cubicBezTo>
                  <a:cubicBezTo>
                    <a:pt x="0" y="7387"/>
                    <a:pt x="1249" y="9403"/>
                    <a:pt x="3248" y="10099"/>
                  </a:cubicBezTo>
                  <a:cubicBezTo>
                    <a:pt x="3752" y="10278"/>
                    <a:pt x="4268" y="10363"/>
                    <a:pt x="4777" y="10363"/>
                  </a:cubicBezTo>
                  <a:cubicBezTo>
                    <a:pt x="6303" y="10363"/>
                    <a:pt x="7762" y="9591"/>
                    <a:pt x="8618" y="8226"/>
                  </a:cubicBezTo>
                  <a:cubicBezTo>
                    <a:pt x="9743" y="6424"/>
                    <a:pt x="9421" y="4086"/>
                    <a:pt x="7923" y="2605"/>
                  </a:cubicBezTo>
                  <a:lnTo>
                    <a:pt x="8315" y="2213"/>
                  </a:lnTo>
                  <a:cubicBezTo>
                    <a:pt x="8458" y="2052"/>
                    <a:pt x="8458" y="1802"/>
                    <a:pt x="8297" y="1642"/>
                  </a:cubicBezTo>
                  <a:cubicBezTo>
                    <a:pt x="8221" y="1566"/>
                    <a:pt x="8115" y="1525"/>
                    <a:pt x="8009" y="1525"/>
                  </a:cubicBezTo>
                  <a:cubicBezTo>
                    <a:pt x="7914" y="1525"/>
                    <a:pt x="7819" y="1557"/>
                    <a:pt x="7744" y="1624"/>
                  </a:cubicBezTo>
                  <a:lnTo>
                    <a:pt x="7280" y="2088"/>
                  </a:lnTo>
                  <a:cubicBezTo>
                    <a:pt x="6656" y="1677"/>
                    <a:pt x="5924" y="1410"/>
                    <a:pt x="5157" y="1356"/>
                  </a:cubicBezTo>
                  <a:lnTo>
                    <a:pt x="5157" y="785"/>
                  </a:lnTo>
                  <a:lnTo>
                    <a:pt x="6352" y="785"/>
                  </a:lnTo>
                  <a:lnTo>
                    <a:pt x="6352"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71" name="Google Shape;5971;p49"/>
          <p:cNvSpPr/>
          <p:nvPr/>
        </p:nvSpPr>
        <p:spPr>
          <a:xfrm>
            <a:off x="8002888" y="2308889"/>
            <a:ext cx="299003" cy="308322"/>
          </a:xfrm>
          <a:custGeom>
            <a:rect b="b" l="l" r="r" t="t"/>
            <a:pathLst>
              <a:path extrusionOk="0" h="9047" w="9047">
                <a:moveTo>
                  <a:pt x="4514" y="2927"/>
                </a:moveTo>
                <a:cubicBezTo>
                  <a:pt x="5389" y="2927"/>
                  <a:pt x="6102" y="3640"/>
                  <a:pt x="6102" y="4515"/>
                </a:cubicBezTo>
                <a:cubicBezTo>
                  <a:pt x="6102" y="5407"/>
                  <a:pt x="5389" y="6120"/>
                  <a:pt x="4514" y="6120"/>
                </a:cubicBezTo>
                <a:cubicBezTo>
                  <a:pt x="3640" y="6120"/>
                  <a:pt x="2926" y="5407"/>
                  <a:pt x="2926" y="4515"/>
                </a:cubicBezTo>
                <a:cubicBezTo>
                  <a:pt x="2926" y="3640"/>
                  <a:pt x="3640" y="2927"/>
                  <a:pt x="4514" y="2927"/>
                </a:cubicBezTo>
                <a:close/>
                <a:moveTo>
                  <a:pt x="3979" y="0"/>
                </a:moveTo>
                <a:lnTo>
                  <a:pt x="3515" y="928"/>
                </a:lnTo>
                <a:cubicBezTo>
                  <a:pt x="3230" y="1017"/>
                  <a:pt x="2944" y="1124"/>
                  <a:pt x="2695" y="1285"/>
                </a:cubicBezTo>
                <a:lnTo>
                  <a:pt x="1695" y="946"/>
                </a:lnTo>
                <a:lnTo>
                  <a:pt x="946" y="1695"/>
                </a:lnTo>
                <a:lnTo>
                  <a:pt x="1267" y="2695"/>
                </a:lnTo>
                <a:cubicBezTo>
                  <a:pt x="1124" y="2962"/>
                  <a:pt x="999" y="3248"/>
                  <a:pt x="928" y="3533"/>
                </a:cubicBezTo>
                <a:lnTo>
                  <a:pt x="0" y="3997"/>
                </a:lnTo>
                <a:lnTo>
                  <a:pt x="0" y="5050"/>
                </a:lnTo>
                <a:lnTo>
                  <a:pt x="928" y="5514"/>
                </a:lnTo>
                <a:cubicBezTo>
                  <a:pt x="999" y="5817"/>
                  <a:pt x="1124" y="6085"/>
                  <a:pt x="1267" y="6352"/>
                </a:cubicBezTo>
                <a:lnTo>
                  <a:pt x="946" y="7352"/>
                </a:lnTo>
                <a:lnTo>
                  <a:pt x="1695" y="8101"/>
                </a:lnTo>
                <a:lnTo>
                  <a:pt x="2695" y="7780"/>
                </a:lnTo>
                <a:cubicBezTo>
                  <a:pt x="2962" y="7922"/>
                  <a:pt x="3248" y="8047"/>
                  <a:pt x="3533" y="8119"/>
                </a:cubicBezTo>
                <a:lnTo>
                  <a:pt x="3997" y="9047"/>
                </a:lnTo>
                <a:lnTo>
                  <a:pt x="5068" y="9047"/>
                </a:lnTo>
                <a:lnTo>
                  <a:pt x="5532" y="8119"/>
                </a:lnTo>
                <a:cubicBezTo>
                  <a:pt x="5817" y="8047"/>
                  <a:pt x="6102" y="7922"/>
                  <a:pt x="6352" y="7780"/>
                </a:cubicBezTo>
                <a:lnTo>
                  <a:pt x="7351" y="8101"/>
                </a:lnTo>
                <a:lnTo>
                  <a:pt x="8101" y="7352"/>
                </a:lnTo>
                <a:lnTo>
                  <a:pt x="7762" y="6352"/>
                </a:lnTo>
                <a:cubicBezTo>
                  <a:pt x="7922" y="6085"/>
                  <a:pt x="8029" y="5799"/>
                  <a:pt x="8119" y="5514"/>
                </a:cubicBezTo>
                <a:lnTo>
                  <a:pt x="9047" y="5050"/>
                </a:lnTo>
                <a:lnTo>
                  <a:pt x="9047" y="3979"/>
                </a:lnTo>
                <a:lnTo>
                  <a:pt x="8101" y="3515"/>
                </a:lnTo>
                <a:cubicBezTo>
                  <a:pt x="8029" y="3230"/>
                  <a:pt x="7905" y="2962"/>
                  <a:pt x="7762" y="2695"/>
                </a:cubicBezTo>
                <a:lnTo>
                  <a:pt x="8101" y="1695"/>
                </a:lnTo>
                <a:lnTo>
                  <a:pt x="7334" y="946"/>
                </a:lnTo>
                <a:lnTo>
                  <a:pt x="6334" y="1285"/>
                </a:lnTo>
                <a:cubicBezTo>
                  <a:pt x="6085" y="1124"/>
                  <a:pt x="5799" y="1017"/>
                  <a:pt x="5496" y="928"/>
                </a:cubicBezTo>
                <a:lnTo>
                  <a:pt x="5050"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72" name="Google Shape;5972;p49"/>
          <p:cNvGrpSpPr/>
          <p:nvPr/>
        </p:nvGrpSpPr>
        <p:grpSpPr>
          <a:xfrm>
            <a:off x="8427925" y="2283710"/>
            <a:ext cx="286610" cy="357601"/>
            <a:chOff x="3086700" y="1180050"/>
            <a:chExt cx="216800" cy="262325"/>
          </a:xfrm>
        </p:grpSpPr>
        <p:sp>
          <p:nvSpPr>
            <p:cNvPr id="5973" name="Google Shape;5973;p49"/>
            <p:cNvSpPr/>
            <p:nvPr/>
          </p:nvSpPr>
          <p:spPr>
            <a:xfrm>
              <a:off x="3161625" y="1180050"/>
              <a:ext cx="141875" cy="141425"/>
            </a:xfrm>
            <a:custGeom>
              <a:rect b="b" l="l" r="r" t="t"/>
              <a:pathLst>
                <a:path extrusionOk="0" h="5657" w="5675">
                  <a:moveTo>
                    <a:pt x="2838" y="1839"/>
                  </a:moveTo>
                  <a:cubicBezTo>
                    <a:pt x="3391" y="1839"/>
                    <a:pt x="3837" y="2285"/>
                    <a:pt x="3837" y="2838"/>
                  </a:cubicBezTo>
                  <a:cubicBezTo>
                    <a:pt x="3837" y="3373"/>
                    <a:pt x="3391" y="3837"/>
                    <a:pt x="2838" y="3837"/>
                  </a:cubicBezTo>
                  <a:cubicBezTo>
                    <a:pt x="2285" y="3837"/>
                    <a:pt x="1839" y="3373"/>
                    <a:pt x="1839" y="2838"/>
                  </a:cubicBezTo>
                  <a:cubicBezTo>
                    <a:pt x="1839" y="2285"/>
                    <a:pt x="2302" y="1839"/>
                    <a:pt x="2838" y="1839"/>
                  </a:cubicBezTo>
                  <a:close/>
                  <a:moveTo>
                    <a:pt x="2499" y="1"/>
                  </a:moveTo>
                  <a:lnTo>
                    <a:pt x="2213" y="590"/>
                  </a:lnTo>
                  <a:cubicBezTo>
                    <a:pt x="2035" y="643"/>
                    <a:pt x="1856" y="697"/>
                    <a:pt x="1696" y="804"/>
                  </a:cubicBezTo>
                  <a:lnTo>
                    <a:pt x="1071" y="590"/>
                  </a:lnTo>
                  <a:lnTo>
                    <a:pt x="590" y="1054"/>
                  </a:lnTo>
                  <a:lnTo>
                    <a:pt x="804" y="1696"/>
                  </a:lnTo>
                  <a:cubicBezTo>
                    <a:pt x="714" y="1856"/>
                    <a:pt x="643" y="2035"/>
                    <a:pt x="590" y="2213"/>
                  </a:cubicBezTo>
                  <a:lnTo>
                    <a:pt x="1" y="2499"/>
                  </a:lnTo>
                  <a:lnTo>
                    <a:pt x="1" y="3159"/>
                  </a:lnTo>
                  <a:lnTo>
                    <a:pt x="590" y="3462"/>
                  </a:lnTo>
                  <a:cubicBezTo>
                    <a:pt x="643" y="3641"/>
                    <a:pt x="714" y="3819"/>
                    <a:pt x="804" y="3980"/>
                  </a:cubicBezTo>
                  <a:lnTo>
                    <a:pt x="590" y="4604"/>
                  </a:lnTo>
                  <a:lnTo>
                    <a:pt x="1053" y="5068"/>
                  </a:lnTo>
                  <a:lnTo>
                    <a:pt x="1678" y="4854"/>
                  </a:lnTo>
                  <a:cubicBezTo>
                    <a:pt x="1839" y="4961"/>
                    <a:pt x="2017" y="5015"/>
                    <a:pt x="2195" y="5068"/>
                  </a:cubicBezTo>
                  <a:lnTo>
                    <a:pt x="2499" y="5657"/>
                  </a:lnTo>
                  <a:lnTo>
                    <a:pt x="3159" y="5657"/>
                  </a:lnTo>
                  <a:lnTo>
                    <a:pt x="3462" y="5068"/>
                  </a:lnTo>
                  <a:cubicBezTo>
                    <a:pt x="3641" y="5015"/>
                    <a:pt x="3819" y="4961"/>
                    <a:pt x="3962" y="4854"/>
                  </a:cubicBezTo>
                  <a:lnTo>
                    <a:pt x="4586" y="5068"/>
                  </a:lnTo>
                  <a:lnTo>
                    <a:pt x="5068" y="4604"/>
                  </a:lnTo>
                  <a:lnTo>
                    <a:pt x="4854" y="3980"/>
                  </a:lnTo>
                  <a:cubicBezTo>
                    <a:pt x="4961" y="3819"/>
                    <a:pt x="5032" y="3623"/>
                    <a:pt x="5086" y="3462"/>
                  </a:cubicBezTo>
                  <a:lnTo>
                    <a:pt x="5675" y="3159"/>
                  </a:lnTo>
                  <a:lnTo>
                    <a:pt x="5675" y="2499"/>
                  </a:lnTo>
                  <a:lnTo>
                    <a:pt x="5086" y="2213"/>
                  </a:lnTo>
                  <a:cubicBezTo>
                    <a:pt x="5032" y="2035"/>
                    <a:pt x="4961" y="1856"/>
                    <a:pt x="4872" y="1696"/>
                  </a:cubicBezTo>
                  <a:lnTo>
                    <a:pt x="5086" y="1054"/>
                  </a:lnTo>
                  <a:lnTo>
                    <a:pt x="4604" y="590"/>
                  </a:lnTo>
                  <a:lnTo>
                    <a:pt x="3980" y="804"/>
                  </a:lnTo>
                  <a:cubicBezTo>
                    <a:pt x="3819" y="697"/>
                    <a:pt x="3658" y="643"/>
                    <a:pt x="3462" y="590"/>
                  </a:cubicBezTo>
                  <a:lnTo>
                    <a:pt x="3177"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4" name="Google Shape;5974;p49"/>
            <p:cNvSpPr/>
            <p:nvPr/>
          </p:nvSpPr>
          <p:spPr>
            <a:xfrm>
              <a:off x="3086700" y="1301400"/>
              <a:ext cx="141425" cy="140975"/>
            </a:xfrm>
            <a:custGeom>
              <a:rect b="b" l="l" r="r" t="t"/>
              <a:pathLst>
                <a:path extrusionOk="0" h="5639" w="5657">
                  <a:moveTo>
                    <a:pt x="2837" y="1838"/>
                  </a:moveTo>
                  <a:cubicBezTo>
                    <a:pt x="3390" y="1838"/>
                    <a:pt x="3836" y="2284"/>
                    <a:pt x="3836" y="2819"/>
                  </a:cubicBezTo>
                  <a:cubicBezTo>
                    <a:pt x="3836" y="3372"/>
                    <a:pt x="3390" y="3818"/>
                    <a:pt x="2837" y="3818"/>
                  </a:cubicBezTo>
                  <a:cubicBezTo>
                    <a:pt x="2266" y="3818"/>
                    <a:pt x="1838" y="3372"/>
                    <a:pt x="1838" y="2819"/>
                  </a:cubicBezTo>
                  <a:cubicBezTo>
                    <a:pt x="1838" y="2266"/>
                    <a:pt x="2284" y="1838"/>
                    <a:pt x="2837" y="1838"/>
                  </a:cubicBezTo>
                  <a:close/>
                  <a:moveTo>
                    <a:pt x="2498" y="0"/>
                  </a:moveTo>
                  <a:lnTo>
                    <a:pt x="2195" y="571"/>
                  </a:lnTo>
                  <a:cubicBezTo>
                    <a:pt x="2016" y="624"/>
                    <a:pt x="1838" y="696"/>
                    <a:pt x="1677" y="785"/>
                  </a:cubicBezTo>
                  <a:lnTo>
                    <a:pt x="1053" y="571"/>
                  </a:lnTo>
                  <a:lnTo>
                    <a:pt x="589" y="1035"/>
                  </a:lnTo>
                  <a:lnTo>
                    <a:pt x="785" y="1659"/>
                  </a:lnTo>
                  <a:cubicBezTo>
                    <a:pt x="696" y="1838"/>
                    <a:pt x="642" y="2016"/>
                    <a:pt x="571" y="2195"/>
                  </a:cubicBezTo>
                  <a:lnTo>
                    <a:pt x="0" y="2480"/>
                  </a:lnTo>
                  <a:lnTo>
                    <a:pt x="0" y="3140"/>
                  </a:lnTo>
                  <a:lnTo>
                    <a:pt x="571" y="3426"/>
                  </a:lnTo>
                  <a:cubicBezTo>
                    <a:pt x="642" y="3622"/>
                    <a:pt x="696" y="3800"/>
                    <a:pt x="785" y="3961"/>
                  </a:cubicBezTo>
                  <a:lnTo>
                    <a:pt x="589" y="4586"/>
                  </a:lnTo>
                  <a:lnTo>
                    <a:pt x="1053" y="5049"/>
                  </a:lnTo>
                  <a:lnTo>
                    <a:pt x="1677" y="4853"/>
                  </a:lnTo>
                  <a:cubicBezTo>
                    <a:pt x="1838" y="4942"/>
                    <a:pt x="2016" y="5014"/>
                    <a:pt x="2195" y="5049"/>
                  </a:cubicBezTo>
                  <a:lnTo>
                    <a:pt x="2498" y="5638"/>
                  </a:lnTo>
                  <a:lnTo>
                    <a:pt x="3158" y="5638"/>
                  </a:lnTo>
                  <a:lnTo>
                    <a:pt x="3462" y="5049"/>
                  </a:lnTo>
                  <a:cubicBezTo>
                    <a:pt x="3640" y="5014"/>
                    <a:pt x="3818" y="4942"/>
                    <a:pt x="3979" y="4853"/>
                  </a:cubicBezTo>
                  <a:lnTo>
                    <a:pt x="4604" y="5049"/>
                  </a:lnTo>
                  <a:lnTo>
                    <a:pt x="5067" y="4586"/>
                  </a:lnTo>
                  <a:lnTo>
                    <a:pt x="4853" y="3961"/>
                  </a:lnTo>
                  <a:cubicBezTo>
                    <a:pt x="4960" y="3800"/>
                    <a:pt x="5032" y="3640"/>
                    <a:pt x="5085" y="3444"/>
                  </a:cubicBezTo>
                  <a:lnTo>
                    <a:pt x="5656" y="3158"/>
                  </a:lnTo>
                  <a:lnTo>
                    <a:pt x="5656" y="2498"/>
                  </a:lnTo>
                  <a:lnTo>
                    <a:pt x="5085" y="2195"/>
                  </a:lnTo>
                  <a:cubicBezTo>
                    <a:pt x="5032" y="2016"/>
                    <a:pt x="4960" y="1838"/>
                    <a:pt x="4853" y="1677"/>
                  </a:cubicBezTo>
                  <a:lnTo>
                    <a:pt x="5085" y="1053"/>
                  </a:lnTo>
                  <a:lnTo>
                    <a:pt x="4604" y="571"/>
                  </a:lnTo>
                  <a:lnTo>
                    <a:pt x="3979" y="785"/>
                  </a:lnTo>
                  <a:cubicBezTo>
                    <a:pt x="3818" y="696"/>
                    <a:pt x="3622" y="624"/>
                    <a:pt x="3462" y="571"/>
                  </a:cubicBezTo>
                  <a:lnTo>
                    <a:pt x="3158"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75" name="Google Shape;5975;p49"/>
          <p:cNvGrpSpPr/>
          <p:nvPr/>
        </p:nvGrpSpPr>
        <p:grpSpPr>
          <a:xfrm>
            <a:off x="8934531" y="2271849"/>
            <a:ext cx="228243" cy="381321"/>
            <a:chOff x="3741075" y="1171575"/>
            <a:chExt cx="172650" cy="279725"/>
          </a:xfrm>
        </p:grpSpPr>
        <p:sp>
          <p:nvSpPr>
            <p:cNvPr id="5976" name="Google Shape;5976;p49"/>
            <p:cNvSpPr/>
            <p:nvPr/>
          </p:nvSpPr>
          <p:spPr>
            <a:xfrm>
              <a:off x="3784350" y="1364725"/>
              <a:ext cx="86100" cy="19650"/>
            </a:xfrm>
            <a:custGeom>
              <a:rect b="b" l="l" r="r" t="t"/>
              <a:pathLst>
                <a:path extrusionOk="0" h="786" w="3444">
                  <a:moveTo>
                    <a:pt x="393" y="1"/>
                  </a:moveTo>
                  <a:cubicBezTo>
                    <a:pt x="161" y="1"/>
                    <a:pt x="0" y="161"/>
                    <a:pt x="0" y="393"/>
                  </a:cubicBezTo>
                  <a:cubicBezTo>
                    <a:pt x="0" y="625"/>
                    <a:pt x="161" y="786"/>
                    <a:pt x="393" y="786"/>
                  </a:cubicBezTo>
                  <a:lnTo>
                    <a:pt x="3051" y="786"/>
                  </a:lnTo>
                  <a:cubicBezTo>
                    <a:pt x="3283" y="786"/>
                    <a:pt x="3444" y="625"/>
                    <a:pt x="3444" y="393"/>
                  </a:cubicBezTo>
                  <a:cubicBezTo>
                    <a:pt x="3444" y="161"/>
                    <a:pt x="3283" y="1"/>
                    <a:pt x="305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7" name="Google Shape;5977;p49"/>
            <p:cNvSpPr/>
            <p:nvPr/>
          </p:nvSpPr>
          <p:spPr>
            <a:xfrm>
              <a:off x="3784350" y="1397750"/>
              <a:ext cx="86100" cy="20075"/>
            </a:xfrm>
            <a:custGeom>
              <a:rect b="b" l="l" r="r" t="t"/>
              <a:pathLst>
                <a:path extrusionOk="0" h="803" w="3444">
                  <a:moveTo>
                    <a:pt x="393" y="0"/>
                  </a:moveTo>
                  <a:cubicBezTo>
                    <a:pt x="161" y="0"/>
                    <a:pt x="0" y="178"/>
                    <a:pt x="0" y="410"/>
                  </a:cubicBezTo>
                  <a:cubicBezTo>
                    <a:pt x="0" y="642"/>
                    <a:pt x="161" y="803"/>
                    <a:pt x="393" y="803"/>
                  </a:cubicBezTo>
                  <a:lnTo>
                    <a:pt x="3051" y="803"/>
                  </a:lnTo>
                  <a:cubicBezTo>
                    <a:pt x="3283" y="803"/>
                    <a:pt x="3444" y="642"/>
                    <a:pt x="3444" y="410"/>
                  </a:cubicBezTo>
                  <a:cubicBezTo>
                    <a:pt x="3444" y="178"/>
                    <a:pt x="3283" y="0"/>
                    <a:pt x="305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8" name="Google Shape;5978;p49"/>
            <p:cNvSpPr/>
            <p:nvPr/>
          </p:nvSpPr>
          <p:spPr>
            <a:xfrm>
              <a:off x="3805750" y="1431200"/>
              <a:ext cx="43300" cy="20100"/>
            </a:xfrm>
            <a:custGeom>
              <a:rect b="b" l="l" r="r" t="t"/>
              <a:pathLst>
                <a:path extrusionOk="0" h="804" w="1732">
                  <a:moveTo>
                    <a:pt x="1" y="0"/>
                  </a:moveTo>
                  <a:cubicBezTo>
                    <a:pt x="36" y="446"/>
                    <a:pt x="411" y="803"/>
                    <a:pt x="857" y="803"/>
                  </a:cubicBezTo>
                  <a:cubicBezTo>
                    <a:pt x="1321" y="803"/>
                    <a:pt x="1696" y="446"/>
                    <a:pt x="173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9" name="Google Shape;5979;p49"/>
            <p:cNvSpPr/>
            <p:nvPr/>
          </p:nvSpPr>
          <p:spPr>
            <a:xfrm>
              <a:off x="3741075" y="1171575"/>
              <a:ext cx="172650" cy="179800"/>
            </a:xfrm>
            <a:custGeom>
              <a:rect b="b" l="l" r="r" t="t"/>
              <a:pathLst>
                <a:path extrusionOk="0" h="7192" w="6906">
                  <a:moveTo>
                    <a:pt x="3462" y="786"/>
                  </a:moveTo>
                  <a:cubicBezTo>
                    <a:pt x="4907" y="804"/>
                    <a:pt x="6103" y="1963"/>
                    <a:pt x="6120" y="3427"/>
                  </a:cubicBezTo>
                  <a:lnTo>
                    <a:pt x="6120" y="3534"/>
                  </a:lnTo>
                  <a:lnTo>
                    <a:pt x="6103" y="3534"/>
                  </a:lnTo>
                  <a:cubicBezTo>
                    <a:pt x="6103" y="3855"/>
                    <a:pt x="6031" y="4176"/>
                    <a:pt x="5924" y="4461"/>
                  </a:cubicBezTo>
                  <a:cubicBezTo>
                    <a:pt x="5817" y="4729"/>
                    <a:pt x="5674" y="4979"/>
                    <a:pt x="5478" y="5193"/>
                  </a:cubicBezTo>
                  <a:cubicBezTo>
                    <a:pt x="5175" y="5568"/>
                    <a:pt x="4907" y="5960"/>
                    <a:pt x="4711" y="6388"/>
                  </a:cubicBezTo>
                  <a:lnTo>
                    <a:pt x="2213" y="6388"/>
                  </a:lnTo>
                  <a:cubicBezTo>
                    <a:pt x="1999" y="5960"/>
                    <a:pt x="1731" y="5568"/>
                    <a:pt x="1446" y="5193"/>
                  </a:cubicBezTo>
                  <a:cubicBezTo>
                    <a:pt x="1249" y="4979"/>
                    <a:pt x="1107" y="4729"/>
                    <a:pt x="1000" y="4461"/>
                  </a:cubicBezTo>
                  <a:cubicBezTo>
                    <a:pt x="875" y="4176"/>
                    <a:pt x="821" y="3855"/>
                    <a:pt x="803" y="3534"/>
                  </a:cubicBezTo>
                  <a:lnTo>
                    <a:pt x="803" y="3427"/>
                  </a:lnTo>
                  <a:cubicBezTo>
                    <a:pt x="839" y="1981"/>
                    <a:pt x="2017" y="804"/>
                    <a:pt x="3462" y="786"/>
                  </a:cubicBezTo>
                  <a:close/>
                  <a:moveTo>
                    <a:pt x="3444" y="1"/>
                  </a:moveTo>
                  <a:cubicBezTo>
                    <a:pt x="1570" y="19"/>
                    <a:pt x="36" y="1535"/>
                    <a:pt x="0" y="3427"/>
                  </a:cubicBezTo>
                  <a:lnTo>
                    <a:pt x="0" y="3551"/>
                  </a:lnTo>
                  <a:cubicBezTo>
                    <a:pt x="18" y="3962"/>
                    <a:pt x="90" y="4354"/>
                    <a:pt x="232" y="4747"/>
                  </a:cubicBezTo>
                  <a:cubicBezTo>
                    <a:pt x="393" y="5104"/>
                    <a:pt x="589" y="5443"/>
                    <a:pt x="839" y="5728"/>
                  </a:cubicBezTo>
                  <a:cubicBezTo>
                    <a:pt x="1160" y="6067"/>
                    <a:pt x="1499" y="6763"/>
                    <a:pt x="1642" y="7049"/>
                  </a:cubicBezTo>
                  <a:cubicBezTo>
                    <a:pt x="1695" y="7138"/>
                    <a:pt x="1785" y="7191"/>
                    <a:pt x="1892" y="7191"/>
                  </a:cubicBezTo>
                  <a:lnTo>
                    <a:pt x="5014" y="7191"/>
                  </a:lnTo>
                  <a:cubicBezTo>
                    <a:pt x="5121" y="7191"/>
                    <a:pt x="5228" y="7138"/>
                    <a:pt x="5264" y="7049"/>
                  </a:cubicBezTo>
                  <a:cubicBezTo>
                    <a:pt x="5407" y="6763"/>
                    <a:pt x="5746" y="6067"/>
                    <a:pt x="6085" y="5728"/>
                  </a:cubicBezTo>
                  <a:cubicBezTo>
                    <a:pt x="6317" y="5443"/>
                    <a:pt x="6549" y="5104"/>
                    <a:pt x="6673" y="4747"/>
                  </a:cubicBezTo>
                  <a:cubicBezTo>
                    <a:pt x="6816" y="4354"/>
                    <a:pt x="6905" y="3962"/>
                    <a:pt x="6905" y="3551"/>
                  </a:cubicBezTo>
                  <a:lnTo>
                    <a:pt x="6905" y="3427"/>
                  </a:lnTo>
                  <a:cubicBezTo>
                    <a:pt x="6870" y="1535"/>
                    <a:pt x="5353" y="19"/>
                    <a:pt x="344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80" name="Google Shape;5980;p49"/>
          <p:cNvSpPr/>
          <p:nvPr/>
        </p:nvSpPr>
        <p:spPr>
          <a:xfrm>
            <a:off x="9392936" y="2284245"/>
            <a:ext cx="350330" cy="358181"/>
          </a:xfrm>
          <a:custGeom>
            <a:rect b="b" l="l" r="r" t="t"/>
            <a:pathLst>
              <a:path extrusionOk="0" h="10510" w="10600">
                <a:moveTo>
                  <a:pt x="3979" y="786"/>
                </a:moveTo>
                <a:cubicBezTo>
                  <a:pt x="5746" y="786"/>
                  <a:pt x="7173" y="2213"/>
                  <a:pt x="7173" y="3980"/>
                </a:cubicBezTo>
                <a:cubicBezTo>
                  <a:pt x="7173" y="5728"/>
                  <a:pt x="5746" y="7173"/>
                  <a:pt x="3979" y="7173"/>
                </a:cubicBezTo>
                <a:cubicBezTo>
                  <a:pt x="2231" y="7173"/>
                  <a:pt x="786" y="5728"/>
                  <a:pt x="786" y="3980"/>
                </a:cubicBezTo>
                <a:cubicBezTo>
                  <a:pt x="786" y="2213"/>
                  <a:pt x="2231" y="786"/>
                  <a:pt x="3979" y="786"/>
                </a:cubicBezTo>
                <a:close/>
                <a:moveTo>
                  <a:pt x="3997" y="1"/>
                </a:moveTo>
                <a:cubicBezTo>
                  <a:pt x="1803" y="1"/>
                  <a:pt x="1" y="1785"/>
                  <a:pt x="1" y="3980"/>
                </a:cubicBezTo>
                <a:cubicBezTo>
                  <a:pt x="1" y="6192"/>
                  <a:pt x="1803" y="7976"/>
                  <a:pt x="3997" y="7976"/>
                </a:cubicBezTo>
                <a:cubicBezTo>
                  <a:pt x="4907" y="7976"/>
                  <a:pt x="5746" y="7673"/>
                  <a:pt x="6424" y="7156"/>
                </a:cubicBezTo>
                <a:lnTo>
                  <a:pt x="7013" y="7744"/>
                </a:lnTo>
                <a:cubicBezTo>
                  <a:pt x="6959" y="8030"/>
                  <a:pt x="7031" y="8333"/>
                  <a:pt x="7263" y="8565"/>
                </a:cubicBezTo>
                <a:lnTo>
                  <a:pt x="8922" y="10224"/>
                </a:lnTo>
                <a:cubicBezTo>
                  <a:pt x="9100" y="10421"/>
                  <a:pt x="9350" y="10510"/>
                  <a:pt x="9582" y="10510"/>
                </a:cubicBezTo>
                <a:cubicBezTo>
                  <a:pt x="9832" y="10510"/>
                  <a:pt x="10082" y="10421"/>
                  <a:pt x="10260" y="10224"/>
                </a:cubicBezTo>
                <a:cubicBezTo>
                  <a:pt x="10599" y="9868"/>
                  <a:pt x="10599" y="9261"/>
                  <a:pt x="10242" y="8904"/>
                </a:cubicBezTo>
                <a:lnTo>
                  <a:pt x="8583" y="7245"/>
                </a:lnTo>
                <a:cubicBezTo>
                  <a:pt x="8395" y="7071"/>
                  <a:pt x="8160" y="6980"/>
                  <a:pt x="7916" y="6980"/>
                </a:cubicBezTo>
                <a:cubicBezTo>
                  <a:pt x="7859" y="6980"/>
                  <a:pt x="7802" y="6985"/>
                  <a:pt x="7744" y="6995"/>
                </a:cubicBezTo>
                <a:lnTo>
                  <a:pt x="7173" y="6406"/>
                </a:lnTo>
                <a:cubicBezTo>
                  <a:pt x="7691" y="5746"/>
                  <a:pt x="7994" y="4890"/>
                  <a:pt x="7994" y="3980"/>
                </a:cubicBezTo>
                <a:cubicBezTo>
                  <a:pt x="7994" y="1785"/>
                  <a:pt x="6192" y="1"/>
                  <a:pt x="399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81" name="Google Shape;5981;p49"/>
          <p:cNvGrpSpPr/>
          <p:nvPr/>
        </p:nvGrpSpPr>
        <p:grpSpPr>
          <a:xfrm>
            <a:off x="2456019" y="3015954"/>
            <a:ext cx="351520" cy="253623"/>
            <a:chOff x="952700" y="1101100"/>
            <a:chExt cx="265900" cy="186050"/>
          </a:xfrm>
        </p:grpSpPr>
        <p:sp>
          <p:nvSpPr>
            <p:cNvPr id="5982" name="Google Shape;5982;p49"/>
            <p:cNvSpPr/>
            <p:nvPr/>
          </p:nvSpPr>
          <p:spPr>
            <a:xfrm>
              <a:off x="952700" y="1101100"/>
              <a:ext cx="265900" cy="186050"/>
            </a:xfrm>
            <a:custGeom>
              <a:rect b="b" l="l" r="r" t="t"/>
              <a:pathLst>
                <a:path extrusionOk="0" h="7442" w="10636">
                  <a:moveTo>
                    <a:pt x="9832" y="786"/>
                  </a:moveTo>
                  <a:lnTo>
                    <a:pt x="9832" y="2927"/>
                  </a:lnTo>
                  <a:lnTo>
                    <a:pt x="804" y="2927"/>
                  </a:lnTo>
                  <a:lnTo>
                    <a:pt x="804" y="786"/>
                  </a:lnTo>
                  <a:close/>
                  <a:moveTo>
                    <a:pt x="9832" y="4515"/>
                  </a:moveTo>
                  <a:lnTo>
                    <a:pt x="9832" y="6638"/>
                  </a:lnTo>
                  <a:lnTo>
                    <a:pt x="804" y="6638"/>
                  </a:lnTo>
                  <a:lnTo>
                    <a:pt x="804" y="4515"/>
                  </a:lnTo>
                  <a:close/>
                  <a:moveTo>
                    <a:pt x="536" y="1"/>
                  </a:moveTo>
                  <a:cubicBezTo>
                    <a:pt x="251" y="1"/>
                    <a:pt x="1" y="233"/>
                    <a:pt x="1" y="518"/>
                  </a:cubicBezTo>
                  <a:lnTo>
                    <a:pt x="1" y="6906"/>
                  </a:lnTo>
                  <a:cubicBezTo>
                    <a:pt x="1" y="7209"/>
                    <a:pt x="251" y="7441"/>
                    <a:pt x="536" y="7441"/>
                  </a:cubicBezTo>
                  <a:lnTo>
                    <a:pt x="10100" y="7441"/>
                  </a:lnTo>
                  <a:cubicBezTo>
                    <a:pt x="10403" y="7441"/>
                    <a:pt x="10635" y="7209"/>
                    <a:pt x="10635" y="6906"/>
                  </a:cubicBezTo>
                  <a:lnTo>
                    <a:pt x="10635" y="518"/>
                  </a:lnTo>
                  <a:cubicBezTo>
                    <a:pt x="10635" y="233"/>
                    <a:pt x="10403" y="1"/>
                    <a:pt x="1010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3" name="Google Shape;5983;p49"/>
            <p:cNvSpPr/>
            <p:nvPr/>
          </p:nvSpPr>
          <p:spPr>
            <a:xfrm>
              <a:off x="992850" y="1234025"/>
              <a:ext cx="53125" cy="13425"/>
            </a:xfrm>
            <a:custGeom>
              <a:rect b="b" l="l" r="r" t="t"/>
              <a:pathLst>
                <a:path extrusionOk="0" h="537" w="2125">
                  <a:moveTo>
                    <a:pt x="1" y="1"/>
                  </a:moveTo>
                  <a:lnTo>
                    <a:pt x="1" y="536"/>
                  </a:lnTo>
                  <a:lnTo>
                    <a:pt x="2124" y="536"/>
                  </a:lnTo>
                  <a:lnTo>
                    <a:pt x="2124"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4" name="Google Shape;5984;p49"/>
            <p:cNvSpPr/>
            <p:nvPr/>
          </p:nvSpPr>
          <p:spPr>
            <a:xfrm>
              <a:off x="1059325" y="1234025"/>
              <a:ext cx="26350" cy="13425"/>
            </a:xfrm>
            <a:custGeom>
              <a:rect b="b" l="l" r="r" t="t"/>
              <a:pathLst>
                <a:path extrusionOk="0" h="537" w="1054">
                  <a:moveTo>
                    <a:pt x="0" y="1"/>
                  </a:moveTo>
                  <a:lnTo>
                    <a:pt x="0" y="536"/>
                  </a:lnTo>
                  <a:lnTo>
                    <a:pt x="1053" y="536"/>
                  </a:lnTo>
                  <a:lnTo>
                    <a:pt x="1053"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85" name="Google Shape;5985;p49"/>
          <p:cNvSpPr/>
          <p:nvPr/>
        </p:nvSpPr>
        <p:spPr>
          <a:xfrm>
            <a:off x="2982491" y="2932795"/>
            <a:ext cx="246520" cy="362475"/>
          </a:xfrm>
          <a:custGeom>
            <a:rect b="b" l="l" r="r" t="t"/>
            <a:pathLst>
              <a:path extrusionOk="0" h="10636" w="7459">
                <a:moveTo>
                  <a:pt x="6120" y="1321"/>
                </a:moveTo>
                <a:lnTo>
                  <a:pt x="6120" y="3462"/>
                </a:lnTo>
                <a:lnTo>
                  <a:pt x="1339" y="3462"/>
                </a:lnTo>
                <a:lnTo>
                  <a:pt x="1339" y="1321"/>
                </a:lnTo>
                <a:close/>
                <a:moveTo>
                  <a:pt x="2141" y="4515"/>
                </a:moveTo>
                <a:lnTo>
                  <a:pt x="2141" y="5318"/>
                </a:lnTo>
                <a:lnTo>
                  <a:pt x="1339" y="5318"/>
                </a:lnTo>
                <a:lnTo>
                  <a:pt x="1339" y="4515"/>
                </a:lnTo>
                <a:close/>
                <a:moveTo>
                  <a:pt x="3462" y="4515"/>
                </a:moveTo>
                <a:lnTo>
                  <a:pt x="3462" y="5318"/>
                </a:lnTo>
                <a:lnTo>
                  <a:pt x="2659" y="5318"/>
                </a:lnTo>
                <a:lnTo>
                  <a:pt x="2659" y="4515"/>
                </a:lnTo>
                <a:close/>
                <a:moveTo>
                  <a:pt x="4800" y="4515"/>
                </a:moveTo>
                <a:lnTo>
                  <a:pt x="4800" y="5318"/>
                </a:lnTo>
                <a:lnTo>
                  <a:pt x="3997" y="5318"/>
                </a:lnTo>
                <a:lnTo>
                  <a:pt x="3997" y="4515"/>
                </a:lnTo>
                <a:close/>
                <a:moveTo>
                  <a:pt x="6120" y="4515"/>
                </a:moveTo>
                <a:lnTo>
                  <a:pt x="6120" y="5318"/>
                </a:lnTo>
                <a:lnTo>
                  <a:pt x="5317" y="5318"/>
                </a:lnTo>
                <a:lnTo>
                  <a:pt x="5317" y="4515"/>
                </a:lnTo>
                <a:close/>
                <a:moveTo>
                  <a:pt x="2141" y="5853"/>
                </a:moveTo>
                <a:lnTo>
                  <a:pt x="2141" y="6638"/>
                </a:lnTo>
                <a:lnTo>
                  <a:pt x="1339" y="6638"/>
                </a:lnTo>
                <a:lnTo>
                  <a:pt x="1339" y="5853"/>
                </a:lnTo>
                <a:close/>
                <a:moveTo>
                  <a:pt x="3462" y="5853"/>
                </a:moveTo>
                <a:lnTo>
                  <a:pt x="3462" y="6638"/>
                </a:lnTo>
                <a:lnTo>
                  <a:pt x="2659" y="6638"/>
                </a:lnTo>
                <a:lnTo>
                  <a:pt x="2659" y="5853"/>
                </a:lnTo>
                <a:close/>
                <a:moveTo>
                  <a:pt x="4800" y="5853"/>
                </a:moveTo>
                <a:lnTo>
                  <a:pt x="4800" y="6638"/>
                </a:lnTo>
                <a:lnTo>
                  <a:pt x="3997" y="6638"/>
                </a:lnTo>
                <a:lnTo>
                  <a:pt x="3997" y="5853"/>
                </a:lnTo>
                <a:close/>
                <a:moveTo>
                  <a:pt x="6120" y="5853"/>
                </a:moveTo>
                <a:lnTo>
                  <a:pt x="6120" y="6638"/>
                </a:lnTo>
                <a:lnTo>
                  <a:pt x="5317" y="6638"/>
                </a:lnTo>
                <a:lnTo>
                  <a:pt x="5317" y="5853"/>
                </a:lnTo>
                <a:close/>
                <a:moveTo>
                  <a:pt x="2141" y="7174"/>
                </a:moveTo>
                <a:lnTo>
                  <a:pt x="2141" y="7977"/>
                </a:lnTo>
                <a:lnTo>
                  <a:pt x="1339" y="7977"/>
                </a:lnTo>
                <a:lnTo>
                  <a:pt x="1339" y="7174"/>
                </a:lnTo>
                <a:close/>
                <a:moveTo>
                  <a:pt x="3462" y="7174"/>
                </a:moveTo>
                <a:lnTo>
                  <a:pt x="3462" y="7977"/>
                </a:lnTo>
                <a:lnTo>
                  <a:pt x="2659" y="7977"/>
                </a:lnTo>
                <a:lnTo>
                  <a:pt x="2659" y="7174"/>
                </a:lnTo>
                <a:close/>
                <a:moveTo>
                  <a:pt x="4800" y="7174"/>
                </a:moveTo>
                <a:lnTo>
                  <a:pt x="4800" y="7977"/>
                </a:lnTo>
                <a:lnTo>
                  <a:pt x="3997" y="7977"/>
                </a:lnTo>
                <a:lnTo>
                  <a:pt x="3997" y="7174"/>
                </a:lnTo>
                <a:close/>
                <a:moveTo>
                  <a:pt x="6120" y="7174"/>
                </a:moveTo>
                <a:lnTo>
                  <a:pt x="6120" y="7977"/>
                </a:lnTo>
                <a:lnTo>
                  <a:pt x="5317" y="7977"/>
                </a:lnTo>
                <a:lnTo>
                  <a:pt x="5317" y="7174"/>
                </a:lnTo>
                <a:close/>
                <a:moveTo>
                  <a:pt x="3462" y="8512"/>
                </a:moveTo>
                <a:lnTo>
                  <a:pt x="3462" y="9297"/>
                </a:lnTo>
                <a:lnTo>
                  <a:pt x="1339" y="9297"/>
                </a:lnTo>
                <a:lnTo>
                  <a:pt x="1339" y="8512"/>
                </a:lnTo>
                <a:close/>
                <a:moveTo>
                  <a:pt x="4800" y="8512"/>
                </a:moveTo>
                <a:lnTo>
                  <a:pt x="4800" y="9297"/>
                </a:lnTo>
                <a:lnTo>
                  <a:pt x="3997" y="9297"/>
                </a:lnTo>
                <a:lnTo>
                  <a:pt x="3997" y="8512"/>
                </a:lnTo>
                <a:close/>
                <a:moveTo>
                  <a:pt x="6120" y="8512"/>
                </a:moveTo>
                <a:lnTo>
                  <a:pt x="6120" y="9297"/>
                </a:lnTo>
                <a:lnTo>
                  <a:pt x="5317" y="9297"/>
                </a:lnTo>
                <a:lnTo>
                  <a:pt x="5317" y="8512"/>
                </a:lnTo>
                <a:close/>
                <a:moveTo>
                  <a:pt x="536" y="1"/>
                </a:moveTo>
                <a:cubicBezTo>
                  <a:pt x="250" y="1"/>
                  <a:pt x="0" y="233"/>
                  <a:pt x="0" y="536"/>
                </a:cubicBezTo>
                <a:lnTo>
                  <a:pt x="0" y="10100"/>
                </a:lnTo>
                <a:cubicBezTo>
                  <a:pt x="0" y="10403"/>
                  <a:pt x="250" y="10635"/>
                  <a:pt x="536" y="10635"/>
                </a:cubicBezTo>
                <a:lnTo>
                  <a:pt x="6923" y="10635"/>
                </a:lnTo>
                <a:cubicBezTo>
                  <a:pt x="7227" y="10635"/>
                  <a:pt x="7459" y="10403"/>
                  <a:pt x="7459" y="10100"/>
                </a:cubicBezTo>
                <a:lnTo>
                  <a:pt x="7459" y="536"/>
                </a:lnTo>
                <a:cubicBezTo>
                  <a:pt x="7459" y="233"/>
                  <a:pt x="7227" y="1"/>
                  <a:pt x="692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6" name="Google Shape;5986;p49"/>
          <p:cNvSpPr/>
          <p:nvPr/>
        </p:nvSpPr>
        <p:spPr>
          <a:xfrm>
            <a:off x="3404353" y="2960200"/>
            <a:ext cx="396303" cy="399281"/>
          </a:xfrm>
          <a:custGeom>
            <a:rect b="b" l="l" r="r" t="t"/>
            <a:pathLst>
              <a:path extrusionOk="0" h="11716" w="11991">
                <a:moveTo>
                  <a:pt x="9819" y="1"/>
                </a:moveTo>
                <a:cubicBezTo>
                  <a:pt x="9326" y="1"/>
                  <a:pt x="8840" y="179"/>
                  <a:pt x="8458" y="525"/>
                </a:cubicBezTo>
                <a:cubicBezTo>
                  <a:pt x="7887" y="1043"/>
                  <a:pt x="7655" y="1828"/>
                  <a:pt x="7851" y="2560"/>
                </a:cubicBezTo>
                <a:lnTo>
                  <a:pt x="2694" y="7716"/>
                </a:lnTo>
                <a:cubicBezTo>
                  <a:pt x="2522" y="7670"/>
                  <a:pt x="2346" y="7647"/>
                  <a:pt x="2172" y="7647"/>
                </a:cubicBezTo>
                <a:cubicBezTo>
                  <a:pt x="1608" y="7647"/>
                  <a:pt x="1060" y="7882"/>
                  <a:pt x="678" y="8305"/>
                </a:cubicBezTo>
                <a:cubicBezTo>
                  <a:pt x="179" y="8876"/>
                  <a:pt x="0" y="9679"/>
                  <a:pt x="268" y="10392"/>
                </a:cubicBezTo>
                <a:lnTo>
                  <a:pt x="1463" y="9197"/>
                </a:lnTo>
                <a:lnTo>
                  <a:pt x="2409" y="9447"/>
                </a:lnTo>
                <a:lnTo>
                  <a:pt x="2659" y="10392"/>
                </a:lnTo>
                <a:lnTo>
                  <a:pt x="1463" y="11588"/>
                </a:lnTo>
                <a:cubicBezTo>
                  <a:pt x="1692" y="11674"/>
                  <a:pt x="1931" y="11716"/>
                  <a:pt x="2168" y="11716"/>
                </a:cubicBezTo>
                <a:cubicBezTo>
                  <a:pt x="2669" y="11716"/>
                  <a:pt x="3163" y="11529"/>
                  <a:pt x="3551" y="11178"/>
                </a:cubicBezTo>
                <a:cubicBezTo>
                  <a:pt x="4104" y="10678"/>
                  <a:pt x="4354" y="9875"/>
                  <a:pt x="4140" y="9143"/>
                </a:cubicBezTo>
                <a:lnTo>
                  <a:pt x="9296" y="3987"/>
                </a:lnTo>
                <a:cubicBezTo>
                  <a:pt x="9469" y="4033"/>
                  <a:pt x="9645" y="4056"/>
                  <a:pt x="9819" y="4056"/>
                </a:cubicBezTo>
                <a:cubicBezTo>
                  <a:pt x="10383" y="4056"/>
                  <a:pt x="10931" y="3821"/>
                  <a:pt x="11312" y="3398"/>
                </a:cubicBezTo>
                <a:cubicBezTo>
                  <a:pt x="11830" y="2845"/>
                  <a:pt x="11990" y="2042"/>
                  <a:pt x="11723" y="1328"/>
                </a:cubicBezTo>
                <a:lnTo>
                  <a:pt x="11723" y="1328"/>
                </a:lnTo>
                <a:lnTo>
                  <a:pt x="10545" y="2524"/>
                </a:lnTo>
                <a:lnTo>
                  <a:pt x="9582" y="2274"/>
                </a:lnTo>
                <a:lnTo>
                  <a:pt x="9332" y="1328"/>
                </a:lnTo>
                <a:lnTo>
                  <a:pt x="10545" y="133"/>
                </a:lnTo>
                <a:cubicBezTo>
                  <a:pt x="10309" y="44"/>
                  <a:pt x="10063" y="1"/>
                  <a:pt x="9819"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7" name="Google Shape;5987;p49"/>
          <p:cNvSpPr/>
          <p:nvPr/>
        </p:nvSpPr>
        <p:spPr>
          <a:xfrm>
            <a:off x="3975971" y="2960268"/>
            <a:ext cx="360939" cy="301063"/>
          </a:xfrm>
          <a:custGeom>
            <a:rect b="b" l="l" r="r" t="t"/>
            <a:pathLst>
              <a:path extrusionOk="0" h="8834" w="10921">
                <a:moveTo>
                  <a:pt x="5460" y="804"/>
                </a:moveTo>
                <a:cubicBezTo>
                  <a:pt x="5478" y="804"/>
                  <a:pt x="5532" y="804"/>
                  <a:pt x="5550" y="840"/>
                </a:cubicBezTo>
                <a:lnTo>
                  <a:pt x="7298" y="2570"/>
                </a:lnTo>
                <a:lnTo>
                  <a:pt x="3623" y="2570"/>
                </a:lnTo>
                <a:lnTo>
                  <a:pt x="5371" y="840"/>
                </a:lnTo>
                <a:cubicBezTo>
                  <a:pt x="5407" y="804"/>
                  <a:pt x="5442" y="804"/>
                  <a:pt x="5460" y="804"/>
                </a:cubicBezTo>
                <a:close/>
                <a:moveTo>
                  <a:pt x="2802" y="3373"/>
                </a:moveTo>
                <a:lnTo>
                  <a:pt x="2909" y="4569"/>
                </a:lnTo>
                <a:lnTo>
                  <a:pt x="1142" y="4569"/>
                </a:lnTo>
                <a:lnTo>
                  <a:pt x="946" y="3373"/>
                </a:lnTo>
                <a:close/>
                <a:moveTo>
                  <a:pt x="5193" y="3373"/>
                </a:moveTo>
                <a:lnTo>
                  <a:pt x="5193" y="4569"/>
                </a:lnTo>
                <a:lnTo>
                  <a:pt x="3444" y="4569"/>
                </a:lnTo>
                <a:lnTo>
                  <a:pt x="3319" y="3373"/>
                </a:lnTo>
                <a:close/>
                <a:moveTo>
                  <a:pt x="7584" y="3373"/>
                </a:moveTo>
                <a:lnTo>
                  <a:pt x="7494" y="4569"/>
                </a:lnTo>
                <a:lnTo>
                  <a:pt x="5728" y="4569"/>
                </a:lnTo>
                <a:lnTo>
                  <a:pt x="5728" y="3373"/>
                </a:lnTo>
                <a:close/>
                <a:moveTo>
                  <a:pt x="9975" y="3373"/>
                </a:moveTo>
                <a:lnTo>
                  <a:pt x="9778" y="4569"/>
                </a:lnTo>
                <a:lnTo>
                  <a:pt x="8030" y="4569"/>
                </a:lnTo>
                <a:lnTo>
                  <a:pt x="8137" y="3373"/>
                </a:lnTo>
                <a:close/>
                <a:moveTo>
                  <a:pt x="2945" y="5104"/>
                </a:moveTo>
                <a:lnTo>
                  <a:pt x="3034" y="6299"/>
                </a:lnTo>
                <a:lnTo>
                  <a:pt x="1446" y="6299"/>
                </a:lnTo>
                <a:lnTo>
                  <a:pt x="1232" y="5104"/>
                </a:lnTo>
                <a:close/>
                <a:moveTo>
                  <a:pt x="5193" y="5104"/>
                </a:moveTo>
                <a:lnTo>
                  <a:pt x="5193" y="6299"/>
                </a:lnTo>
                <a:lnTo>
                  <a:pt x="3569" y="6299"/>
                </a:lnTo>
                <a:lnTo>
                  <a:pt x="3480" y="5104"/>
                </a:lnTo>
                <a:close/>
                <a:moveTo>
                  <a:pt x="7441" y="5104"/>
                </a:moveTo>
                <a:lnTo>
                  <a:pt x="7334" y="6299"/>
                </a:lnTo>
                <a:lnTo>
                  <a:pt x="5728" y="6299"/>
                </a:lnTo>
                <a:lnTo>
                  <a:pt x="5728" y="5104"/>
                </a:lnTo>
                <a:close/>
                <a:moveTo>
                  <a:pt x="9689" y="5104"/>
                </a:moveTo>
                <a:lnTo>
                  <a:pt x="9493" y="6299"/>
                </a:lnTo>
                <a:lnTo>
                  <a:pt x="7887" y="6299"/>
                </a:lnTo>
                <a:lnTo>
                  <a:pt x="7976" y="5104"/>
                </a:lnTo>
                <a:close/>
                <a:moveTo>
                  <a:pt x="3069" y="6835"/>
                </a:moveTo>
                <a:lnTo>
                  <a:pt x="3194" y="8030"/>
                </a:lnTo>
                <a:lnTo>
                  <a:pt x="1749" y="8030"/>
                </a:lnTo>
                <a:lnTo>
                  <a:pt x="1535" y="6835"/>
                </a:lnTo>
                <a:close/>
                <a:moveTo>
                  <a:pt x="5193" y="6835"/>
                </a:moveTo>
                <a:lnTo>
                  <a:pt x="5193" y="8030"/>
                </a:lnTo>
                <a:lnTo>
                  <a:pt x="3712" y="8030"/>
                </a:lnTo>
                <a:lnTo>
                  <a:pt x="3605" y="6835"/>
                </a:lnTo>
                <a:close/>
                <a:moveTo>
                  <a:pt x="7298" y="6835"/>
                </a:moveTo>
                <a:lnTo>
                  <a:pt x="7191" y="8030"/>
                </a:lnTo>
                <a:lnTo>
                  <a:pt x="5728" y="8030"/>
                </a:lnTo>
                <a:lnTo>
                  <a:pt x="5728" y="6835"/>
                </a:lnTo>
                <a:close/>
                <a:moveTo>
                  <a:pt x="9386" y="6835"/>
                </a:moveTo>
                <a:lnTo>
                  <a:pt x="9189" y="8030"/>
                </a:lnTo>
                <a:lnTo>
                  <a:pt x="7744" y="8030"/>
                </a:lnTo>
                <a:lnTo>
                  <a:pt x="7851" y="6835"/>
                </a:lnTo>
                <a:close/>
                <a:moveTo>
                  <a:pt x="5460" y="1"/>
                </a:moveTo>
                <a:cubicBezTo>
                  <a:pt x="5211" y="1"/>
                  <a:pt x="4979" y="90"/>
                  <a:pt x="4800" y="286"/>
                </a:cubicBezTo>
                <a:lnTo>
                  <a:pt x="2516" y="2570"/>
                </a:lnTo>
                <a:lnTo>
                  <a:pt x="2498" y="2588"/>
                </a:lnTo>
                <a:lnTo>
                  <a:pt x="0" y="2588"/>
                </a:lnTo>
                <a:lnTo>
                  <a:pt x="982" y="8387"/>
                </a:lnTo>
                <a:cubicBezTo>
                  <a:pt x="1035" y="8637"/>
                  <a:pt x="1249" y="8833"/>
                  <a:pt x="1499" y="8833"/>
                </a:cubicBezTo>
                <a:lnTo>
                  <a:pt x="9386" y="8833"/>
                </a:lnTo>
                <a:cubicBezTo>
                  <a:pt x="9636" y="8833"/>
                  <a:pt x="9867" y="8637"/>
                  <a:pt x="9903" y="8387"/>
                </a:cubicBezTo>
                <a:lnTo>
                  <a:pt x="10920" y="2588"/>
                </a:lnTo>
                <a:lnTo>
                  <a:pt x="8422" y="2588"/>
                </a:lnTo>
                <a:lnTo>
                  <a:pt x="6121" y="286"/>
                </a:lnTo>
                <a:cubicBezTo>
                  <a:pt x="5960" y="108"/>
                  <a:pt x="5710" y="1"/>
                  <a:pt x="546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8" name="Google Shape;5988;p49"/>
          <p:cNvSpPr/>
          <p:nvPr/>
        </p:nvSpPr>
        <p:spPr>
          <a:xfrm>
            <a:off x="4585338" y="2998409"/>
            <a:ext cx="311397" cy="336915"/>
          </a:xfrm>
          <a:custGeom>
            <a:rect b="b" l="l" r="r" t="t"/>
            <a:pathLst>
              <a:path extrusionOk="0" h="9886" w="9422">
                <a:moveTo>
                  <a:pt x="2927" y="2730"/>
                </a:moveTo>
                <a:cubicBezTo>
                  <a:pt x="3070" y="2837"/>
                  <a:pt x="3195" y="2998"/>
                  <a:pt x="3195" y="3194"/>
                </a:cubicBezTo>
                <a:cubicBezTo>
                  <a:pt x="3195" y="3497"/>
                  <a:pt x="2963" y="3729"/>
                  <a:pt x="2659" y="3729"/>
                </a:cubicBezTo>
                <a:cubicBezTo>
                  <a:pt x="2374" y="3729"/>
                  <a:pt x="2124" y="3497"/>
                  <a:pt x="2124" y="3194"/>
                </a:cubicBezTo>
                <a:cubicBezTo>
                  <a:pt x="2124" y="3016"/>
                  <a:pt x="2231" y="2837"/>
                  <a:pt x="2392" y="2748"/>
                </a:cubicBezTo>
                <a:cubicBezTo>
                  <a:pt x="2392" y="2837"/>
                  <a:pt x="2392" y="2944"/>
                  <a:pt x="2392" y="3069"/>
                </a:cubicBezTo>
                <a:cubicBezTo>
                  <a:pt x="2392" y="3212"/>
                  <a:pt x="2517" y="3319"/>
                  <a:pt x="2659" y="3319"/>
                </a:cubicBezTo>
                <a:cubicBezTo>
                  <a:pt x="2802" y="3319"/>
                  <a:pt x="2927" y="3212"/>
                  <a:pt x="2927" y="3069"/>
                </a:cubicBezTo>
                <a:cubicBezTo>
                  <a:pt x="2927" y="2944"/>
                  <a:pt x="2927" y="2837"/>
                  <a:pt x="2927" y="2730"/>
                </a:cubicBezTo>
                <a:close/>
                <a:moveTo>
                  <a:pt x="268" y="0"/>
                </a:moveTo>
                <a:cubicBezTo>
                  <a:pt x="126" y="0"/>
                  <a:pt x="1" y="125"/>
                  <a:pt x="1" y="268"/>
                </a:cubicBezTo>
                <a:cubicBezTo>
                  <a:pt x="1" y="1517"/>
                  <a:pt x="500" y="1660"/>
                  <a:pt x="1375" y="1784"/>
                </a:cubicBezTo>
                <a:cubicBezTo>
                  <a:pt x="1500" y="1820"/>
                  <a:pt x="1660" y="1838"/>
                  <a:pt x="1821" y="1874"/>
                </a:cubicBezTo>
                <a:cubicBezTo>
                  <a:pt x="1999" y="1909"/>
                  <a:pt x="2195" y="1927"/>
                  <a:pt x="2303" y="2213"/>
                </a:cubicBezTo>
                <a:cubicBezTo>
                  <a:pt x="1892" y="2373"/>
                  <a:pt x="1607" y="2766"/>
                  <a:pt x="1607" y="3212"/>
                </a:cubicBezTo>
                <a:lnTo>
                  <a:pt x="1607" y="5638"/>
                </a:lnTo>
                <a:cubicBezTo>
                  <a:pt x="1607" y="5781"/>
                  <a:pt x="1660" y="5924"/>
                  <a:pt x="1767" y="6013"/>
                </a:cubicBezTo>
                <a:lnTo>
                  <a:pt x="5496" y="9742"/>
                </a:lnTo>
                <a:cubicBezTo>
                  <a:pt x="5586" y="9831"/>
                  <a:pt x="5728" y="9885"/>
                  <a:pt x="5853" y="9885"/>
                </a:cubicBezTo>
                <a:cubicBezTo>
                  <a:pt x="5996" y="9885"/>
                  <a:pt x="6121" y="9831"/>
                  <a:pt x="6228" y="9724"/>
                </a:cubicBezTo>
                <a:lnTo>
                  <a:pt x="9208" y="6763"/>
                </a:lnTo>
                <a:cubicBezTo>
                  <a:pt x="9422" y="6566"/>
                  <a:pt x="9422" y="6209"/>
                  <a:pt x="9225" y="6013"/>
                </a:cubicBezTo>
                <a:lnTo>
                  <a:pt x="5496" y="2302"/>
                </a:lnTo>
                <a:cubicBezTo>
                  <a:pt x="5389" y="2195"/>
                  <a:pt x="5247" y="2123"/>
                  <a:pt x="5122" y="2123"/>
                </a:cubicBezTo>
                <a:lnTo>
                  <a:pt x="2820" y="2123"/>
                </a:lnTo>
                <a:cubicBezTo>
                  <a:pt x="2677" y="1660"/>
                  <a:pt x="2392" y="1428"/>
                  <a:pt x="1928" y="1338"/>
                </a:cubicBezTo>
                <a:cubicBezTo>
                  <a:pt x="1749" y="1303"/>
                  <a:pt x="1589" y="1285"/>
                  <a:pt x="1446" y="1267"/>
                </a:cubicBezTo>
                <a:cubicBezTo>
                  <a:pt x="697" y="1160"/>
                  <a:pt x="536" y="1124"/>
                  <a:pt x="536" y="268"/>
                </a:cubicBezTo>
                <a:cubicBezTo>
                  <a:pt x="536" y="125"/>
                  <a:pt x="411" y="0"/>
                  <a:pt x="26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89" name="Google Shape;5989;p49"/>
          <p:cNvGrpSpPr/>
          <p:nvPr/>
        </p:nvGrpSpPr>
        <p:grpSpPr>
          <a:xfrm>
            <a:off x="5147284" y="2994552"/>
            <a:ext cx="317875" cy="344208"/>
            <a:chOff x="5583325" y="1073450"/>
            <a:chExt cx="240450" cy="252500"/>
          </a:xfrm>
        </p:grpSpPr>
        <p:sp>
          <p:nvSpPr>
            <p:cNvPr id="5990" name="Google Shape;5990;p49"/>
            <p:cNvSpPr/>
            <p:nvPr/>
          </p:nvSpPr>
          <p:spPr>
            <a:xfrm>
              <a:off x="5613200" y="1229575"/>
              <a:ext cx="96375" cy="96375"/>
            </a:xfrm>
            <a:custGeom>
              <a:rect b="b" l="l" r="r" t="t"/>
              <a:pathLst>
                <a:path extrusionOk="0" h="3855" w="3855">
                  <a:moveTo>
                    <a:pt x="1928" y="1267"/>
                  </a:moveTo>
                  <a:cubicBezTo>
                    <a:pt x="2303" y="1267"/>
                    <a:pt x="2588" y="1553"/>
                    <a:pt x="2588" y="1927"/>
                  </a:cubicBezTo>
                  <a:cubicBezTo>
                    <a:pt x="2588" y="2302"/>
                    <a:pt x="2285" y="2588"/>
                    <a:pt x="1928" y="2588"/>
                  </a:cubicBezTo>
                  <a:cubicBezTo>
                    <a:pt x="1553" y="2588"/>
                    <a:pt x="1268" y="2302"/>
                    <a:pt x="1268" y="1927"/>
                  </a:cubicBezTo>
                  <a:cubicBezTo>
                    <a:pt x="1268" y="1553"/>
                    <a:pt x="1553" y="1267"/>
                    <a:pt x="1928" y="1267"/>
                  </a:cubicBezTo>
                  <a:close/>
                  <a:moveTo>
                    <a:pt x="1928" y="0"/>
                  </a:moveTo>
                  <a:cubicBezTo>
                    <a:pt x="857" y="0"/>
                    <a:pt x="1" y="857"/>
                    <a:pt x="1" y="1927"/>
                  </a:cubicBezTo>
                  <a:cubicBezTo>
                    <a:pt x="1" y="2998"/>
                    <a:pt x="857" y="3854"/>
                    <a:pt x="1928" y="3854"/>
                  </a:cubicBezTo>
                  <a:cubicBezTo>
                    <a:pt x="2998" y="3854"/>
                    <a:pt x="3855" y="2998"/>
                    <a:pt x="3855" y="1927"/>
                  </a:cubicBezTo>
                  <a:cubicBezTo>
                    <a:pt x="3855" y="857"/>
                    <a:pt x="2998" y="0"/>
                    <a:pt x="192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1" name="Google Shape;5991;p49"/>
            <p:cNvSpPr/>
            <p:nvPr/>
          </p:nvSpPr>
          <p:spPr>
            <a:xfrm>
              <a:off x="5689050" y="1144825"/>
              <a:ext cx="134725" cy="122250"/>
            </a:xfrm>
            <a:custGeom>
              <a:rect b="b" l="l" r="r" t="t"/>
              <a:pathLst>
                <a:path extrusionOk="0" h="4890" w="5389">
                  <a:moveTo>
                    <a:pt x="4050" y="0"/>
                  </a:moveTo>
                  <a:lnTo>
                    <a:pt x="0" y="1695"/>
                  </a:lnTo>
                  <a:lnTo>
                    <a:pt x="1321" y="4889"/>
                  </a:lnTo>
                  <a:lnTo>
                    <a:pt x="5389" y="3212"/>
                  </a:lnTo>
                  <a:lnTo>
                    <a:pt x="4050"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2" name="Google Shape;5992;p49"/>
            <p:cNvSpPr/>
            <p:nvPr/>
          </p:nvSpPr>
          <p:spPr>
            <a:xfrm>
              <a:off x="5583325" y="1073450"/>
              <a:ext cx="106175" cy="150350"/>
            </a:xfrm>
            <a:custGeom>
              <a:rect b="b" l="l" r="r" t="t"/>
              <a:pathLst>
                <a:path extrusionOk="0" h="6014" w="4247">
                  <a:moveTo>
                    <a:pt x="1820" y="0"/>
                  </a:moveTo>
                  <a:lnTo>
                    <a:pt x="1071" y="304"/>
                  </a:lnTo>
                  <a:cubicBezTo>
                    <a:pt x="1071" y="322"/>
                    <a:pt x="1089" y="339"/>
                    <a:pt x="1089" y="357"/>
                  </a:cubicBezTo>
                  <a:lnTo>
                    <a:pt x="1392" y="1107"/>
                  </a:lnTo>
                  <a:lnTo>
                    <a:pt x="304" y="1553"/>
                  </a:lnTo>
                  <a:cubicBezTo>
                    <a:pt x="108" y="1642"/>
                    <a:pt x="0" y="1892"/>
                    <a:pt x="90" y="2088"/>
                  </a:cubicBezTo>
                  <a:cubicBezTo>
                    <a:pt x="143" y="2249"/>
                    <a:pt x="304" y="2338"/>
                    <a:pt x="464" y="2338"/>
                  </a:cubicBezTo>
                  <a:cubicBezTo>
                    <a:pt x="518" y="2338"/>
                    <a:pt x="571" y="2320"/>
                    <a:pt x="607" y="2302"/>
                  </a:cubicBezTo>
                  <a:lnTo>
                    <a:pt x="1696" y="1856"/>
                  </a:lnTo>
                  <a:lnTo>
                    <a:pt x="3284" y="5728"/>
                  </a:lnTo>
                  <a:cubicBezTo>
                    <a:pt x="3623" y="5746"/>
                    <a:pt x="3962" y="5835"/>
                    <a:pt x="4247" y="6013"/>
                  </a:cubicBezTo>
                  <a:lnTo>
                    <a:pt x="1838" y="54"/>
                  </a:lnTo>
                  <a:cubicBezTo>
                    <a:pt x="1838" y="36"/>
                    <a:pt x="1820" y="18"/>
                    <a:pt x="182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3" name="Google Shape;5993;p49"/>
            <p:cNvSpPr/>
            <p:nvPr/>
          </p:nvSpPr>
          <p:spPr>
            <a:xfrm>
              <a:off x="5716250" y="1252775"/>
              <a:ext cx="88350" cy="53100"/>
            </a:xfrm>
            <a:custGeom>
              <a:rect b="b" l="l" r="r" t="t"/>
              <a:pathLst>
                <a:path extrusionOk="0" h="2124" w="3534">
                  <a:moveTo>
                    <a:pt x="3123" y="0"/>
                  </a:moveTo>
                  <a:cubicBezTo>
                    <a:pt x="3087" y="0"/>
                    <a:pt x="3016" y="0"/>
                    <a:pt x="2962" y="18"/>
                  </a:cubicBezTo>
                  <a:lnTo>
                    <a:pt x="268" y="1124"/>
                  </a:lnTo>
                  <a:cubicBezTo>
                    <a:pt x="250" y="1481"/>
                    <a:pt x="161" y="1820"/>
                    <a:pt x="1" y="2106"/>
                  </a:cubicBezTo>
                  <a:lnTo>
                    <a:pt x="1" y="2123"/>
                  </a:lnTo>
                  <a:lnTo>
                    <a:pt x="3248" y="767"/>
                  </a:lnTo>
                  <a:cubicBezTo>
                    <a:pt x="3409" y="714"/>
                    <a:pt x="3533" y="571"/>
                    <a:pt x="3533" y="393"/>
                  </a:cubicBezTo>
                  <a:cubicBezTo>
                    <a:pt x="3533" y="179"/>
                    <a:pt x="3337" y="0"/>
                    <a:pt x="312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94" name="Google Shape;5994;p49"/>
          <p:cNvGrpSpPr/>
          <p:nvPr/>
        </p:nvGrpSpPr>
        <p:grpSpPr>
          <a:xfrm>
            <a:off x="5631161" y="2984310"/>
            <a:ext cx="386850" cy="294962"/>
            <a:chOff x="1502275" y="3638775"/>
            <a:chExt cx="292625" cy="216375"/>
          </a:xfrm>
        </p:grpSpPr>
        <p:sp>
          <p:nvSpPr>
            <p:cNvPr id="5995" name="Google Shape;5995;p49"/>
            <p:cNvSpPr/>
            <p:nvPr/>
          </p:nvSpPr>
          <p:spPr>
            <a:xfrm>
              <a:off x="1502275" y="3658850"/>
              <a:ext cx="292625" cy="196300"/>
            </a:xfrm>
            <a:custGeom>
              <a:rect b="b" l="l" r="r" t="t"/>
              <a:pathLst>
                <a:path extrusionOk="0" h="7852" w="11705">
                  <a:moveTo>
                    <a:pt x="0" y="0"/>
                  </a:moveTo>
                  <a:lnTo>
                    <a:pt x="0" y="7441"/>
                  </a:lnTo>
                  <a:lnTo>
                    <a:pt x="4657" y="7441"/>
                  </a:lnTo>
                  <a:cubicBezTo>
                    <a:pt x="4657" y="7673"/>
                    <a:pt x="4835" y="7851"/>
                    <a:pt x="5050" y="7851"/>
                  </a:cubicBezTo>
                  <a:lnTo>
                    <a:pt x="6655" y="7851"/>
                  </a:lnTo>
                  <a:cubicBezTo>
                    <a:pt x="6887" y="7851"/>
                    <a:pt x="7048" y="7673"/>
                    <a:pt x="7048" y="7441"/>
                  </a:cubicBezTo>
                  <a:lnTo>
                    <a:pt x="11705" y="7441"/>
                  </a:lnTo>
                  <a:lnTo>
                    <a:pt x="11705" y="0"/>
                  </a:lnTo>
                  <a:lnTo>
                    <a:pt x="10902" y="0"/>
                  </a:lnTo>
                  <a:lnTo>
                    <a:pt x="10902" y="6513"/>
                  </a:lnTo>
                  <a:lnTo>
                    <a:pt x="785" y="6513"/>
                  </a:lnTo>
                  <a:lnTo>
                    <a:pt x="785"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6" name="Google Shape;5996;p49"/>
            <p:cNvSpPr/>
            <p:nvPr/>
          </p:nvSpPr>
          <p:spPr>
            <a:xfrm>
              <a:off x="1535275" y="3638775"/>
              <a:ext cx="226625" cy="169525"/>
            </a:xfrm>
            <a:custGeom>
              <a:rect b="b" l="l" r="r" t="t"/>
              <a:pathLst>
                <a:path extrusionOk="0" h="6781" w="9065">
                  <a:moveTo>
                    <a:pt x="4265" y="803"/>
                  </a:moveTo>
                  <a:lnTo>
                    <a:pt x="4265" y="5978"/>
                  </a:lnTo>
                  <a:lnTo>
                    <a:pt x="803" y="5978"/>
                  </a:lnTo>
                  <a:lnTo>
                    <a:pt x="803" y="803"/>
                  </a:lnTo>
                  <a:close/>
                  <a:moveTo>
                    <a:pt x="8262" y="803"/>
                  </a:moveTo>
                  <a:lnTo>
                    <a:pt x="8262" y="5978"/>
                  </a:lnTo>
                  <a:lnTo>
                    <a:pt x="4800" y="5978"/>
                  </a:lnTo>
                  <a:lnTo>
                    <a:pt x="4800" y="803"/>
                  </a:lnTo>
                  <a:close/>
                  <a:moveTo>
                    <a:pt x="0" y="0"/>
                  </a:moveTo>
                  <a:lnTo>
                    <a:pt x="0" y="6781"/>
                  </a:lnTo>
                  <a:lnTo>
                    <a:pt x="9064" y="6781"/>
                  </a:lnTo>
                  <a:lnTo>
                    <a:pt x="9064"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7" name="Google Shape;5997;p49"/>
            <p:cNvSpPr/>
            <p:nvPr/>
          </p:nvSpPr>
          <p:spPr>
            <a:xfrm>
              <a:off x="1675350" y="3691850"/>
              <a:ext cx="46400" cy="10300"/>
            </a:xfrm>
            <a:custGeom>
              <a:rect b="b" l="l" r="r" t="t"/>
              <a:pathLst>
                <a:path extrusionOk="0" h="412" w="1856">
                  <a:moveTo>
                    <a:pt x="0" y="1"/>
                  </a:moveTo>
                  <a:lnTo>
                    <a:pt x="0" y="411"/>
                  </a:lnTo>
                  <a:lnTo>
                    <a:pt x="1856" y="411"/>
                  </a:lnTo>
                  <a:lnTo>
                    <a:pt x="1856"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8" name="Google Shape;5998;p49"/>
            <p:cNvSpPr/>
            <p:nvPr/>
          </p:nvSpPr>
          <p:spPr>
            <a:xfrm>
              <a:off x="1675350" y="3711925"/>
              <a:ext cx="46400" cy="9850"/>
            </a:xfrm>
            <a:custGeom>
              <a:rect b="b" l="l" r="r" t="t"/>
              <a:pathLst>
                <a:path extrusionOk="0" h="394" w="1856">
                  <a:moveTo>
                    <a:pt x="0" y="1"/>
                  </a:moveTo>
                  <a:lnTo>
                    <a:pt x="0" y="393"/>
                  </a:lnTo>
                  <a:lnTo>
                    <a:pt x="1856" y="393"/>
                  </a:lnTo>
                  <a:lnTo>
                    <a:pt x="1856"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9" name="Google Shape;5999;p49"/>
            <p:cNvSpPr/>
            <p:nvPr/>
          </p:nvSpPr>
          <p:spPr>
            <a:xfrm>
              <a:off x="1675350" y="3732000"/>
              <a:ext cx="32125" cy="9825"/>
            </a:xfrm>
            <a:custGeom>
              <a:rect b="b" l="l" r="r" t="t"/>
              <a:pathLst>
                <a:path extrusionOk="0" h="393" w="1285">
                  <a:moveTo>
                    <a:pt x="0" y="0"/>
                  </a:moveTo>
                  <a:lnTo>
                    <a:pt x="0" y="393"/>
                  </a:lnTo>
                  <a:lnTo>
                    <a:pt x="1285" y="393"/>
                  </a:lnTo>
                  <a:lnTo>
                    <a:pt x="1285"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00" name="Google Shape;6000;p49"/>
          <p:cNvGrpSpPr/>
          <p:nvPr/>
        </p:nvGrpSpPr>
        <p:grpSpPr>
          <a:xfrm>
            <a:off x="6186197" y="2928786"/>
            <a:ext cx="354428" cy="362441"/>
            <a:chOff x="3171000" y="4021950"/>
            <a:chExt cx="268100" cy="265875"/>
          </a:xfrm>
        </p:grpSpPr>
        <p:sp>
          <p:nvSpPr>
            <p:cNvPr id="6001" name="Google Shape;6001;p49"/>
            <p:cNvSpPr/>
            <p:nvPr/>
          </p:nvSpPr>
          <p:spPr>
            <a:xfrm>
              <a:off x="3171000" y="4058525"/>
              <a:ext cx="230200" cy="229300"/>
            </a:xfrm>
            <a:custGeom>
              <a:rect b="b" l="l" r="r" t="t"/>
              <a:pathLst>
                <a:path extrusionOk="0" h="9172" w="9208">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2" name="Google Shape;6002;p49"/>
            <p:cNvSpPr/>
            <p:nvPr/>
          </p:nvSpPr>
          <p:spPr>
            <a:xfrm>
              <a:off x="3367725" y="4021950"/>
              <a:ext cx="71375" cy="69150"/>
            </a:xfrm>
            <a:custGeom>
              <a:rect b="b" l="l" r="r" t="t"/>
              <a:pathLst>
                <a:path extrusionOk="0" h="2766" w="2855">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003" name="Google Shape;6003;p49"/>
          <p:cNvSpPr/>
          <p:nvPr/>
        </p:nvSpPr>
        <p:spPr>
          <a:xfrm>
            <a:off x="6706971" y="2963131"/>
            <a:ext cx="394518" cy="407460"/>
          </a:xfrm>
          <a:custGeom>
            <a:rect b="b" l="l" r="r" t="t"/>
            <a:pathLst>
              <a:path extrusionOk="0" h="11956" w="11937">
                <a:moveTo>
                  <a:pt x="9225" y="1125"/>
                </a:moveTo>
                <a:lnTo>
                  <a:pt x="10831" y="2730"/>
                </a:lnTo>
                <a:lnTo>
                  <a:pt x="9814" y="3747"/>
                </a:lnTo>
                <a:lnTo>
                  <a:pt x="8975" y="2927"/>
                </a:lnTo>
                <a:lnTo>
                  <a:pt x="8583" y="3301"/>
                </a:lnTo>
                <a:lnTo>
                  <a:pt x="9421" y="4140"/>
                </a:lnTo>
                <a:lnTo>
                  <a:pt x="8368" y="5175"/>
                </a:lnTo>
                <a:lnTo>
                  <a:pt x="7548" y="4354"/>
                </a:lnTo>
                <a:lnTo>
                  <a:pt x="7173" y="4729"/>
                </a:lnTo>
                <a:lnTo>
                  <a:pt x="8012" y="5550"/>
                </a:lnTo>
                <a:lnTo>
                  <a:pt x="6977" y="6584"/>
                </a:lnTo>
                <a:lnTo>
                  <a:pt x="6138" y="5764"/>
                </a:lnTo>
                <a:lnTo>
                  <a:pt x="5763" y="6138"/>
                </a:lnTo>
                <a:lnTo>
                  <a:pt x="6602" y="6959"/>
                </a:lnTo>
                <a:lnTo>
                  <a:pt x="5549" y="7994"/>
                </a:lnTo>
                <a:lnTo>
                  <a:pt x="4728" y="7173"/>
                </a:lnTo>
                <a:lnTo>
                  <a:pt x="4354" y="7548"/>
                </a:lnTo>
                <a:lnTo>
                  <a:pt x="5175" y="8369"/>
                </a:lnTo>
                <a:lnTo>
                  <a:pt x="4140" y="9404"/>
                </a:lnTo>
                <a:lnTo>
                  <a:pt x="3319" y="8583"/>
                </a:lnTo>
                <a:lnTo>
                  <a:pt x="2944" y="8958"/>
                </a:lnTo>
                <a:lnTo>
                  <a:pt x="3765" y="9778"/>
                </a:lnTo>
                <a:lnTo>
                  <a:pt x="2748" y="10795"/>
                </a:lnTo>
                <a:lnTo>
                  <a:pt x="1160" y="9207"/>
                </a:lnTo>
                <a:lnTo>
                  <a:pt x="9225" y="1125"/>
                </a:lnTo>
                <a:close/>
                <a:moveTo>
                  <a:pt x="9225" y="1"/>
                </a:moveTo>
                <a:lnTo>
                  <a:pt x="0" y="9225"/>
                </a:lnTo>
                <a:lnTo>
                  <a:pt x="2730" y="11955"/>
                </a:lnTo>
                <a:lnTo>
                  <a:pt x="11937" y="2748"/>
                </a:lnTo>
                <a:lnTo>
                  <a:pt x="9225"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4" name="Google Shape;6004;p49"/>
          <p:cNvSpPr/>
          <p:nvPr/>
        </p:nvSpPr>
        <p:spPr>
          <a:xfrm>
            <a:off x="7261358" y="2947588"/>
            <a:ext cx="352082" cy="363191"/>
          </a:xfrm>
          <a:custGeom>
            <a:rect b="b" l="l" r="r" t="t"/>
            <a:pathLst>
              <a:path extrusionOk="0" h="10657" w="10653">
                <a:moveTo>
                  <a:pt x="6254" y="823"/>
                </a:moveTo>
                <a:cubicBezTo>
                  <a:pt x="6352" y="823"/>
                  <a:pt x="6452" y="841"/>
                  <a:pt x="6549" y="879"/>
                </a:cubicBezTo>
                <a:cubicBezTo>
                  <a:pt x="6959" y="1040"/>
                  <a:pt x="7155" y="1504"/>
                  <a:pt x="6977" y="1914"/>
                </a:cubicBezTo>
                <a:cubicBezTo>
                  <a:pt x="6867" y="2217"/>
                  <a:pt x="6554" y="2414"/>
                  <a:pt x="6237" y="2414"/>
                </a:cubicBezTo>
                <a:cubicBezTo>
                  <a:pt x="6143" y="2414"/>
                  <a:pt x="6049" y="2397"/>
                  <a:pt x="5960" y="2360"/>
                </a:cubicBezTo>
                <a:cubicBezTo>
                  <a:pt x="5532" y="2200"/>
                  <a:pt x="5353" y="1736"/>
                  <a:pt x="5514" y="1325"/>
                </a:cubicBezTo>
                <a:cubicBezTo>
                  <a:pt x="5636" y="1012"/>
                  <a:pt x="5936" y="823"/>
                  <a:pt x="6254" y="823"/>
                </a:cubicBezTo>
                <a:close/>
                <a:moveTo>
                  <a:pt x="9047" y="3609"/>
                </a:moveTo>
                <a:cubicBezTo>
                  <a:pt x="9493" y="3609"/>
                  <a:pt x="9849" y="3966"/>
                  <a:pt x="9849" y="4394"/>
                </a:cubicBezTo>
                <a:cubicBezTo>
                  <a:pt x="9849" y="4840"/>
                  <a:pt x="9493" y="5197"/>
                  <a:pt x="9047" y="5197"/>
                </a:cubicBezTo>
                <a:cubicBezTo>
                  <a:pt x="8618" y="5197"/>
                  <a:pt x="8244" y="4840"/>
                  <a:pt x="8244" y="4394"/>
                </a:cubicBezTo>
                <a:cubicBezTo>
                  <a:pt x="8244" y="3966"/>
                  <a:pt x="8618" y="3609"/>
                  <a:pt x="9047" y="3609"/>
                </a:cubicBezTo>
                <a:close/>
                <a:moveTo>
                  <a:pt x="5585" y="4662"/>
                </a:moveTo>
                <a:cubicBezTo>
                  <a:pt x="5817" y="4662"/>
                  <a:pt x="5978" y="4840"/>
                  <a:pt x="5978" y="5072"/>
                </a:cubicBezTo>
                <a:cubicBezTo>
                  <a:pt x="5978" y="5304"/>
                  <a:pt x="5817" y="5465"/>
                  <a:pt x="5585" y="5465"/>
                </a:cubicBezTo>
                <a:cubicBezTo>
                  <a:pt x="5371" y="5465"/>
                  <a:pt x="5193" y="5304"/>
                  <a:pt x="5193" y="5072"/>
                </a:cubicBezTo>
                <a:cubicBezTo>
                  <a:pt x="5193" y="4840"/>
                  <a:pt x="5371" y="4662"/>
                  <a:pt x="5585" y="4662"/>
                </a:cubicBezTo>
                <a:close/>
                <a:moveTo>
                  <a:pt x="6272" y="0"/>
                </a:moveTo>
                <a:cubicBezTo>
                  <a:pt x="5644" y="0"/>
                  <a:pt x="5041" y="377"/>
                  <a:pt x="4782" y="1004"/>
                </a:cubicBezTo>
                <a:cubicBezTo>
                  <a:pt x="4443" y="1807"/>
                  <a:pt x="4853" y="2735"/>
                  <a:pt x="5656" y="3074"/>
                </a:cubicBezTo>
                <a:cubicBezTo>
                  <a:pt x="5817" y="3145"/>
                  <a:pt x="5978" y="3163"/>
                  <a:pt x="6138" y="3181"/>
                </a:cubicBezTo>
                <a:lnTo>
                  <a:pt x="4943" y="4376"/>
                </a:lnTo>
                <a:lnTo>
                  <a:pt x="4639" y="5036"/>
                </a:lnTo>
                <a:lnTo>
                  <a:pt x="803" y="7195"/>
                </a:lnTo>
                <a:lnTo>
                  <a:pt x="0" y="8534"/>
                </a:lnTo>
                <a:lnTo>
                  <a:pt x="3854" y="6803"/>
                </a:lnTo>
                <a:lnTo>
                  <a:pt x="2124" y="10657"/>
                </a:lnTo>
                <a:lnTo>
                  <a:pt x="2124" y="10657"/>
                </a:lnTo>
                <a:lnTo>
                  <a:pt x="3462" y="9854"/>
                </a:lnTo>
                <a:lnTo>
                  <a:pt x="5603" y="6036"/>
                </a:lnTo>
                <a:lnTo>
                  <a:pt x="6245" y="5732"/>
                </a:lnTo>
                <a:lnTo>
                  <a:pt x="7459" y="4537"/>
                </a:lnTo>
                <a:cubicBezTo>
                  <a:pt x="7512" y="5376"/>
                  <a:pt x="8208" y="6000"/>
                  <a:pt x="9047" y="6000"/>
                </a:cubicBezTo>
                <a:cubicBezTo>
                  <a:pt x="9939" y="6000"/>
                  <a:pt x="10652" y="5286"/>
                  <a:pt x="10652" y="4394"/>
                </a:cubicBezTo>
                <a:cubicBezTo>
                  <a:pt x="10652" y="3520"/>
                  <a:pt x="9939" y="2806"/>
                  <a:pt x="9047" y="2806"/>
                </a:cubicBezTo>
                <a:cubicBezTo>
                  <a:pt x="8708" y="2806"/>
                  <a:pt x="8386" y="2913"/>
                  <a:pt x="8119" y="3109"/>
                </a:cubicBezTo>
                <a:lnTo>
                  <a:pt x="6834" y="3823"/>
                </a:lnTo>
                <a:lnTo>
                  <a:pt x="7548" y="2539"/>
                </a:lnTo>
                <a:cubicBezTo>
                  <a:pt x="7619" y="2431"/>
                  <a:pt x="7690" y="2307"/>
                  <a:pt x="7726" y="2200"/>
                </a:cubicBezTo>
                <a:cubicBezTo>
                  <a:pt x="8065" y="1379"/>
                  <a:pt x="7673" y="451"/>
                  <a:pt x="6852" y="112"/>
                </a:cubicBezTo>
                <a:cubicBezTo>
                  <a:pt x="6662" y="36"/>
                  <a:pt x="6466" y="0"/>
                  <a:pt x="627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05" name="Google Shape;6005;p49"/>
          <p:cNvGrpSpPr/>
          <p:nvPr/>
        </p:nvGrpSpPr>
        <p:grpSpPr>
          <a:xfrm>
            <a:off x="7775467" y="2980449"/>
            <a:ext cx="334400" cy="344821"/>
            <a:chOff x="5684575" y="4038000"/>
            <a:chExt cx="252950" cy="252950"/>
          </a:xfrm>
        </p:grpSpPr>
        <p:sp>
          <p:nvSpPr>
            <p:cNvPr id="6006" name="Google Shape;6006;p49"/>
            <p:cNvSpPr/>
            <p:nvPr/>
          </p:nvSpPr>
          <p:spPr>
            <a:xfrm>
              <a:off x="5684575" y="4038000"/>
              <a:ext cx="252950" cy="252950"/>
            </a:xfrm>
            <a:custGeom>
              <a:rect b="b" l="l" r="r" t="t"/>
              <a:pathLst>
                <a:path extrusionOk="0" h="10118" w="10118">
                  <a:moveTo>
                    <a:pt x="5068" y="803"/>
                  </a:moveTo>
                  <a:cubicBezTo>
                    <a:pt x="7405" y="803"/>
                    <a:pt x="9332" y="2730"/>
                    <a:pt x="9332" y="5068"/>
                  </a:cubicBezTo>
                  <a:cubicBezTo>
                    <a:pt x="9332" y="7405"/>
                    <a:pt x="7405" y="9314"/>
                    <a:pt x="5068" y="9314"/>
                  </a:cubicBezTo>
                  <a:cubicBezTo>
                    <a:pt x="2731" y="9314"/>
                    <a:pt x="804" y="7405"/>
                    <a:pt x="804" y="5068"/>
                  </a:cubicBezTo>
                  <a:cubicBezTo>
                    <a:pt x="804" y="2730"/>
                    <a:pt x="2731" y="803"/>
                    <a:pt x="5068" y="803"/>
                  </a:cubicBezTo>
                  <a:close/>
                  <a:moveTo>
                    <a:pt x="5068" y="1"/>
                  </a:moveTo>
                  <a:cubicBezTo>
                    <a:pt x="2267" y="1"/>
                    <a:pt x="1" y="2267"/>
                    <a:pt x="1" y="5068"/>
                  </a:cubicBezTo>
                  <a:cubicBezTo>
                    <a:pt x="1" y="7851"/>
                    <a:pt x="2267" y="10117"/>
                    <a:pt x="5068" y="10117"/>
                  </a:cubicBezTo>
                  <a:cubicBezTo>
                    <a:pt x="7851" y="10117"/>
                    <a:pt x="10118" y="7851"/>
                    <a:pt x="10118" y="5068"/>
                  </a:cubicBezTo>
                  <a:cubicBezTo>
                    <a:pt x="10118" y="2267"/>
                    <a:pt x="7851" y="1"/>
                    <a:pt x="506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7" name="Google Shape;6007;p49"/>
            <p:cNvSpPr/>
            <p:nvPr/>
          </p:nvSpPr>
          <p:spPr>
            <a:xfrm>
              <a:off x="5804575" y="4097775"/>
              <a:ext cx="58000" cy="118225"/>
            </a:xfrm>
            <a:custGeom>
              <a:rect b="b" l="l" r="r" t="t"/>
              <a:pathLst>
                <a:path extrusionOk="0" h="4729" w="2320">
                  <a:moveTo>
                    <a:pt x="0" y="0"/>
                  </a:moveTo>
                  <a:lnTo>
                    <a:pt x="0" y="2677"/>
                  </a:lnTo>
                  <a:cubicBezTo>
                    <a:pt x="0" y="2748"/>
                    <a:pt x="36" y="2820"/>
                    <a:pt x="90" y="2855"/>
                  </a:cubicBezTo>
                  <a:lnTo>
                    <a:pt x="1963" y="4729"/>
                  </a:lnTo>
                  <a:lnTo>
                    <a:pt x="2320" y="4372"/>
                  </a:lnTo>
                  <a:lnTo>
                    <a:pt x="536" y="2570"/>
                  </a:lnTo>
                  <a:lnTo>
                    <a:pt x="536"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8" name="Google Shape;6008;p49"/>
            <p:cNvSpPr/>
            <p:nvPr/>
          </p:nvSpPr>
          <p:spPr>
            <a:xfrm>
              <a:off x="5804575" y="4071450"/>
              <a:ext cx="13400" cy="13400"/>
            </a:xfrm>
            <a:custGeom>
              <a:rect b="b" l="l" r="r" t="t"/>
              <a:pathLst>
                <a:path extrusionOk="0" h="536" w="536">
                  <a:moveTo>
                    <a:pt x="268" y="1"/>
                  </a:moveTo>
                  <a:cubicBezTo>
                    <a:pt x="125" y="1"/>
                    <a:pt x="0" y="126"/>
                    <a:pt x="0" y="268"/>
                  </a:cubicBezTo>
                  <a:cubicBezTo>
                    <a:pt x="0" y="411"/>
                    <a:pt x="125" y="536"/>
                    <a:pt x="268" y="536"/>
                  </a:cubicBezTo>
                  <a:cubicBezTo>
                    <a:pt x="411" y="536"/>
                    <a:pt x="536" y="411"/>
                    <a:pt x="536" y="268"/>
                  </a:cubicBezTo>
                  <a:cubicBezTo>
                    <a:pt x="536" y="126"/>
                    <a:pt x="411" y="1"/>
                    <a:pt x="26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9" name="Google Shape;6009;p49"/>
            <p:cNvSpPr/>
            <p:nvPr/>
          </p:nvSpPr>
          <p:spPr>
            <a:xfrm>
              <a:off x="5804575" y="4244525"/>
              <a:ext cx="13400" cy="12975"/>
            </a:xfrm>
            <a:custGeom>
              <a:rect b="b" l="l" r="r" t="t"/>
              <a:pathLst>
                <a:path extrusionOk="0" h="519" w="536">
                  <a:moveTo>
                    <a:pt x="268" y="1"/>
                  </a:moveTo>
                  <a:cubicBezTo>
                    <a:pt x="125" y="1"/>
                    <a:pt x="0" y="126"/>
                    <a:pt x="0" y="268"/>
                  </a:cubicBezTo>
                  <a:cubicBezTo>
                    <a:pt x="0" y="411"/>
                    <a:pt x="125" y="518"/>
                    <a:pt x="268" y="518"/>
                  </a:cubicBezTo>
                  <a:cubicBezTo>
                    <a:pt x="411" y="518"/>
                    <a:pt x="536" y="411"/>
                    <a:pt x="536" y="268"/>
                  </a:cubicBezTo>
                  <a:cubicBezTo>
                    <a:pt x="536" y="126"/>
                    <a:pt x="411" y="1"/>
                    <a:pt x="26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0" name="Google Shape;6010;p49"/>
            <p:cNvSpPr/>
            <p:nvPr/>
          </p:nvSpPr>
          <p:spPr>
            <a:xfrm>
              <a:off x="5718025"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1" name="Google Shape;6011;p49"/>
            <p:cNvSpPr/>
            <p:nvPr/>
          </p:nvSpPr>
          <p:spPr>
            <a:xfrm>
              <a:off x="5891100"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12" name="Google Shape;6012;p49"/>
          <p:cNvGrpSpPr/>
          <p:nvPr/>
        </p:nvGrpSpPr>
        <p:grpSpPr>
          <a:xfrm>
            <a:off x="8369063" y="2938874"/>
            <a:ext cx="247115" cy="399520"/>
            <a:chOff x="1982675" y="3599525"/>
            <a:chExt cx="186925" cy="293075"/>
          </a:xfrm>
        </p:grpSpPr>
        <p:sp>
          <p:nvSpPr>
            <p:cNvPr id="6013" name="Google Shape;6013;p49"/>
            <p:cNvSpPr/>
            <p:nvPr/>
          </p:nvSpPr>
          <p:spPr>
            <a:xfrm>
              <a:off x="2029075" y="3639675"/>
              <a:ext cx="40175" cy="39725"/>
            </a:xfrm>
            <a:custGeom>
              <a:rect b="b" l="l" r="r" t="t"/>
              <a:pathLst>
                <a:path extrusionOk="0" h="1589" w="1607">
                  <a:moveTo>
                    <a:pt x="803" y="0"/>
                  </a:moveTo>
                  <a:cubicBezTo>
                    <a:pt x="357" y="0"/>
                    <a:pt x="0" y="357"/>
                    <a:pt x="0" y="803"/>
                  </a:cubicBezTo>
                  <a:cubicBezTo>
                    <a:pt x="0" y="1231"/>
                    <a:pt x="357" y="1588"/>
                    <a:pt x="803" y="1588"/>
                  </a:cubicBezTo>
                  <a:cubicBezTo>
                    <a:pt x="1249" y="1588"/>
                    <a:pt x="1606" y="1231"/>
                    <a:pt x="1606" y="803"/>
                  </a:cubicBezTo>
                  <a:cubicBezTo>
                    <a:pt x="1606" y="357"/>
                    <a:pt x="1249" y="0"/>
                    <a:pt x="80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4" name="Google Shape;6014;p49"/>
            <p:cNvSpPr/>
            <p:nvPr/>
          </p:nvSpPr>
          <p:spPr>
            <a:xfrm>
              <a:off x="2029075" y="3599525"/>
              <a:ext cx="20100" cy="20100"/>
            </a:xfrm>
            <a:custGeom>
              <a:rect b="b" l="l" r="r" t="t"/>
              <a:pathLst>
                <a:path extrusionOk="0" h="804" w="804">
                  <a:moveTo>
                    <a:pt x="411" y="0"/>
                  </a:moveTo>
                  <a:cubicBezTo>
                    <a:pt x="197" y="0"/>
                    <a:pt x="0" y="196"/>
                    <a:pt x="0" y="411"/>
                  </a:cubicBezTo>
                  <a:cubicBezTo>
                    <a:pt x="0" y="625"/>
                    <a:pt x="197" y="803"/>
                    <a:pt x="411" y="803"/>
                  </a:cubicBezTo>
                  <a:cubicBezTo>
                    <a:pt x="625" y="803"/>
                    <a:pt x="803" y="625"/>
                    <a:pt x="803" y="411"/>
                  </a:cubicBezTo>
                  <a:cubicBezTo>
                    <a:pt x="803" y="196"/>
                    <a:pt x="625" y="0"/>
                    <a:pt x="41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5" name="Google Shape;6015;p49"/>
            <p:cNvSpPr/>
            <p:nvPr/>
          </p:nvSpPr>
          <p:spPr>
            <a:xfrm>
              <a:off x="2085725" y="3659725"/>
              <a:ext cx="20100" cy="19675"/>
            </a:xfrm>
            <a:custGeom>
              <a:rect b="b" l="l" r="r" t="t"/>
              <a:pathLst>
                <a:path extrusionOk="0" h="787" w="804">
                  <a:moveTo>
                    <a:pt x="393" y="1"/>
                  </a:moveTo>
                  <a:cubicBezTo>
                    <a:pt x="179" y="1"/>
                    <a:pt x="0" y="179"/>
                    <a:pt x="0" y="394"/>
                  </a:cubicBezTo>
                  <a:cubicBezTo>
                    <a:pt x="0" y="625"/>
                    <a:pt x="179" y="786"/>
                    <a:pt x="393" y="786"/>
                  </a:cubicBezTo>
                  <a:cubicBezTo>
                    <a:pt x="625" y="786"/>
                    <a:pt x="803" y="625"/>
                    <a:pt x="803" y="394"/>
                  </a:cubicBezTo>
                  <a:cubicBezTo>
                    <a:pt x="803" y="179"/>
                    <a:pt x="625" y="1"/>
                    <a:pt x="39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6" name="Google Shape;6016;p49"/>
            <p:cNvSpPr/>
            <p:nvPr/>
          </p:nvSpPr>
          <p:spPr>
            <a:xfrm>
              <a:off x="2088850" y="3612900"/>
              <a:ext cx="26775" cy="26800"/>
            </a:xfrm>
            <a:custGeom>
              <a:rect b="b" l="l" r="r" t="t"/>
              <a:pathLst>
                <a:path extrusionOk="0" h="1072" w="1071">
                  <a:moveTo>
                    <a:pt x="535" y="0"/>
                  </a:moveTo>
                  <a:cubicBezTo>
                    <a:pt x="250" y="0"/>
                    <a:pt x="0" y="250"/>
                    <a:pt x="0" y="536"/>
                  </a:cubicBezTo>
                  <a:cubicBezTo>
                    <a:pt x="0" y="839"/>
                    <a:pt x="250" y="1071"/>
                    <a:pt x="535" y="1071"/>
                  </a:cubicBezTo>
                  <a:cubicBezTo>
                    <a:pt x="839" y="1071"/>
                    <a:pt x="1071" y="839"/>
                    <a:pt x="1071" y="536"/>
                  </a:cubicBezTo>
                  <a:cubicBezTo>
                    <a:pt x="1071" y="250"/>
                    <a:pt x="839" y="0"/>
                    <a:pt x="53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7" name="Google Shape;6017;p49"/>
            <p:cNvSpPr/>
            <p:nvPr/>
          </p:nvSpPr>
          <p:spPr>
            <a:xfrm>
              <a:off x="1982675" y="3689625"/>
              <a:ext cx="186925" cy="202975"/>
            </a:xfrm>
            <a:custGeom>
              <a:rect b="b" l="l" r="r" t="t"/>
              <a:pathLst>
                <a:path extrusionOk="0" h="8119" w="7477">
                  <a:moveTo>
                    <a:pt x="6549" y="536"/>
                  </a:moveTo>
                  <a:cubicBezTo>
                    <a:pt x="6460" y="696"/>
                    <a:pt x="6388" y="928"/>
                    <a:pt x="6388" y="1196"/>
                  </a:cubicBezTo>
                  <a:lnTo>
                    <a:pt x="6388" y="1446"/>
                  </a:lnTo>
                  <a:cubicBezTo>
                    <a:pt x="5978" y="1285"/>
                    <a:pt x="5318" y="1053"/>
                    <a:pt x="4658" y="1053"/>
                  </a:cubicBezTo>
                  <a:cubicBezTo>
                    <a:pt x="3944" y="1053"/>
                    <a:pt x="3498" y="1178"/>
                    <a:pt x="3052" y="1303"/>
                  </a:cubicBezTo>
                  <a:cubicBezTo>
                    <a:pt x="2552" y="1428"/>
                    <a:pt x="2035" y="1571"/>
                    <a:pt x="1071" y="1588"/>
                  </a:cubicBezTo>
                  <a:lnTo>
                    <a:pt x="1071" y="1196"/>
                  </a:lnTo>
                  <a:cubicBezTo>
                    <a:pt x="1071" y="928"/>
                    <a:pt x="982" y="696"/>
                    <a:pt x="893" y="536"/>
                  </a:cubicBezTo>
                  <a:close/>
                  <a:moveTo>
                    <a:pt x="5585" y="2249"/>
                  </a:moveTo>
                  <a:lnTo>
                    <a:pt x="5585" y="2784"/>
                  </a:lnTo>
                  <a:lnTo>
                    <a:pt x="3997" y="2784"/>
                  </a:lnTo>
                  <a:lnTo>
                    <a:pt x="3997" y="2249"/>
                  </a:lnTo>
                  <a:close/>
                  <a:moveTo>
                    <a:pt x="5585" y="3319"/>
                  </a:moveTo>
                  <a:lnTo>
                    <a:pt x="5585" y="3854"/>
                  </a:lnTo>
                  <a:lnTo>
                    <a:pt x="3997" y="3854"/>
                  </a:lnTo>
                  <a:lnTo>
                    <a:pt x="3997" y="3319"/>
                  </a:lnTo>
                  <a:close/>
                  <a:moveTo>
                    <a:pt x="5585" y="4390"/>
                  </a:moveTo>
                  <a:lnTo>
                    <a:pt x="5585" y="4925"/>
                  </a:lnTo>
                  <a:lnTo>
                    <a:pt x="3997" y="4925"/>
                  </a:lnTo>
                  <a:lnTo>
                    <a:pt x="3997" y="4390"/>
                  </a:lnTo>
                  <a:close/>
                  <a:moveTo>
                    <a:pt x="5585" y="5442"/>
                  </a:moveTo>
                  <a:lnTo>
                    <a:pt x="5585" y="5978"/>
                  </a:lnTo>
                  <a:lnTo>
                    <a:pt x="3997" y="5978"/>
                  </a:lnTo>
                  <a:lnTo>
                    <a:pt x="3997" y="5442"/>
                  </a:lnTo>
                  <a:close/>
                  <a:moveTo>
                    <a:pt x="5585" y="6513"/>
                  </a:moveTo>
                  <a:lnTo>
                    <a:pt x="5585" y="7048"/>
                  </a:lnTo>
                  <a:lnTo>
                    <a:pt x="3997" y="7048"/>
                  </a:lnTo>
                  <a:lnTo>
                    <a:pt x="3997" y="6513"/>
                  </a:lnTo>
                  <a:close/>
                  <a:moveTo>
                    <a:pt x="268" y="0"/>
                  </a:moveTo>
                  <a:cubicBezTo>
                    <a:pt x="143" y="0"/>
                    <a:pt x="36" y="72"/>
                    <a:pt x="18" y="197"/>
                  </a:cubicBezTo>
                  <a:cubicBezTo>
                    <a:pt x="1" y="322"/>
                    <a:pt x="36" y="429"/>
                    <a:pt x="143" y="500"/>
                  </a:cubicBezTo>
                  <a:cubicBezTo>
                    <a:pt x="143" y="500"/>
                    <a:pt x="554" y="714"/>
                    <a:pt x="554" y="1196"/>
                  </a:cubicBezTo>
                  <a:lnTo>
                    <a:pt x="554" y="7316"/>
                  </a:lnTo>
                  <a:cubicBezTo>
                    <a:pt x="554" y="7762"/>
                    <a:pt x="911" y="8119"/>
                    <a:pt x="1339" y="8119"/>
                  </a:cubicBezTo>
                  <a:lnTo>
                    <a:pt x="6138" y="8119"/>
                  </a:lnTo>
                  <a:cubicBezTo>
                    <a:pt x="6567" y="8119"/>
                    <a:pt x="6924" y="7762"/>
                    <a:pt x="6924" y="7316"/>
                  </a:cubicBezTo>
                  <a:lnTo>
                    <a:pt x="6924" y="1196"/>
                  </a:lnTo>
                  <a:cubicBezTo>
                    <a:pt x="6924" y="714"/>
                    <a:pt x="7298" y="500"/>
                    <a:pt x="7316" y="500"/>
                  </a:cubicBezTo>
                  <a:cubicBezTo>
                    <a:pt x="7405" y="429"/>
                    <a:pt x="7477" y="322"/>
                    <a:pt x="7441" y="197"/>
                  </a:cubicBezTo>
                  <a:cubicBezTo>
                    <a:pt x="7405" y="72"/>
                    <a:pt x="7298" y="0"/>
                    <a:pt x="717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18" name="Google Shape;6018;p49"/>
          <p:cNvGrpSpPr/>
          <p:nvPr/>
        </p:nvGrpSpPr>
        <p:grpSpPr>
          <a:xfrm>
            <a:off x="8875081" y="2938881"/>
            <a:ext cx="178106" cy="398940"/>
            <a:chOff x="2397075" y="3602200"/>
            <a:chExt cx="134725" cy="292650"/>
          </a:xfrm>
        </p:grpSpPr>
        <p:sp>
          <p:nvSpPr>
            <p:cNvPr id="6019" name="Google Shape;6019;p49"/>
            <p:cNvSpPr/>
            <p:nvPr/>
          </p:nvSpPr>
          <p:spPr>
            <a:xfrm>
              <a:off x="2460850" y="3602200"/>
              <a:ext cx="20100" cy="20100"/>
            </a:xfrm>
            <a:custGeom>
              <a:rect b="b" l="l" r="r" t="t"/>
              <a:pathLst>
                <a:path extrusionOk="0" h="804" w="804">
                  <a:moveTo>
                    <a:pt x="411" y="0"/>
                  </a:moveTo>
                  <a:cubicBezTo>
                    <a:pt x="197" y="0"/>
                    <a:pt x="1" y="197"/>
                    <a:pt x="1" y="411"/>
                  </a:cubicBezTo>
                  <a:cubicBezTo>
                    <a:pt x="1" y="625"/>
                    <a:pt x="197" y="803"/>
                    <a:pt x="411" y="803"/>
                  </a:cubicBezTo>
                  <a:cubicBezTo>
                    <a:pt x="625" y="803"/>
                    <a:pt x="804" y="625"/>
                    <a:pt x="804" y="411"/>
                  </a:cubicBezTo>
                  <a:cubicBezTo>
                    <a:pt x="804" y="197"/>
                    <a:pt x="625" y="0"/>
                    <a:pt x="41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0" name="Google Shape;6020;p49"/>
            <p:cNvSpPr/>
            <p:nvPr/>
          </p:nvSpPr>
          <p:spPr>
            <a:xfrm>
              <a:off x="2477800" y="3632075"/>
              <a:ext cx="19675" cy="20100"/>
            </a:xfrm>
            <a:custGeom>
              <a:rect b="b" l="l" r="r" t="t"/>
              <a:pathLst>
                <a:path extrusionOk="0" h="804" w="787">
                  <a:moveTo>
                    <a:pt x="393" y="1"/>
                  </a:moveTo>
                  <a:cubicBezTo>
                    <a:pt x="179" y="1"/>
                    <a:pt x="1" y="197"/>
                    <a:pt x="1" y="411"/>
                  </a:cubicBezTo>
                  <a:cubicBezTo>
                    <a:pt x="1" y="625"/>
                    <a:pt x="179" y="804"/>
                    <a:pt x="393" y="804"/>
                  </a:cubicBezTo>
                  <a:cubicBezTo>
                    <a:pt x="625" y="804"/>
                    <a:pt x="786" y="625"/>
                    <a:pt x="786" y="411"/>
                  </a:cubicBezTo>
                  <a:cubicBezTo>
                    <a:pt x="786" y="197"/>
                    <a:pt x="625" y="1"/>
                    <a:pt x="39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1" name="Google Shape;6021;p49"/>
            <p:cNvSpPr/>
            <p:nvPr/>
          </p:nvSpPr>
          <p:spPr>
            <a:xfrm>
              <a:off x="2441225" y="3625400"/>
              <a:ext cx="19650" cy="20075"/>
            </a:xfrm>
            <a:custGeom>
              <a:rect b="b" l="l" r="r" t="t"/>
              <a:pathLst>
                <a:path extrusionOk="0" h="803" w="786">
                  <a:moveTo>
                    <a:pt x="393" y="0"/>
                  </a:moveTo>
                  <a:cubicBezTo>
                    <a:pt x="179" y="0"/>
                    <a:pt x="1" y="196"/>
                    <a:pt x="1" y="410"/>
                  </a:cubicBezTo>
                  <a:cubicBezTo>
                    <a:pt x="1" y="625"/>
                    <a:pt x="179" y="803"/>
                    <a:pt x="393" y="803"/>
                  </a:cubicBezTo>
                  <a:cubicBezTo>
                    <a:pt x="625" y="803"/>
                    <a:pt x="786" y="625"/>
                    <a:pt x="786" y="410"/>
                  </a:cubicBezTo>
                  <a:cubicBezTo>
                    <a:pt x="786" y="196"/>
                    <a:pt x="625" y="0"/>
                    <a:pt x="39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2" name="Google Shape;6022;p49"/>
            <p:cNvSpPr/>
            <p:nvPr/>
          </p:nvSpPr>
          <p:spPr>
            <a:xfrm>
              <a:off x="2444350" y="3658850"/>
              <a:ext cx="26800" cy="26325"/>
            </a:xfrm>
            <a:custGeom>
              <a:rect b="b" l="l" r="r" t="t"/>
              <a:pathLst>
                <a:path extrusionOk="0" h="1053" w="1072">
                  <a:moveTo>
                    <a:pt x="536" y="0"/>
                  </a:moveTo>
                  <a:cubicBezTo>
                    <a:pt x="251" y="0"/>
                    <a:pt x="1" y="232"/>
                    <a:pt x="1" y="536"/>
                  </a:cubicBezTo>
                  <a:cubicBezTo>
                    <a:pt x="1" y="821"/>
                    <a:pt x="251" y="1053"/>
                    <a:pt x="536" y="1053"/>
                  </a:cubicBezTo>
                  <a:cubicBezTo>
                    <a:pt x="839" y="1053"/>
                    <a:pt x="1071" y="821"/>
                    <a:pt x="1071" y="536"/>
                  </a:cubicBezTo>
                  <a:cubicBezTo>
                    <a:pt x="1071" y="232"/>
                    <a:pt x="839" y="0"/>
                    <a:pt x="53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3" name="Google Shape;6023;p49"/>
            <p:cNvSpPr/>
            <p:nvPr/>
          </p:nvSpPr>
          <p:spPr>
            <a:xfrm>
              <a:off x="2397075" y="3691850"/>
              <a:ext cx="134725" cy="203000"/>
            </a:xfrm>
            <a:custGeom>
              <a:rect b="b" l="l" r="r" t="t"/>
              <a:pathLst>
                <a:path extrusionOk="0" h="8120" w="5389">
                  <a:moveTo>
                    <a:pt x="3408" y="536"/>
                  </a:moveTo>
                  <a:cubicBezTo>
                    <a:pt x="3301" y="714"/>
                    <a:pt x="3230" y="928"/>
                    <a:pt x="3230" y="1196"/>
                  </a:cubicBezTo>
                  <a:lnTo>
                    <a:pt x="3230" y="1731"/>
                  </a:lnTo>
                  <a:lnTo>
                    <a:pt x="2159" y="1731"/>
                  </a:lnTo>
                  <a:lnTo>
                    <a:pt x="2159" y="1196"/>
                  </a:lnTo>
                  <a:cubicBezTo>
                    <a:pt x="2159" y="928"/>
                    <a:pt x="2088" y="714"/>
                    <a:pt x="1999" y="536"/>
                  </a:cubicBezTo>
                  <a:close/>
                  <a:moveTo>
                    <a:pt x="1356" y="1"/>
                  </a:moveTo>
                  <a:cubicBezTo>
                    <a:pt x="1267" y="1"/>
                    <a:pt x="1160" y="72"/>
                    <a:pt x="1107" y="161"/>
                  </a:cubicBezTo>
                  <a:cubicBezTo>
                    <a:pt x="1053" y="286"/>
                    <a:pt x="1089" y="447"/>
                    <a:pt x="1232" y="518"/>
                  </a:cubicBezTo>
                  <a:cubicBezTo>
                    <a:pt x="1232" y="518"/>
                    <a:pt x="1624" y="732"/>
                    <a:pt x="1624" y="1196"/>
                  </a:cubicBezTo>
                  <a:lnTo>
                    <a:pt x="1624" y="3551"/>
                  </a:lnTo>
                  <a:lnTo>
                    <a:pt x="107" y="6995"/>
                  </a:lnTo>
                  <a:cubicBezTo>
                    <a:pt x="0" y="7245"/>
                    <a:pt x="18" y="7530"/>
                    <a:pt x="161" y="7762"/>
                  </a:cubicBezTo>
                  <a:cubicBezTo>
                    <a:pt x="322" y="7976"/>
                    <a:pt x="571" y="8119"/>
                    <a:pt x="821" y="8119"/>
                  </a:cubicBezTo>
                  <a:lnTo>
                    <a:pt x="4550" y="8119"/>
                  </a:lnTo>
                  <a:cubicBezTo>
                    <a:pt x="4818" y="8119"/>
                    <a:pt x="5068" y="7976"/>
                    <a:pt x="5210" y="7762"/>
                  </a:cubicBezTo>
                  <a:cubicBezTo>
                    <a:pt x="5371" y="7530"/>
                    <a:pt x="5389" y="7245"/>
                    <a:pt x="5282" y="6995"/>
                  </a:cubicBezTo>
                  <a:lnTo>
                    <a:pt x="3747" y="3551"/>
                  </a:lnTo>
                  <a:lnTo>
                    <a:pt x="3747" y="1196"/>
                  </a:lnTo>
                  <a:cubicBezTo>
                    <a:pt x="3747" y="732"/>
                    <a:pt x="4140" y="536"/>
                    <a:pt x="4158" y="518"/>
                  </a:cubicBezTo>
                  <a:cubicBezTo>
                    <a:pt x="4283" y="447"/>
                    <a:pt x="4336" y="286"/>
                    <a:pt x="4283" y="161"/>
                  </a:cubicBezTo>
                  <a:cubicBezTo>
                    <a:pt x="4211" y="72"/>
                    <a:pt x="4122" y="1"/>
                    <a:pt x="4015"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24" name="Google Shape;6024;p49"/>
          <p:cNvGrpSpPr/>
          <p:nvPr/>
        </p:nvGrpSpPr>
        <p:grpSpPr>
          <a:xfrm>
            <a:off x="2509187" y="3623296"/>
            <a:ext cx="246520" cy="383741"/>
            <a:chOff x="2717350" y="3603525"/>
            <a:chExt cx="186475" cy="281500"/>
          </a:xfrm>
        </p:grpSpPr>
        <p:sp>
          <p:nvSpPr>
            <p:cNvPr id="6025" name="Google Shape;6025;p49"/>
            <p:cNvSpPr/>
            <p:nvPr/>
          </p:nvSpPr>
          <p:spPr>
            <a:xfrm>
              <a:off x="2741875" y="3786425"/>
              <a:ext cx="60250" cy="35250"/>
            </a:xfrm>
            <a:custGeom>
              <a:rect b="b" l="l" r="r" t="t"/>
              <a:pathLst>
                <a:path extrusionOk="0" h="1410" w="2410">
                  <a:moveTo>
                    <a:pt x="197" y="0"/>
                  </a:moveTo>
                  <a:lnTo>
                    <a:pt x="1" y="500"/>
                  </a:lnTo>
                  <a:lnTo>
                    <a:pt x="2213" y="1410"/>
                  </a:lnTo>
                  <a:lnTo>
                    <a:pt x="2410" y="910"/>
                  </a:lnTo>
                  <a:lnTo>
                    <a:pt x="197"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6" name="Google Shape;6026;p49"/>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7" name="Google Shape;6027;p49"/>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8" name="Google Shape;6028;p49"/>
            <p:cNvSpPr/>
            <p:nvPr/>
          </p:nvSpPr>
          <p:spPr>
            <a:xfrm>
              <a:off x="2717350" y="3603525"/>
              <a:ext cx="186475" cy="281500"/>
            </a:xfrm>
            <a:custGeom>
              <a:rect b="b" l="l" r="r" t="t"/>
              <a:pathLst>
                <a:path extrusionOk="0" h="11260" w="7459">
                  <a:moveTo>
                    <a:pt x="4657" y="4337"/>
                  </a:moveTo>
                  <a:cubicBezTo>
                    <a:pt x="5103" y="4337"/>
                    <a:pt x="5460" y="4711"/>
                    <a:pt x="5460" y="5139"/>
                  </a:cubicBezTo>
                  <a:cubicBezTo>
                    <a:pt x="5460" y="5586"/>
                    <a:pt x="5103" y="5942"/>
                    <a:pt x="4657" y="5942"/>
                  </a:cubicBezTo>
                  <a:cubicBezTo>
                    <a:pt x="4229" y="5942"/>
                    <a:pt x="3854" y="5586"/>
                    <a:pt x="3854" y="5139"/>
                  </a:cubicBezTo>
                  <a:cubicBezTo>
                    <a:pt x="3854" y="4711"/>
                    <a:pt x="4229" y="4337"/>
                    <a:pt x="4657" y="4337"/>
                  </a:cubicBezTo>
                  <a:close/>
                  <a:moveTo>
                    <a:pt x="5086" y="1"/>
                  </a:moveTo>
                  <a:lnTo>
                    <a:pt x="4800" y="715"/>
                  </a:lnTo>
                  <a:lnTo>
                    <a:pt x="4425" y="554"/>
                  </a:lnTo>
                  <a:lnTo>
                    <a:pt x="2177" y="5978"/>
                  </a:lnTo>
                  <a:cubicBezTo>
                    <a:pt x="2070" y="6246"/>
                    <a:pt x="2106" y="6531"/>
                    <a:pt x="2284" y="6745"/>
                  </a:cubicBezTo>
                  <a:lnTo>
                    <a:pt x="2142" y="7102"/>
                  </a:lnTo>
                  <a:lnTo>
                    <a:pt x="2873" y="7405"/>
                  </a:lnTo>
                  <a:lnTo>
                    <a:pt x="3016" y="7066"/>
                  </a:lnTo>
                  <a:cubicBezTo>
                    <a:pt x="3301" y="7013"/>
                    <a:pt x="3533" y="6852"/>
                    <a:pt x="3658" y="6585"/>
                  </a:cubicBezTo>
                  <a:lnTo>
                    <a:pt x="3801" y="6210"/>
                  </a:lnTo>
                  <a:lnTo>
                    <a:pt x="5621" y="6210"/>
                  </a:lnTo>
                  <a:cubicBezTo>
                    <a:pt x="5692" y="6460"/>
                    <a:pt x="5728" y="6727"/>
                    <a:pt x="5728" y="6995"/>
                  </a:cubicBezTo>
                  <a:cubicBezTo>
                    <a:pt x="5728" y="8762"/>
                    <a:pt x="4301" y="10189"/>
                    <a:pt x="2534" y="10189"/>
                  </a:cubicBezTo>
                  <a:lnTo>
                    <a:pt x="0" y="10189"/>
                  </a:lnTo>
                  <a:lnTo>
                    <a:pt x="0" y="10992"/>
                  </a:lnTo>
                  <a:lnTo>
                    <a:pt x="0" y="11259"/>
                  </a:lnTo>
                  <a:lnTo>
                    <a:pt x="7459" y="11259"/>
                  </a:lnTo>
                  <a:lnTo>
                    <a:pt x="7459" y="10992"/>
                  </a:lnTo>
                  <a:lnTo>
                    <a:pt x="7459" y="10189"/>
                  </a:lnTo>
                  <a:lnTo>
                    <a:pt x="4925" y="10189"/>
                  </a:lnTo>
                  <a:cubicBezTo>
                    <a:pt x="5889" y="9457"/>
                    <a:pt x="6513" y="8298"/>
                    <a:pt x="6513" y="6995"/>
                  </a:cubicBezTo>
                  <a:cubicBezTo>
                    <a:pt x="6513" y="5657"/>
                    <a:pt x="5853" y="4461"/>
                    <a:pt x="4818" y="3748"/>
                  </a:cubicBezTo>
                  <a:lnTo>
                    <a:pt x="5889" y="1161"/>
                  </a:lnTo>
                  <a:lnTo>
                    <a:pt x="5532" y="1018"/>
                  </a:lnTo>
                  <a:lnTo>
                    <a:pt x="5817" y="286"/>
                  </a:lnTo>
                  <a:lnTo>
                    <a:pt x="5086"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029" name="Google Shape;6029;p49"/>
          <p:cNvSpPr/>
          <p:nvPr/>
        </p:nvSpPr>
        <p:spPr>
          <a:xfrm>
            <a:off x="9311029" y="2963370"/>
            <a:ext cx="387478" cy="335143"/>
          </a:xfrm>
          <a:custGeom>
            <a:rect b="b" l="l" r="r" t="t"/>
            <a:pathLst>
              <a:path extrusionOk="0" h="9834" w="11724">
                <a:moveTo>
                  <a:pt x="3515" y="520"/>
                </a:moveTo>
                <a:cubicBezTo>
                  <a:pt x="3480" y="627"/>
                  <a:pt x="3462" y="769"/>
                  <a:pt x="3462" y="930"/>
                </a:cubicBezTo>
                <a:lnTo>
                  <a:pt x="3462" y="2125"/>
                </a:lnTo>
                <a:cubicBezTo>
                  <a:pt x="3462" y="2125"/>
                  <a:pt x="3194" y="1983"/>
                  <a:pt x="2927" y="1983"/>
                </a:cubicBezTo>
                <a:cubicBezTo>
                  <a:pt x="2677" y="1983"/>
                  <a:pt x="2409" y="2125"/>
                  <a:pt x="2409" y="2125"/>
                </a:cubicBezTo>
                <a:lnTo>
                  <a:pt x="2409" y="930"/>
                </a:lnTo>
                <a:cubicBezTo>
                  <a:pt x="2409" y="769"/>
                  <a:pt x="2391" y="627"/>
                  <a:pt x="2374" y="520"/>
                </a:cubicBezTo>
                <a:close/>
                <a:moveTo>
                  <a:pt x="6442" y="520"/>
                </a:moveTo>
                <a:cubicBezTo>
                  <a:pt x="6406" y="627"/>
                  <a:pt x="6388" y="769"/>
                  <a:pt x="6388" y="930"/>
                </a:cubicBezTo>
                <a:lnTo>
                  <a:pt x="6388" y="2125"/>
                </a:lnTo>
                <a:cubicBezTo>
                  <a:pt x="6388" y="2125"/>
                  <a:pt x="6138" y="1983"/>
                  <a:pt x="5871" y="1983"/>
                </a:cubicBezTo>
                <a:cubicBezTo>
                  <a:pt x="5603" y="1983"/>
                  <a:pt x="5335" y="2125"/>
                  <a:pt x="5335" y="2125"/>
                </a:cubicBezTo>
                <a:lnTo>
                  <a:pt x="5335" y="930"/>
                </a:lnTo>
                <a:cubicBezTo>
                  <a:pt x="5335" y="769"/>
                  <a:pt x="5318" y="627"/>
                  <a:pt x="5300" y="520"/>
                </a:cubicBezTo>
                <a:close/>
                <a:moveTo>
                  <a:pt x="9368" y="520"/>
                </a:moveTo>
                <a:cubicBezTo>
                  <a:pt x="9350" y="627"/>
                  <a:pt x="9332" y="769"/>
                  <a:pt x="9332" y="930"/>
                </a:cubicBezTo>
                <a:lnTo>
                  <a:pt x="9332" y="2125"/>
                </a:lnTo>
                <a:cubicBezTo>
                  <a:pt x="9332" y="2125"/>
                  <a:pt x="9065" y="1983"/>
                  <a:pt x="8797" y="1983"/>
                </a:cubicBezTo>
                <a:cubicBezTo>
                  <a:pt x="8529" y="1983"/>
                  <a:pt x="8262" y="2125"/>
                  <a:pt x="8262" y="2125"/>
                </a:cubicBezTo>
                <a:lnTo>
                  <a:pt x="8262" y="930"/>
                </a:lnTo>
                <a:cubicBezTo>
                  <a:pt x="8262" y="769"/>
                  <a:pt x="8244" y="627"/>
                  <a:pt x="8226" y="520"/>
                </a:cubicBezTo>
                <a:close/>
                <a:moveTo>
                  <a:pt x="10653" y="3321"/>
                </a:moveTo>
                <a:lnTo>
                  <a:pt x="10653" y="9048"/>
                </a:lnTo>
                <a:lnTo>
                  <a:pt x="1071" y="9048"/>
                </a:lnTo>
                <a:lnTo>
                  <a:pt x="1071" y="3321"/>
                </a:lnTo>
                <a:lnTo>
                  <a:pt x="1874" y="3321"/>
                </a:lnTo>
                <a:lnTo>
                  <a:pt x="1874" y="7443"/>
                </a:lnTo>
                <a:cubicBezTo>
                  <a:pt x="1874" y="8031"/>
                  <a:pt x="2356" y="8513"/>
                  <a:pt x="2927" y="8513"/>
                </a:cubicBezTo>
                <a:cubicBezTo>
                  <a:pt x="3533" y="8513"/>
                  <a:pt x="3997" y="8031"/>
                  <a:pt x="3997" y="7443"/>
                </a:cubicBezTo>
                <a:lnTo>
                  <a:pt x="3997" y="3321"/>
                </a:lnTo>
                <a:lnTo>
                  <a:pt x="4800" y="3321"/>
                </a:lnTo>
                <a:lnTo>
                  <a:pt x="4800" y="7443"/>
                </a:lnTo>
                <a:cubicBezTo>
                  <a:pt x="4800" y="8031"/>
                  <a:pt x="5282" y="8513"/>
                  <a:pt x="5871" y="8513"/>
                </a:cubicBezTo>
                <a:cubicBezTo>
                  <a:pt x="6459" y="8513"/>
                  <a:pt x="6923" y="8031"/>
                  <a:pt x="6923" y="7443"/>
                </a:cubicBezTo>
                <a:lnTo>
                  <a:pt x="6923" y="3321"/>
                </a:lnTo>
                <a:lnTo>
                  <a:pt x="7726" y="3321"/>
                </a:lnTo>
                <a:lnTo>
                  <a:pt x="7726" y="7443"/>
                </a:lnTo>
                <a:cubicBezTo>
                  <a:pt x="7726" y="8031"/>
                  <a:pt x="8208" y="8513"/>
                  <a:pt x="8797" y="8513"/>
                </a:cubicBezTo>
                <a:cubicBezTo>
                  <a:pt x="9386" y="8513"/>
                  <a:pt x="9850" y="8031"/>
                  <a:pt x="9850" y="7443"/>
                </a:cubicBezTo>
                <a:lnTo>
                  <a:pt x="9850" y="3321"/>
                </a:lnTo>
                <a:close/>
                <a:moveTo>
                  <a:pt x="1861" y="0"/>
                </a:moveTo>
                <a:cubicBezTo>
                  <a:pt x="1718" y="0"/>
                  <a:pt x="1623" y="118"/>
                  <a:pt x="1606" y="252"/>
                </a:cubicBezTo>
                <a:cubicBezTo>
                  <a:pt x="1606" y="359"/>
                  <a:pt x="1695" y="484"/>
                  <a:pt x="1803" y="520"/>
                </a:cubicBezTo>
                <a:cubicBezTo>
                  <a:pt x="1820" y="537"/>
                  <a:pt x="1874" y="645"/>
                  <a:pt x="1874" y="930"/>
                </a:cubicBezTo>
                <a:lnTo>
                  <a:pt x="1874" y="2786"/>
                </a:lnTo>
                <a:lnTo>
                  <a:pt x="1071" y="2786"/>
                </a:lnTo>
                <a:lnTo>
                  <a:pt x="1071" y="1590"/>
                </a:lnTo>
                <a:lnTo>
                  <a:pt x="536" y="1590"/>
                </a:lnTo>
                <a:lnTo>
                  <a:pt x="536" y="9048"/>
                </a:lnTo>
                <a:lnTo>
                  <a:pt x="0" y="9048"/>
                </a:lnTo>
                <a:lnTo>
                  <a:pt x="0" y="9833"/>
                </a:lnTo>
                <a:lnTo>
                  <a:pt x="11723" y="9833"/>
                </a:lnTo>
                <a:lnTo>
                  <a:pt x="11723" y="9048"/>
                </a:lnTo>
                <a:lnTo>
                  <a:pt x="11188" y="9048"/>
                </a:lnTo>
                <a:lnTo>
                  <a:pt x="11188" y="1590"/>
                </a:lnTo>
                <a:lnTo>
                  <a:pt x="10653" y="1590"/>
                </a:lnTo>
                <a:lnTo>
                  <a:pt x="10653" y="2786"/>
                </a:lnTo>
                <a:lnTo>
                  <a:pt x="9850" y="2786"/>
                </a:lnTo>
                <a:lnTo>
                  <a:pt x="9850" y="930"/>
                </a:lnTo>
                <a:cubicBezTo>
                  <a:pt x="9850" y="645"/>
                  <a:pt x="9921" y="537"/>
                  <a:pt x="9921" y="520"/>
                </a:cubicBezTo>
                <a:cubicBezTo>
                  <a:pt x="10046" y="484"/>
                  <a:pt x="10117" y="377"/>
                  <a:pt x="10117" y="252"/>
                </a:cubicBezTo>
                <a:cubicBezTo>
                  <a:pt x="10117" y="118"/>
                  <a:pt x="10024" y="0"/>
                  <a:pt x="9880" y="0"/>
                </a:cubicBezTo>
                <a:cubicBezTo>
                  <a:pt x="9870" y="0"/>
                  <a:pt x="9860" y="1"/>
                  <a:pt x="9850" y="2"/>
                </a:cubicBezTo>
                <a:lnTo>
                  <a:pt x="7744" y="2"/>
                </a:lnTo>
                <a:cubicBezTo>
                  <a:pt x="7735" y="1"/>
                  <a:pt x="7726" y="0"/>
                  <a:pt x="7717" y="0"/>
                </a:cubicBezTo>
                <a:cubicBezTo>
                  <a:pt x="7586" y="0"/>
                  <a:pt x="7475" y="118"/>
                  <a:pt x="7459" y="252"/>
                </a:cubicBezTo>
                <a:cubicBezTo>
                  <a:pt x="7459" y="359"/>
                  <a:pt x="7548" y="484"/>
                  <a:pt x="7655" y="520"/>
                </a:cubicBezTo>
                <a:cubicBezTo>
                  <a:pt x="7673" y="537"/>
                  <a:pt x="7726" y="645"/>
                  <a:pt x="7726" y="930"/>
                </a:cubicBezTo>
                <a:lnTo>
                  <a:pt x="7726" y="2786"/>
                </a:lnTo>
                <a:lnTo>
                  <a:pt x="6923" y="2786"/>
                </a:lnTo>
                <a:lnTo>
                  <a:pt x="6923" y="930"/>
                </a:lnTo>
                <a:cubicBezTo>
                  <a:pt x="6923" y="645"/>
                  <a:pt x="6995" y="537"/>
                  <a:pt x="6995" y="520"/>
                </a:cubicBezTo>
                <a:cubicBezTo>
                  <a:pt x="7120" y="484"/>
                  <a:pt x="7191" y="377"/>
                  <a:pt x="7191" y="252"/>
                </a:cubicBezTo>
                <a:cubicBezTo>
                  <a:pt x="7191" y="118"/>
                  <a:pt x="7097" y="0"/>
                  <a:pt x="6954" y="0"/>
                </a:cubicBezTo>
                <a:cubicBezTo>
                  <a:pt x="6944" y="0"/>
                  <a:pt x="6934" y="1"/>
                  <a:pt x="6923" y="2"/>
                </a:cubicBezTo>
                <a:lnTo>
                  <a:pt x="4818" y="2"/>
                </a:lnTo>
                <a:cubicBezTo>
                  <a:pt x="4808" y="1"/>
                  <a:pt x="4798" y="0"/>
                  <a:pt x="4788" y="0"/>
                </a:cubicBezTo>
                <a:cubicBezTo>
                  <a:pt x="4644" y="0"/>
                  <a:pt x="4549" y="118"/>
                  <a:pt x="4532" y="252"/>
                </a:cubicBezTo>
                <a:cubicBezTo>
                  <a:pt x="4532" y="359"/>
                  <a:pt x="4622" y="484"/>
                  <a:pt x="4729" y="520"/>
                </a:cubicBezTo>
                <a:cubicBezTo>
                  <a:pt x="4747" y="537"/>
                  <a:pt x="4800" y="645"/>
                  <a:pt x="4800" y="930"/>
                </a:cubicBezTo>
                <a:lnTo>
                  <a:pt x="4800" y="2786"/>
                </a:lnTo>
                <a:lnTo>
                  <a:pt x="3997" y="2786"/>
                </a:lnTo>
                <a:lnTo>
                  <a:pt x="3997" y="930"/>
                </a:lnTo>
                <a:cubicBezTo>
                  <a:pt x="3997" y="645"/>
                  <a:pt x="4051" y="537"/>
                  <a:pt x="4069" y="520"/>
                </a:cubicBezTo>
                <a:cubicBezTo>
                  <a:pt x="4193" y="484"/>
                  <a:pt x="4265" y="377"/>
                  <a:pt x="4265" y="252"/>
                </a:cubicBezTo>
                <a:cubicBezTo>
                  <a:pt x="4265" y="118"/>
                  <a:pt x="4171" y="0"/>
                  <a:pt x="4028" y="0"/>
                </a:cubicBezTo>
                <a:cubicBezTo>
                  <a:pt x="4018" y="0"/>
                  <a:pt x="4008" y="1"/>
                  <a:pt x="3997" y="2"/>
                </a:cubicBezTo>
                <a:lnTo>
                  <a:pt x="1892" y="2"/>
                </a:lnTo>
                <a:cubicBezTo>
                  <a:pt x="1881" y="1"/>
                  <a:pt x="1871" y="0"/>
                  <a:pt x="186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30" name="Google Shape;6030;p49"/>
          <p:cNvGrpSpPr/>
          <p:nvPr/>
        </p:nvGrpSpPr>
        <p:grpSpPr>
          <a:xfrm>
            <a:off x="2952113" y="3633645"/>
            <a:ext cx="332053" cy="363054"/>
            <a:chOff x="3927075" y="3612900"/>
            <a:chExt cx="251175" cy="266325"/>
          </a:xfrm>
        </p:grpSpPr>
        <p:sp>
          <p:nvSpPr>
            <p:cNvPr id="6031" name="Google Shape;6031;p49"/>
            <p:cNvSpPr/>
            <p:nvPr/>
          </p:nvSpPr>
          <p:spPr>
            <a:xfrm>
              <a:off x="4031450" y="3726200"/>
              <a:ext cx="40175" cy="39725"/>
            </a:xfrm>
            <a:custGeom>
              <a:rect b="b" l="l" r="r" t="t"/>
              <a:pathLst>
                <a:path extrusionOk="0" h="1589" w="1607">
                  <a:moveTo>
                    <a:pt x="804" y="1"/>
                  </a:moveTo>
                  <a:cubicBezTo>
                    <a:pt x="358" y="1"/>
                    <a:pt x="1" y="357"/>
                    <a:pt x="1" y="786"/>
                  </a:cubicBezTo>
                  <a:cubicBezTo>
                    <a:pt x="1" y="1232"/>
                    <a:pt x="358" y="1589"/>
                    <a:pt x="804" y="1589"/>
                  </a:cubicBezTo>
                  <a:cubicBezTo>
                    <a:pt x="1250" y="1589"/>
                    <a:pt x="1607" y="1232"/>
                    <a:pt x="1607" y="786"/>
                  </a:cubicBezTo>
                  <a:cubicBezTo>
                    <a:pt x="1607" y="357"/>
                    <a:pt x="1250" y="1"/>
                    <a:pt x="80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2" name="Google Shape;6032;p49"/>
            <p:cNvSpPr/>
            <p:nvPr/>
          </p:nvSpPr>
          <p:spPr>
            <a:xfrm>
              <a:off x="3927075" y="3612900"/>
              <a:ext cx="251175" cy="266325"/>
            </a:xfrm>
            <a:custGeom>
              <a:rect b="b" l="l" r="r" t="t"/>
              <a:pathLst>
                <a:path extrusionOk="0" h="10653" w="10047">
                  <a:moveTo>
                    <a:pt x="4979" y="536"/>
                  </a:moveTo>
                  <a:cubicBezTo>
                    <a:pt x="5389" y="536"/>
                    <a:pt x="5889" y="1249"/>
                    <a:pt x="6228" y="2463"/>
                  </a:cubicBezTo>
                  <a:cubicBezTo>
                    <a:pt x="5853" y="2606"/>
                    <a:pt x="5425" y="2766"/>
                    <a:pt x="5014" y="2945"/>
                  </a:cubicBezTo>
                  <a:cubicBezTo>
                    <a:pt x="4586" y="2748"/>
                    <a:pt x="4158" y="2570"/>
                    <a:pt x="3748" y="2445"/>
                  </a:cubicBezTo>
                  <a:cubicBezTo>
                    <a:pt x="4069" y="1232"/>
                    <a:pt x="4586" y="536"/>
                    <a:pt x="4979" y="536"/>
                  </a:cubicBezTo>
                  <a:close/>
                  <a:moveTo>
                    <a:pt x="6353" y="2980"/>
                  </a:moveTo>
                  <a:cubicBezTo>
                    <a:pt x="6406" y="3230"/>
                    <a:pt x="6442" y="3480"/>
                    <a:pt x="6478" y="3747"/>
                  </a:cubicBezTo>
                  <a:cubicBezTo>
                    <a:pt x="6335" y="3658"/>
                    <a:pt x="6210" y="3569"/>
                    <a:pt x="6049" y="3480"/>
                  </a:cubicBezTo>
                  <a:cubicBezTo>
                    <a:pt x="5907" y="3408"/>
                    <a:pt x="5782" y="3337"/>
                    <a:pt x="5639" y="3248"/>
                  </a:cubicBezTo>
                  <a:cubicBezTo>
                    <a:pt x="5871" y="3141"/>
                    <a:pt x="6121" y="3069"/>
                    <a:pt x="6353" y="2980"/>
                  </a:cubicBezTo>
                  <a:close/>
                  <a:moveTo>
                    <a:pt x="3605" y="2962"/>
                  </a:moveTo>
                  <a:cubicBezTo>
                    <a:pt x="3855" y="3034"/>
                    <a:pt x="4122" y="3141"/>
                    <a:pt x="4390" y="3248"/>
                  </a:cubicBezTo>
                  <a:cubicBezTo>
                    <a:pt x="4265" y="3319"/>
                    <a:pt x="4122" y="3391"/>
                    <a:pt x="3980" y="3480"/>
                  </a:cubicBezTo>
                  <a:cubicBezTo>
                    <a:pt x="3819" y="3587"/>
                    <a:pt x="3658" y="3694"/>
                    <a:pt x="3480" y="3801"/>
                  </a:cubicBezTo>
                  <a:cubicBezTo>
                    <a:pt x="3516" y="3498"/>
                    <a:pt x="3551" y="3230"/>
                    <a:pt x="3605" y="2962"/>
                  </a:cubicBezTo>
                  <a:close/>
                  <a:moveTo>
                    <a:pt x="1785" y="2623"/>
                  </a:moveTo>
                  <a:cubicBezTo>
                    <a:pt x="2178" y="2623"/>
                    <a:pt x="2606" y="2695"/>
                    <a:pt x="3087" y="2820"/>
                  </a:cubicBezTo>
                  <a:cubicBezTo>
                    <a:pt x="2998" y="3230"/>
                    <a:pt x="2927" y="3712"/>
                    <a:pt x="2891" y="4194"/>
                  </a:cubicBezTo>
                  <a:cubicBezTo>
                    <a:pt x="2517" y="4461"/>
                    <a:pt x="2178" y="4711"/>
                    <a:pt x="1892" y="4996"/>
                  </a:cubicBezTo>
                  <a:cubicBezTo>
                    <a:pt x="1000" y="4086"/>
                    <a:pt x="625" y="3284"/>
                    <a:pt x="821" y="2927"/>
                  </a:cubicBezTo>
                  <a:cubicBezTo>
                    <a:pt x="946" y="2730"/>
                    <a:pt x="1285" y="2623"/>
                    <a:pt x="1785" y="2623"/>
                  </a:cubicBezTo>
                  <a:close/>
                  <a:moveTo>
                    <a:pt x="8244" y="2623"/>
                  </a:moveTo>
                  <a:cubicBezTo>
                    <a:pt x="8726" y="2623"/>
                    <a:pt x="9083" y="2748"/>
                    <a:pt x="9208" y="2927"/>
                  </a:cubicBezTo>
                  <a:cubicBezTo>
                    <a:pt x="9404" y="3284"/>
                    <a:pt x="9047" y="4086"/>
                    <a:pt x="8137" y="4996"/>
                  </a:cubicBezTo>
                  <a:cubicBezTo>
                    <a:pt x="7816" y="4693"/>
                    <a:pt x="7459" y="4408"/>
                    <a:pt x="7049" y="4122"/>
                  </a:cubicBezTo>
                  <a:cubicBezTo>
                    <a:pt x="7013" y="3676"/>
                    <a:pt x="6941" y="3230"/>
                    <a:pt x="6852" y="2837"/>
                  </a:cubicBezTo>
                  <a:cubicBezTo>
                    <a:pt x="7352" y="2695"/>
                    <a:pt x="7851" y="2623"/>
                    <a:pt x="8244" y="2623"/>
                  </a:cubicBezTo>
                  <a:close/>
                  <a:moveTo>
                    <a:pt x="2856" y="4872"/>
                  </a:moveTo>
                  <a:cubicBezTo>
                    <a:pt x="2856" y="5032"/>
                    <a:pt x="2856" y="5175"/>
                    <a:pt x="2856" y="5318"/>
                  </a:cubicBezTo>
                  <a:cubicBezTo>
                    <a:pt x="2856" y="5496"/>
                    <a:pt x="2856" y="5674"/>
                    <a:pt x="2856" y="5835"/>
                  </a:cubicBezTo>
                  <a:cubicBezTo>
                    <a:pt x="2659" y="5674"/>
                    <a:pt x="2463" y="5514"/>
                    <a:pt x="2285" y="5353"/>
                  </a:cubicBezTo>
                  <a:cubicBezTo>
                    <a:pt x="2463" y="5193"/>
                    <a:pt x="2659" y="5032"/>
                    <a:pt x="2856" y="4872"/>
                  </a:cubicBezTo>
                  <a:close/>
                  <a:moveTo>
                    <a:pt x="7102" y="4818"/>
                  </a:moveTo>
                  <a:cubicBezTo>
                    <a:pt x="7334" y="5014"/>
                    <a:pt x="7548" y="5193"/>
                    <a:pt x="7744" y="5371"/>
                  </a:cubicBezTo>
                  <a:cubicBezTo>
                    <a:pt x="7548" y="5550"/>
                    <a:pt x="7334" y="5728"/>
                    <a:pt x="7102" y="5906"/>
                  </a:cubicBezTo>
                  <a:cubicBezTo>
                    <a:pt x="7102" y="5710"/>
                    <a:pt x="7102" y="5532"/>
                    <a:pt x="7102" y="5335"/>
                  </a:cubicBezTo>
                  <a:cubicBezTo>
                    <a:pt x="7102" y="5157"/>
                    <a:pt x="7102" y="4979"/>
                    <a:pt x="7102" y="4818"/>
                  </a:cubicBezTo>
                  <a:close/>
                  <a:moveTo>
                    <a:pt x="5014" y="3551"/>
                  </a:moveTo>
                  <a:cubicBezTo>
                    <a:pt x="5264" y="3658"/>
                    <a:pt x="5514" y="3801"/>
                    <a:pt x="5782" y="3944"/>
                  </a:cubicBezTo>
                  <a:cubicBezTo>
                    <a:pt x="6049" y="4104"/>
                    <a:pt x="6317" y="4265"/>
                    <a:pt x="6549" y="4425"/>
                  </a:cubicBezTo>
                  <a:cubicBezTo>
                    <a:pt x="6585" y="4711"/>
                    <a:pt x="6585" y="5014"/>
                    <a:pt x="6585" y="5318"/>
                  </a:cubicBezTo>
                  <a:cubicBezTo>
                    <a:pt x="6585" y="5657"/>
                    <a:pt x="6567" y="5978"/>
                    <a:pt x="6531" y="6299"/>
                  </a:cubicBezTo>
                  <a:cubicBezTo>
                    <a:pt x="6317" y="6424"/>
                    <a:pt x="6103" y="6567"/>
                    <a:pt x="5853" y="6709"/>
                  </a:cubicBezTo>
                  <a:cubicBezTo>
                    <a:pt x="5585" y="6870"/>
                    <a:pt x="5300" y="7030"/>
                    <a:pt x="5014" y="7155"/>
                  </a:cubicBezTo>
                  <a:cubicBezTo>
                    <a:pt x="4747" y="7030"/>
                    <a:pt x="4461" y="6870"/>
                    <a:pt x="4176" y="6709"/>
                  </a:cubicBezTo>
                  <a:cubicBezTo>
                    <a:pt x="3908" y="6549"/>
                    <a:pt x="3658" y="6388"/>
                    <a:pt x="3409" y="6228"/>
                  </a:cubicBezTo>
                  <a:cubicBezTo>
                    <a:pt x="3391" y="5942"/>
                    <a:pt x="3391" y="5657"/>
                    <a:pt x="3391" y="5318"/>
                  </a:cubicBezTo>
                  <a:cubicBezTo>
                    <a:pt x="3391" y="5032"/>
                    <a:pt x="3391" y="4764"/>
                    <a:pt x="3409" y="4479"/>
                  </a:cubicBezTo>
                  <a:cubicBezTo>
                    <a:pt x="3676" y="4301"/>
                    <a:pt x="3944" y="4122"/>
                    <a:pt x="4265" y="3944"/>
                  </a:cubicBezTo>
                  <a:cubicBezTo>
                    <a:pt x="4515" y="3801"/>
                    <a:pt x="4765" y="3658"/>
                    <a:pt x="5014" y="3551"/>
                  </a:cubicBezTo>
                  <a:close/>
                  <a:moveTo>
                    <a:pt x="6478" y="6959"/>
                  </a:moveTo>
                  <a:cubicBezTo>
                    <a:pt x="6424" y="7227"/>
                    <a:pt x="6388" y="7477"/>
                    <a:pt x="6353" y="7691"/>
                  </a:cubicBezTo>
                  <a:cubicBezTo>
                    <a:pt x="6121" y="7619"/>
                    <a:pt x="5871" y="7530"/>
                    <a:pt x="5639" y="7423"/>
                  </a:cubicBezTo>
                  <a:cubicBezTo>
                    <a:pt x="5800" y="7352"/>
                    <a:pt x="5960" y="7262"/>
                    <a:pt x="6121" y="7155"/>
                  </a:cubicBezTo>
                  <a:cubicBezTo>
                    <a:pt x="6246" y="7102"/>
                    <a:pt x="6371" y="7030"/>
                    <a:pt x="6478" y="6959"/>
                  </a:cubicBezTo>
                  <a:close/>
                  <a:moveTo>
                    <a:pt x="3480" y="6906"/>
                  </a:moveTo>
                  <a:lnTo>
                    <a:pt x="3480" y="6906"/>
                  </a:lnTo>
                  <a:cubicBezTo>
                    <a:pt x="3641" y="7013"/>
                    <a:pt x="3766" y="7084"/>
                    <a:pt x="3926" y="7173"/>
                  </a:cubicBezTo>
                  <a:cubicBezTo>
                    <a:pt x="4069" y="7262"/>
                    <a:pt x="4229" y="7352"/>
                    <a:pt x="4390" y="7423"/>
                  </a:cubicBezTo>
                  <a:cubicBezTo>
                    <a:pt x="4122" y="7530"/>
                    <a:pt x="3873" y="7637"/>
                    <a:pt x="3623" y="7709"/>
                  </a:cubicBezTo>
                  <a:cubicBezTo>
                    <a:pt x="3569" y="7459"/>
                    <a:pt x="3534" y="7191"/>
                    <a:pt x="3480" y="6906"/>
                  </a:cubicBezTo>
                  <a:close/>
                  <a:moveTo>
                    <a:pt x="1910" y="5728"/>
                  </a:moveTo>
                  <a:cubicBezTo>
                    <a:pt x="2213" y="5996"/>
                    <a:pt x="2552" y="6263"/>
                    <a:pt x="2909" y="6531"/>
                  </a:cubicBezTo>
                  <a:cubicBezTo>
                    <a:pt x="2945" y="6995"/>
                    <a:pt x="3016" y="7441"/>
                    <a:pt x="3105" y="7851"/>
                  </a:cubicBezTo>
                  <a:cubicBezTo>
                    <a:pt x="2659" y="7976"/>
                    <a:pt x="2231" y="8030"/>
                    <a:pt x="1856" y="8030"/>
                  </a:cubicBezTo>
                  <a:cubicBezTo>
                    <a:pt x="1375" y="8030"/>
                    <a:pt x="1018" y="7905"/>
                    <a:pt x="911" y="7726"/>
                  </a:cubicBezTo>
                  <a:cubicBezTo>
                    <a:pt x="697" y="7387"/>
                    <a:pt x="1053" y="6602"/>
                    <a:pt x="1910" y="5728"/>
                  </a:cubicBezTo>
                  <a:close/>
                  <a:moveTo>
                    <a:pt x="8137" y="5728"/>
                  </a:moveTo>
                  <a:cubicBezTo>
                    <a:pt x="8976" y="6602"/>
                    <a:pt x="9332" y="7387"/>
                    <a:pt x="9136" y="7726"/>
                  </a:cubicBezTo>
                  <a:cubicBezTo>
                    <a:pt x="9011" y="7923"/>
                    <a:pt x="8672" y="8030"/>
                    <a:pt x="8173" y="8030"/>
                  </a:cubicBezTo>
                  <a:cubicBezTo>
                    <a:pt x="7780" y="8030"/>
                    <a:pt x="7334" y="7958"/>
                    <a:pt x="6870" y="7851"/>
                  </a:cubicBezTo>
                  <a:cubicBezTo>
                    <a:pt x="6941" y="7441"/>
                    <a:pt x="7013" y="7030"/>
                    <a:pt x="7049" y="6584"/>
                  </a:cubicBezTo>
                  <a:cubicBezTo>
                    <a:pt x="7459" y="6299"/>
                    <a:pt x="7816" y="6031"/>
                    <a:pt x="8137" y="5728"/>
                  </a:cubicBezTo>
                  <a:close/>
                  <a:moveTo>
                    <a:pt x="5014" y="7744"/>
                  </a:moveTo>
                  <a:cubicBezTo>
                    <a:pt x="5425" y="7923"/>
                    <a:pt x="5835" y="8083"/>
                    <a:pt x="6210" y="8208"/>
                  </a:cubicBezTo>
                  <a:cubicBezTo>
                    <a:pt x="5871" y="9421"/>
                    <a:pt x="5389" y="10117"/>
                    <a:pt x="4979" y="10117"/>
                  </a:cubicBezTo>
                  <a:cubicBezTo>
                    <a:pt x="4586" y="10117"/>
                    <a:pt x="4069" y="9421"/>
                    <a:pt x="3748" y="8226"/>
                  </a:cubicBezTo>
                  <a:cubicBezTo>
                    <a:pt x="4158" y="8101"/>
                    <a:pt x="4586" y="7940"/>
                    <a:pt x="5014" y="7744"/>
                  </a:cubicBezTo>
                  <a:close/>
                  <a:moveTo>
                    <a:pt x="4979" y="0"/>
                  </a:moveTo>
                  <a:cubicBezTo>
                    <a:pt x="4265" y="0"/>
                    <a:pt x="3605" y="910"/>
                    <a:pt x="3230" y="2302"/>
                  </a:cubicBezTo>
                  <a:cubicBezTo>
                    <a:pt x="2695" y="2159"/>
                    <a:pt x="2213" y="2088"/>
                    <a:pt x="1803" y="2088"/>
                  </a:cubicBezTo>
                  <a:cubicBezTo>
                    <a:pt x="1107" y="2088"/>
                    <a:pt x="590" y="2267"/>
                    <a:pt x="375" y="2659"/>
                  </a:cubicBezTo>
                  <a:cubicBezTo>
                    <a:pt x="1" y="3301"/>
                    <a:pt x="482" y="4318"/>
                    <a:pt x="1517" y="5353"/>
                  </a:cubicBezTo>
                  <a:cubicBezTo>
                    <a:pt x="536" y="6370"/>
                    <a:pt x="72" y="7352"/>
                    <a:pt x="447" y="7976"/>
                  </a:cubicBezTo>
                  <a:cubicBezTo>
                    <a:pt x="661" y="8369"/>
                    <a:pt x="1178" y="8547"/>
                    <a:pt x="1856" y="8547"/>
                  </a:cubicBezTo>
                  <a:cubicBezTo>
                    <a:pt x="2267" y="8547"/>
                    <a:pt x="2731" y="8494"/>
                    <a:pt x="3230" y="8369"/>
                  </a:cubicBezTo>
                  <a:cubicBezTo>
                    <a:pt x="3623" y="9743"/>
                    <a:pt x="4265" y="10653"/>
                    <a:pt x="4979" y="10653"/>
                  </a:cubicBezTo>
                  <a:cubicBezTo>
                    <a:pt x="5693" y="10653"/>
                    <a:pt x="6353" y="9743"/>
                    <a:pt x="6727" y="8369"/>
                  </a:cubicBezTo>
                  <a:cubicBezTo>
                    <a:pt x="7245" y="8494"/>
                    <a:pt x="7727" y="8583"/>
                    <a:pt x="8155" y="8583"/>
                  </a:cubicBezTo>
                  <a:cubicBezTo>
                    <a:pt x="8851" y="8583"/>
                    <a:pt x="9350" y="8387"/>
                    <a:pt x="9582" y="8012"/>
                  </a:cubicBezTo>
                  <a:cubicBezTo>
                    <a:pt x="9939" y="7387"/>
                    <a:pt x="9493" y="6388"/>
                    <a:pt x="8512" y="5389"/>
                  </a:cubicBezTo>
                  <a:cubicBezTo>
                    <a:pt x="9564" y="4336"/>
                    <a:pt x="10046" y="3301"/>
                    <a:pt x="9671" y="2659"/>
                  </a:cubicBezTo>
                  <a:cubicBezTo>
                    <a:pt x="9439" y="2284"/>
                    <a:pt x="8940" y="2106"/>
                    <a:pt x="8244" y="2106"/>
                  </a:cubicBezTo>
                  <a:cubicBezTo>
                    <a:pt x="7798" y="2106"/>
                    <a:pt x="7298" y="2177"/>
                    <a:pt x="6745" y="2320"/>
                  </a:cubicBezTo>
                  <a:cubicBezTo>
                    <a:pt x="6353" y="928"/>
                    <a:pt x="5710" y="0"/>
                    <a:pt x="497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33" name="Google Shape;6033;p49"/>
          <p:cNvGrpSpPr/>
          <p:nvPr/>
        </p:nvGrpSpPr>
        <p:grpSpPr>
          <a:xfrm>
            <a:off x="3480205" y="3693241"/>
            <a:ext cx="336152" cy="347241"/>
            <a:chOff x="4324975" y="3617800"/>
            <a:chExt cx="254275" cy="254725"/>
          </a:xfrm>
        </p:grpSpPr>
        <p:sp>
          <p:nvSpPr>
            <p:cNvPr id="6034" name="Google Shape;6034;p49"/>
            <p:cNvSpPr/>
            <p:nvPr/>
          </p:nvSpPr>
          <p:spPr>
            <a:xfrm>
              <a:off x="4347275" y="3641900"/>
              <a:ext cx="186025" cy="230625"/>
            </a:xfrm>
            <a:custGeom>
              <a:rect b="b" l="l" r="r" t="t"/>
              <a:pathLst>
                <a:path extrusionOk="0" h="9225" w="7441">
                  <a:moveTo>
                    <a:pt x="3819" y="3747"/>
                  </a:moveTo>
                  <a:lnTo>
                    <a:pt x="3819" y="5228"/>
                  </a:lnTo>
                  <a:lnTo>
                    <a:pt x="3212" y="5228"/>
                  </a:lnTo>
                  <a:lnTo>
                    <a:pt x="3819" y="3747"/>
                  </a:lnTo>
                  <a:close/>
                  <a:moveTo>
                    <a:pt x="4354" y="3747"/>
                  </a:moveTo>
                  <a:lnTo>
                    <a:pt x="4979" y="5228"/>
                  </a:lnTo>
                  <a:lnTo>
                    <a:pt x="4354" y="5228"/>
                  </a:lnTo>
                  <a:lnTo>
                    <a:pt x="4354" y="3747"/>
                  </a:lnTo>
                  <a:close/>
                  <a:moveTo>
                    <a:pt x="6923" y="0"/>
                  </a:moveTo>
                  <a:lnTo>
                    <a:pt x="0" y="2873"/>
                  </a:lnTo>
                  <a:lnTo>
                    <a:pt x="500" y="4104"/>
                  </a:lnTo>
                  <a:lnTo>
                    <a:pt x="3623" y="2802"/>
                  </a:lnTo>
                  <a:lnTo>
                    <a:pt x="1339" y="8315"/>
                  </a:lnTo>
                  <a:cubicBezTo>
                    <a:pt x="1303" y="8458"/>
                    <a:pt x="1357" y="8618"/>
                    <a:pt x="1499" y="8672"/>
                  </a:cubicBezTo>
                  <a:cubicBezTo>
                    <a:pt x="1535" y="8690"/>
                    <a:pt x="1571" y="8690"/>
                    <a:pt x="1588" y="8690"/>
                  </a:cubicBezTo>
                  <a:cubicBezTo>
                    <a:pt x="1696" y="8690"/>
                    <a:pt x="1803" y="8618"/>
                    <a:pt x="1838" y="8529"/>
                  </a:cubicBezTo>
                  <a:lnTo>
                    <a:pt x="2980" y="5763"/>
                  </a:lnTo>
                  <a:lnTo>
                    <a:pt x="3819" y="5763"/>
                  </a:lnTo>
                  <a:lnTo>
                    <a:pt x="3819" y="8957"/>
                  </a:lnTo>
                  <a:cubicBezTo>
                    <a:pt x="3819" y="9100"/>
                    <a:pt x="3944" y="9225"/>
                    <a:pt x="4086" y="9225"/>
                  </a:cubicBezTo>
                  <a:cubicBezTo>
                    <a:pt x="4229" y="9225"/>
                    <a:pt x="4354" y="9100"/>
                    <a:pt x="4354" y="8957"/>
                  </a:cubicBezTo>
                  <a:lnTo>
                    <a:pt x="4354" y="5763"/>
                  </a:lnTo>
                  <a:lnTo>
                    <a:pt x="5193" y="5763"/>
                  </a:lnTo>
                  <a:lnTo>
                    <a:pt x="6335" y="8529"/>
                  </a:lnTo>
                  <a:cubicBezTo>
                    <a:pt x="6370" y="8636"/>
                    <a:pt x="6477" y="8690"/>
                    <a:pt x="6567" y="8690"/>
                  </a:cubicBezTo>
                  <a:cubicBezTo>
                    <a:pt x="6620" y="8690"/>
                    <a:pt x="6638" y="8690"/>
                    <a:pt x="6674" y="8672"/>
                  </a:cubicBezTo>
                  <a:cubicBezTo>
                    <a:pt x="6816" y="8618"/>
                    <a:pt x="6888" y="8458"/>
                    <a:pt x="6816" y="8315"/>
                  </a:cubicBezTo>
                  <a:lnTo>
                    <a:pt x="4425" y="2498"/>
                  </a:lnTo>
                  <a:lnTo>
                    <a:pt x="7441" y="1231"/>
                  </a:lnTo>
                  <a:lnTo>
                    <a:pt x="6923"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5" name="Google Shape;6035;p49"/>
            <p:cNvSpPr/>
            <p:nvPr/>
          </p:nvSpPr>
          <p:spPr>
            <a:xfrm>
              <a:off x="4324975" y="3727975"/>
              <a:ext cx="18750" cy="17875"/>
            </a:xfrm>
            <a:custGeom>
              <a:rect b="b" l="l" r="r" t="t"/>
              <a:pathLst>
                <a:path extrusionOk="0" h="715" w="750">
                  <a:moveTo>
                    <a:pt x="536" y="1"/>
                  </a:moveTo>
                  <a:lnTo>
                    <a:pt x="0" y="233"/>
                  </a:lnTo>
                  <a:lnTo>
                    <a:pt x="197" y="715"/>
                  </a:lnTo>
                  <a:lnTo>
                    <a:pt x="750" y="500"/>
                  </a:lnTo>
                  <a:lnTo>
                    <a:pt x="536"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6" name="Google Shape;6036;p49"/>
            <p:cNvSpPr/>
            <p:nvPr/>
          </p:nvSpPr>
          <p:spPr>
            <a:xfrm>
              <a:off x="4529725" y="3617800"/>
              <a:ext cx="49525" cy="55800"/>
            </a:xfrm>
            <a:custGeom>
              <a:rect b="b" l="l" r="r" t="t"/>
              <a:pathLst>
                <a:path extrusionOk="0" h="2232" w="1981">
                  <a:moveTo>
                    <a:pt x="1267" y="1"/>
                  </a:moveTo>
                  <a:lnTo>
                    <a:pt x="0" y="500"/>
                  </a:lnTo>
                  <a:lnTo>
                    <a:pt x="714" y="2231"/>
                  </a:lnTo>
                  <a:lnTo>
                    <a:pt x="1981" y="1731"/>
                  </a:lnTo>
                  <a:lnTo>
                    <a:pt x="1267"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37" name="Google Shape;6037;p49"/>
          <p:cNvGrpSpPr/>
          <p:nvPr/>
        </p:nvGrpSpPr>
        <p:grpSpPr>
          <a:xfrm>
            <a:off x="4013871" y="3758914"/>
            <a:ext cx="399872" cy="217737"/>
            <a:chOff x="4728650" y="3665975"/>
            <a:chExt cx="302475" cy="159725"/>
          </a:xfrm>
        </p:grpSpPr>
        <p:sp>
          <p:nvSpPr>
            <p:cNvPr id="6038" name="Google Shape;6038;p49"/>
            <p:cNvSpPr/>
            <p:nvPr/>
          </p:nvSpPr>
          <p:spPr>
            <a:xfrm>
              <a:off x="4728650" y="3665975"/>
              <a:ext cx="302475" cy="147225"/>
            </a:xfrm>
            <a:custGeom>
              <a:rect b="b" l="l" r="r" t="t"/>
              <a:pathLst>
                <a:path extrusionOk="0" h="5889" w="12099">
                  <a:moveTo>
                    <a:pt x="10403" y="1482"/>
                  </a:moveTo>
                  <a:lnTo>
                    <a:pt x="10403" y="1482"/>
                  </a:lnTo>
                  <a:cubicBezTo>
                    <a:pt x="10082" y="1696"/>
                    <a:pt x="9529" y="1963"/>
                    <a:pt x="9047" y="2231"/>
                  </a:cubicBezTo>
                  <a:cubicBezTo>
                    <a:pt x="8994" y="2088"/>
                    <a:pt x="8958" y="1963"/>
                    <a:pt x="8887" y="1821"/>
                  </a:cubicBezTo>
                  <a:cubicBezTo>
                    <a:pt x="9404" y="1678"/>
                    <a:pt x="10011" y="1535"/>
                    <a:pt x="10403" y="1482"/>
                  </a:cubicBezTo>
                  <a:close/>
                  <a:moveTo>
                    <a:pt x="2981" y="4247"/>
                  </a:moveTo>
                  <a:cubicBezTo>
                    <a:pt x="3034" y="4390"/>
                    <a:pt x="3088" y="4533"/>
                    <a:pt x="3177" y="4658"/>
                  </a:cubicBezTo>
                  <a:cubicBezTo>
                    <a:pt x="2606" y="4836"/>
                    <a:pt x="2124" y="4925"/>
                    <a:pt x="1732" y="5015"/>
                  </a:cubicBezTo>
                  <a:cubicBezTo>
                    <a:pt x="2053" y="4783"/>
                    <a:pt x="2481" y="4533"/>
                    <a:pt x="2981" y="4247"/>
                  </a:cubicBezTo>
                  <a:close/>
                  <a:moveTo>
                    <a:pt x="5996" y="1"/>
                  </a:moveTo>
                  <a:cubicBezTo>
                    <a:pt x="4230" y="1"/>
                    <a:pt x="2820" y="1446"/>
                    <a:pt x="2820" y="3195"/>
                  </a:cubicBezTo>
                  <a:cubicBezTo>
                    <a:pt x="2820" y="3284"/>
                    <a:pt x="2820" y="3355"/>
                    <a:pt x="2820" y="3427"/>
                  </a:cubicBezTo>
                  <a:cubicBezTo>
                    <a:pt x="1089" y="4354"/>
                    <a:pt x="1" y="5229"/>
                    <a:pt x="179" y="5657"/>
                  </a:cubicBezTo>
                  <a:cubicBezTo>
                    <a:pt x="251" y="5817"/>
                    <a:pt x="501" y="5889"/>
                    <a:pt x="893" y="5889"/>
                  </a:cubicBezTo>
                  <a:cubicBezTo>
                    <a:pt x="1981" y="5889"/>
                    <a:pt x="4105" y="5318"/>
                    <a:pt x="6442" y="4372"/>
                  </a:cubicBezTo>
                  <a:cubicBezTo>
                    <a:pt x="9636" y="3052"/>
                    <a:pt x="12098" y="1428"/>
                    <a:pt x="11848" y="804"/>
                  </a:cubicBezTo>
                  <a:cubicBezTo>
                    <a:pt x="11777" y="643"/>
                    <a:pt x="11456" y="625"/>
                    <a:pt x="11063" y="625"/>
                  </a:cubicBezTo>
                  <a:cubicBezTo>
                    <a:pt x="10457" y="625"/>
                    <a:pt x="9529" y="804"/>
                    <a:pt x="8423" y="1125"/>
                  </a:cubicBezTo>
                  <a:cubicBezTo>
                    <a:pt x="7834" y="447"/>
                    <a:pt x="6977" y="1"/>
                    <a:pt x="5996"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9" name="Google Shape;6039;p49"/>
            <p:cNvSpPr/>
            <p:nvPr/>
          </p:nvSpPr>
          <p:spPr>
            <a:xfrm>
              <a:off x="4831700" y="3757875"/>
              <a:ext cx="125825" cy="67825"/>
            </a:xfrm>
            <a:custGeom>
              <a:rect b="b" l="l" r="r" t="t"/>
              <a:pathLst>
                <a:path extrusionOk="0" h="2713" w="5033">
                  <a:moveTo>
                    <a:pt x="5032" y="0"/>
                  </a:moveTo>
                  <a:cubicBezTo>
                    <a:pt x="4265" y="411"/>
                    <a:pt x="3426" y="803"/>
                    <a:pt x="2516" y="1178"/>
                  </a:cubicBezTo>
                  <a:cubicBezTo>
                    <a:pt x="1642" y="1535"/>
                    <a:pt x="786" y="1856"/>
                    <a:pt x="1" y="2088"/>
                  </a:cubicBezTo>
                  <a:cubicBezTo>
                    <a:pt x="536" y="2480"/>
                    <a:pt x="1178" y="2712"/>
                    <a:pt x="1874" y="2712"/>
                  </a:cubicBezTo>
                  <a:cubicBezTo>
                    <a:pt x="3480" y="2712"/>
                    <a:pt x="4800" y="1553"/>
                    <a:pt x="503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40" name="Google Shape;6040;p49"/>
          <p:cNvGrpSpPr/>
          <p:nvPr/>
        </p:nvGrpSpPr>
        <p:grpSpPr>
          <a:xfrm>
            <a:off x="4540538" y="3716068"/>
            <a:ext cx="382719" cy="282796"/>
            <a:chOff x="5164925" y="3642775"/>
            <a:chExt cx="289500" cy="207450"/>
          </a:xfrm>
        </p:grpSpPr>
        <p:sp>
          <p:nvSpPr>
            <p:cNvPr id="6041" name="Google Shape;6041;p49"/>
            <p:cNvSpPr/>
            <p:nvPr/>
          </p:nvSpPr>
          <p:spPr>
            <a:xfrm>
              <a:off x="5271975" y="3690075"/>
              <a:ext cx="79875" cy="79875"/>
            </a:xfrm>
            <a:custGeom>
              <a:rect b="b" l="l" r="r" t="t"/>
              <a:pathLst>
                <a:path extrusionOk="0" h="3195" w="3195">
                  <a:moveTo>
                    <a:pt x="1606" y="0"/>
                  </a:moveTo>
                  <a:cubicBezTo>
                    <a:pt x="714" y="0"/>
                    <a:pt x="0" y="714"/>
                    <a:pt x="0" y="1588"/>
                  </a:cubicBezTo>
                  <a:cubicBezTo>
                    <a:pt x="0" y="2480"/>
                    <a:pt x="714" y="3194"/>
                    <a:pt x="1606" y="3194"/>
                  </a:cubicBezTo>
                  <a:cubicBezTo>
                    <a:pt x="2480" y="3194"/>
                    <a:pt x="3194" y="2480"/>
                    <a:pt x="3194" y="1588"/>
                  </a:cubicBezTo>
                  <a:cubicBezTo>
                    <a:pt x="3194" y="714"/>
                    <a:pt x="2480" y="0"/>
                    <a:pt x="160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2" name="Google Shape;6042;p49"/>
            <p:cNvSpPr/>
            <p:nvPr/>
          </p:nvSpPr>
          <p:spPr>
            <a:xfrm>
              <a:off x="5368325" y="3670900"/>
              <a:ext cx="26775" cy="26325"/>
            </a:xfrm>
            <a:custGeom>
              <a:rect b="b" l="l" r="r" t="t"/>
              <a:pathLst>
                <a:path extrusionOk="0" h="1053" w="1071">
                  <a:moveTo>
                    <a:pt x="536" y="0"/>
                  </a:moveTo>
                  <a:cubicBezTo>
                    <a:pt x="250" y="0"/>
                    <a:pt x="0" y="232"/>
                    <a:pt x="0" y="535"/>
                  </a:cubicBezTo>
                  <a:cubicBezTo>
                    <a:pt x="0" y="821"/>
                    <a:pt x="250" y="1053"/>
                    <a:pt x="536" y="1053"/>
                  </a:cubicBezTo>
                  <a:cubicBezTo>
                    <a:pt x="839" y="1053"/>
                    <a:pt x="1071" y="821"/>
                    <a:pt x="1071" y="535"/>
                  </a:cubicBezTo>
                  <a:cubicBezTo>
                    <a:pt x="1071" y="232"/>
                    <a:pt x="839" y="0"/>
                    <a:pt x="53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3" name="Google Shape;6043;p49"/>
            <p:cNvSpPr/>
            <p:nvPr/>
          </p:nvSpPr>
          <p:spPr>
            <a:xfrm>
              <a:off x="5222000" y="3823900"/>
              <a:ext cx="26800" cy="26325"/>
            </a:xfrm>
            <a:custGeom>
              <a:rect b="b" l="l" r="r" t="t"/>
              <a:pathLst>
                <a:path extrusionOk="0" h="1053" w="1072">
                  <a:moveTo>
                    <a:pt x="536" y="0"/>
                  </a:moveTo>
                  <a:cubicBezTo>
                    <a:pt x="251" y="0"/>
                    <a:pt x="1" y="232"/>
                    <a:pt x="1" y="535"/>
                  </a:cubicBezTo>
                  <a:cubicBezTo>
                    <a:pt x="1" y="821"/>
                    <a:pt x="251" y="1053"/>
                    <a:pt x="536" y="1053"/>
                  </a:cubicBezTo>
                  <a:cubicBezTo>
                    <a:pt x="840" y="1053"/>
                    <a:pt x="1071" y="821"/>
                    <a:pt x="1071" y="535"/>
                  </a:cubicBezTo>
                  <a:cubicBezTo>
                    <a:pt x="1071" y="232"/>
                    <a:pt x="840" y="0"/>
                    <a:pt x="53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4" name="Google Shape;6044;p49"/>
            <p:cNvSpPr/>
            <p:nvPr/>
          </p:nvSpPr>
          <p:spPr>
            <a:xfrm>
              <a:off x="5164925" y="3642775"/>
              <a:ext cx="289500" cy="202100"/>
            </a:xfrm>
            <a:custGeom>
              <a:rect b="b" l="l" r="r" t="t"/>
              <a:pathLst>
                <a:path extrusionOk="0" h="8084" w="11580">
                  <a:moveTo>
                    <a:pt x="8440" y="1"/>
                  </a:moveTo>
                  <a:cubicBezTo>
                    <a:pt x="7191" y="1"/>
                    <a:pt x="5763" y="393"/>
                    <a:pt x="4425" y="1143"/>
                  </a:cubicBezTo>
                  <a:cubicBezTo>
                    <a:pt x="1552" y="2695"/>
                    <a:pt x="0" y="5211"/>
                    <a:pt x="892" y="6853"/>
                  </a:cubicBezTo>
                  <a:cubicBezTo>
                    <a:pt x="1088" y="7209"/>
                    <a:pt x="1410" y="7513"/>
                    <a:pt x="1784" y="7709"/>
                  </a:cubicBezTo>
                  <a:cubicBezTo>
                    <a:pt x="1802" y="7513"/>
                    <a:pt x="1838" y="7334"/>
                    <a:pt x="1945" y="7209"/>
                  </a:cubicBezTo>
                  <a:cubicBezTo>
                    <a:pt x="1695" y="7049"/>
                    <a:pt x="1499" y="6853"/>
                    <a:pt x="1356" y="6603"/>
                  </a:cubicBezTo>
                  <a:cubicBezTo>
                    <a:pt x="625" y="5265"/>
                    <a:pt x="2159" y="2981"/>
                    <a:pt x="4693" y="1589"/>
                  </a:cubicBezTo>
                  <a:cubicBezTo>
                    <a:pt x="5959" y="911"/>
                    <a:pt x="7316" y="518"/>
                    <a:pt x="8457" y="518"/>
                  </a:cubicBezTo>
                  <a:cubicBezTo>
                    <a:pt x="9564" y="518"/>
                    <a:pt x="10367" y="857"/>
                    <a:pt x="10706" y="1482"/>
                  </a:cubicBezTo>
                  <a:cubicBezTo>
                    <a:pt x="11062" y="2124"/>
                    <a:pt x="10902" y="2981"/>
                    <a:pt x="10331" y="3891"/>
                  </a:cubicBezTo>
                  <a:cubicBezTo>
                    <a:pt x="9706" y="4872"/>
                    <a:pt x="8654" y="5782"/>
                    <a:pt x="7387" y="6496"/>
                  </a:cubicBezTo>
                  <a:cubicBezTo>
                    <a:pt x="6209" y="7138"/>
                    <a:pt x="4996" y="7513"/>
                    <a:pt x="3908" y="7566"/>
                  </a:cubicBezTo>
                  <a:cubicBezTo>
                    <a:pt x="3925" y="7620"/>
                    <a:pt x="3925" y="7691"/>
                    <a:pt x="3925" y="7780"/>
                  </a:cubicBezTo>
                  <a:cubicBezTo>
                    <a:pt x="3925" y="7870"/>
                    <a:pt x="3908" y="7977"/>
                    <a:pt x="3872" y="8084"/>
                  </a:cubicBezTo>
                  <a:cubicBezTo>
                    <a:pt x="5067" y="8048"/>
                    <a:pt x="6388" y="7655"/>
                    <a:pt x="7655" y="6960"/>
                  </a:cubicBezTo>
                  <a:cubicBezTo>
                    <a:pt x="8993" y="6228"/>
                    <a:pt x="10117" y="5247"/>
                    <a:pt x="10795" y="4194"/>
                  </a:cubicBezTo>
                  <a:cubicBezTo>
                    <a:pt x="11437" y="3106"/>
                    <a:pt x="11580" y="2053"/>
                    <a:pt x="11152" y="1250"/>
                  </a:cubicBezTo>
                  <a:cubicBezTo>
                    <a:pt x="10706" y="447"/>
                    <a:pt x="9742" y="1"/>
                    <a:pt x="844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5" name="Google Shape;6045;p49"/>
            <p:cNvSpPr/>
            <p:nvPr/>
          </p:nvSpPr>
          <p:spPr>
            <a:xfrm>
              <a:off x="5226475" y="3704350"/>
              <a:ext cx="182450" cy="104850"/>
            </a:xfrm>
            <a:custGeom>
              <a:rect b="b" l="l" r="r" t="t"/>
              <a:pathLst>
                <a:path extrusionOk="0" h="4194" w="7298">
                  <a:moveTo>
                    <a:pt x="6905" y="0"/>
                  </a:moveTo>
                  <a:cubicBezTo>
                    <a:pt x="6781" y="125"/>
                    <a:pt x="6602" y="196"/>
                    <a:pt x="6424" y="232"/>
                  </a:cubicBezTo>
                  <a:cubicBezTo>
                    <a:pt x="6638" y="1017"/>
                    <a:pt x="5746" y="2248"/>
                    <a:pt x="4336" y="3016"/>
                  </a:cubicBezTo>
                  <a:cubicBezTo>
                    <a:pt x="3569" y="3444"/>
                    <a:pt x="2748" y="3676"/>
                    <a:pt x="2070" y="3676"/>
                  </a:cubicBezTo>
                  <a:cubicBezTo>
                    <a:pt x="1410" y="3676"/>
                    <a:pt x="964" y="3480"/>
                    <a:pt x="768" y="3123"/>
                  </a:cubicBezTo>
                  <a:cubicBezTo>
                    <a:pt x="571" y="2784"/>
                    <a:pt x="643" y="2320"/>
                    <a:pt x="928" y="1838"/>
                  </a:cubicBezTo>
                  <a:cubicBezTo>
                    <a:pt x="892" y="1535"/>
                    <a:pt x="892" y="1214"/>
                    <a:pt x="964" y="910"/>
                  </a:cubicBezTo>
                  <a:lnTo>
                    <a:pt x="964" y="910"/>
                  </a:lnTo>
                  <a:cubicBezTo>
                    <a:pt x="821" y="1053"/>
                    <a:pt x="661" y="1249"/>
                    <a:pt x="553" y="1428"/>
                  </a:cubicBezTo>
                  <a:cubicBezTo>
                    <a:pt x="90" y="2159"/>
                    <a:pt x="0" y="2837"/>
                    <a:pt x="304" y="3372"/>
                  </a:cubicBezTo>
                  <a:cubicBezTo>
                    <a:pt x="589" y="3890"/>
                    <a:pt x="1214" y="4193"/>
                    <a:pt x="2070" y="4193"/>
                  </a:cubicBezTo>
                  <a:cubicBezTo>
                    <a:pt x="2855" y="4193"/>
                    <a:pt x="3747" y="3943"/>
                    <a:pt x="4586" y="3480"/>
                  </a:cubicBezTo>
                  <a:cubicBezTo>
                    <a:pt x="6317" y="2534"/>
                    <a:pt x="7298" y="1053"/>
                    <a:pt x="690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046" name="Google Shape;6046;p49"/>
          <p:cNvSpPr/>
          <p:nvPr/>
        </p:nvSpPr>
        <p:spPr>
          <a:xfrm>
            <a:off x="5141327" y="3629797"/>
            <a:ext cx="360939" cy="372154"/>
          </a:xfrm>
          <a:custGeom>
            <a:rect b="b" l="l" r="r" t="t"/>
            <a:pathLst>
              <a:path extrusionOk="0" h="10920" w="10921">
                <a:moveTo>
                  <a:pt x="3051" y="536"/>
                </a:moveTo>
                <a:lnTo>
                  <a:pt x="3444" y="910"/>
                </a:lnTo>
                <a:lnTo>
                  <a:pt x="2409" y="1945"/>
                </a:lnTo>
                <a:lnTo>
                  <a:pt x="2034" y="1570"/>
                </a:lnTo>
                <a:lnTo>
                  <a:pt x="3051" y="536"/>
                </a:lnTo>
                <a:close/>
                <a:moveTo>
                  <a:pt x="3819" y="1285"/>
                </a:moveTo>
                <a:lnTo>
                  <a:pt x="4193" y="1660"/>
                </a:lnTo>
                <a:lnTo>
                  <a:pt x="3158" y="2694"/>
                </a:lnTo>
                <a:lnTo>
                  <a:pt x="2784" y="2320"/>
                </a:lnTo>
                <a:lnTo>
                  <a:pt x="3819" y="1285"/>
                </a:lnTo>
                <a:close/>
                <a:moveTo>
                  <a:pt x="1660" y="1945"/>
                </a:moveTo>
                <a:lnTo>
                  <a:pt x="2017" y="2320"/>
                </a:lnTo>
                <a:lnTo>
                  <a:pt x="892" y="3444"/>
                </a:lnTo>
                <a:lnTo>
                  <a:pt x="518" y="3069"/>
                </a:lnTo>
                <a:lnTo>
                  <a:pt x="1660" y="1945"/>
                </a:lnTo>
                <a:close/>
                <a:moveTo>
                  <a:pt x="4586" y="2034"/>
                </a:moveTo>
                <a:lnTo>
                  <a:pt x="4943" y="2409"/>
                </a:lnTo>
                <a:lnTo>
                  <a:pt x="3908" y="3444"/>
                </a:lnTo>
                <a:lnTo>
                  <a:pt x="3533" y="3069"/>
                </a:lnTo>
                <a:lnTo>
                  <a:pt x="4586" y="2034"/>
                </a:lnTo>
                <a:close/>
                <a:moveTo>
                  <a:pt x="2409" y="2694"/>
                </a:moveTo>
                <a:lnTo>
                  <a:pt x="2784" y="3069"/>
                </a:lnTo>
                <a:lnTo>
                  <a:pt x="1660" y="4211"/>
                </a:lnTo>
                <a:lnTo>
                  <a:pt x="1285" y="3836"/>
                </a:lnTo>
                <a:lnTo>
                  <a:pt x="2409" y="2694"/>
                </a:lnTo>
                <a:close/>
                <a:moveTo>
                  <a:pt x="3176" y="3444"/>
                </a:moveTo>
                <a:lnTo>
                  <a:pt x="3533" y="3819"/>
                </a:lnTo>
                <a:lnTo>
                  <a:pt x="2409" y="4961"/>
                </a:lnTo>
                <a:lnTo>
                  <a:pt x="2034" y="4586"/>
                </a:lnTo>
                <a:lnTo>
                  <a:pt x="3176" y="3444"/>
                </a:lnTo>
                <a:close/>
                <a:moveTo>
                  <a:pt x="8529" y="5978"/>
                </a:moveTo>
                <a:lnTo>
                  <a:pt x="8904" y="6352"/>
                </a:lnTo>
                <a:lnTo>
                  <a:pt x="7869" y="7405"/>
                </a:lnTo>
                <a:lnTo>
                  <a:pt x="7494" y="7030"/>
                </a:lnTo>
                <a:lnTo>
                  <a:pt x="8529" y="5978"/>
                </a:lnTo>
                <a:close/>
                <a:moveTo>
                  <a:pt x="9261" y="6727"/>
                </a:moveTo>
                <a:lnTo>
                  <a:pt x="9635" y="7102"/>
                </a:lnTo>
                <a:lnTo>
                  <a:pt x="8600" y="8154"/>
                </a:lnTo>
                <a:lnTo>
                  <a:pt x="8244" y="7780"/>
                </a:lnTo>
                <a:lnTo>
                  <a:pt x="9261" y="6727"/>
                </a:lnTo>
                <a:close/>
                <a:moveTo>
                  <a:pt x="7102" y="7405"/>
                </a:moveTo>
                <a:lnTo>
                  <a:pt x="7476" y="7780"/>
                </a:lnTo>
                <a:lnTo>
                  <a:pt x="6334" y="8904"/>
                </a:lnTo>
                <a:lnTo>
                  <a:pt x="5978" y="8529"/>
                </a:lnTo>
                <a:lnTo>
                  <a:pt x="7102" y="7405"/>
                </a:lnTo>
                <a:close/>
                <a:moveTo>
                  <a:pt x="10028" y="7494"/>
                </a:moveTo>
                <a:lnTo>
                  <a:pt x="10403" y="7869"/>
                </a:lnTo>
                <a:lnTo>
                  <a:pt x="9368" y="8904"/>
                </a:lnTo>
                <a:lnTo>
                  <a:pt x="8993" y="8529"/>
                </a:lnTo>
                <a:lnTo>
                  <a:pt x="10028" y="7494"/>
                </a:lnTo>
                <a:close/>
                <a:moveTo>
                  <a:pt x="1356" y="8029"/>
                </a:moveTo>
                <a:lnTo>
                  <a:pt x="1945" y="8618"/>
                </a:lnTo>
                <a:lnTo>
                  <a:pt x="1356" y="9207"/>
                </a:lnTo>
                <a:lnTo>
                  <a:pt x="1356" y="8029"/>
                </a:lnTo>
                <a:close/>
                <a:moveTo>
                  <a:pt x="2320" y="8993"/>
                </a:moveTo>
                <a:lnTo>
                  <a:pt x="2891" y="9564"/>
                </a:lnTo>
                <a:lnTo>
                  <a:pt x="1749" y="9564"/>
                </a:lnTo>
                <a:lnTo>
                  <a:pt x="2320" y="8993"/>
                </a:lnTo>
                <a:close/>
                <a:moveTo>
                  <a:pt x="7869" y="8154"/>
                </a:moveTo>
                <a:lnTo>
                  <a:pt x="8244" y="8529"/>
                </a:lnTo>
                <a:lnTo>
                  <a:pt x="7102" y="9653"/>
                </a:lnTo>
                <a:lnTo>
                  <a:pt x="6727" y="9278"/>
                </a:lnTo>
                <a:lnTo>
                  <a:pt x="7869" y="8154"/>
                </a:lnTo>
                <a:close/>
                <a:moveTo>
                  <a:pt x="8618" y="8904"/>
                </a:moveTo>
                <a:lnTo>
                  <a:pt x="8993" y="9278"/>
                </a:lnTo>
                <a:lnTo>
                  <a:pt x="7869" y="10403"/>
                </a:lnTo>
                <a:lnTo>
                  <a:pt x="7494" y="10028"/>
                </a:lnTo>
                <a:lnTo>
                  <a:pt x="8618" y="8904"/>
                </a:lnTo>
                <a:close/>
                <a:moveTo>
                  <a:pt x="3051" y="0"/>
                </a:moveTo>
                <a:cubicBezTo>
                  <a:pt x="2927" y="0"/>
                  <a:pt x="2784" y="54"/>
                  <a:pt x="2695" y="161"/>
                </a:cubicBezTo>
                <a:lnTo>
                  <a:pt x="161" y="2694"/>
                </a:lnTo>
                <a:cubicBezTo>
                  <a:pt x="54" y="2784"/>
                  <a:pt x="0" y="2926"/>
                  <a:pt x="0" y="3069"/>
                </a:cubicBezTo>
                <a:cubicBezTo>
                  <a:pt x="0" y="3230"/>
                  <a:pt x="54" y="3355"/>
                  <a:pt x="161" y="3444"/>
                </a:cubicBezTo>
                <a:lnTo>
                  <a:pt x="2034" y="5317"/>
                </a:lnTo>
                <a:cubicBezTo>
                  <a:pt x="2141" y="5424"/>
                  <a:pt x="2284" y="5478"/>
                  <a:pt x="2409" y="5478"/>
                </a:cubicBezTo>
                <a:cubicBezTo>
                  <a:pt x="2552" y="5478"/>
                  <a:pt x="2695" y="5424"/>
                  <a:pt x="2784" y="5317"/>
                </a:cubicBezTo>
                <a:lnTo>
                  <a:pt x="3908" y="4193"/>
                </a:lnTo>
                <a:lnTo>
                  <a:pt x="4283" y="4568"/>
                </a:lnTo>
                <a:lnTo>
                  <a:pt x="2962" y="5888"/>
                </a:lnTo>
                <a:cubicBezTo>
                  <a:pt x="2855" y="5978"/>
                  <a:pt x="2802" y="6120"/>
                  <a:pt x="2802" y="6245"/>
                </a:cubicBezTo>
                <a:cubicBezTo>
                  <a:pt x="2802" y="6406"/>
                  <a:pt x="2855" y="6531"/>
                  <a:pt x="2962" y="6620"/>
                </a:cubicBezTo>
                <a:lnTo>
                  <a:pt x="3355" y="6995"/>
                </a:lnTo>
                <a:lnTo>
                  <a:pt x="2944" y="7405"/>
                </a:lnTo>
                <a:cubicBezTo>
                  <a:pt x="2429" y="6984"/>
                  <a:pt x="1846" y="6756"/>
                  <a:pt x="1337" y="6756"/>
                </a:cubicBezTo>
                <a:cubicBezTo>
                  <a:pt x="982" y="6756"/>
                  <a:pt x="663" y="6867"/>
                  <a:pt x="429" y="7102"/>
                </a:cubicBezTo>
                <a:lnTo>
                  <a:pt x="821" y="7494"/>
                </a:lnTo>
                <a:lnTo>
                  <a:pt x="821" y="9493"/>
                </a:lnTo>
                <a:cubicBezTo>
                  <a:pt x="553" y="9528"/>
                  <a:pt x="357" y="9760"/>
                  <a:pt x="357" y="10046"/>
                </a:cubicBezTo>
                <a:cubicBezTo>
                  <a:pt x="375" y="10331"/>
                  <a:pt x="607" y="10545"/>
                  <a:pt x="875" y="10545"/>
                </a:cubicBezTo>
                <a:cubicBezTo>
                  <a:pt x="1160" y="10545"/>
                  <a:pt x="1392" y="10349"/>
                  <a:pt x="1428" y="10081"/>
                </a:cubicBezTo>
                <a:lnTo>
                  <a:pt x="3408" y="10081"/>
                </a:lnTo>
                <a:lnTo>
                  <a:pt x="3819" y="10492"/>
                </a:lnTo>
                <a:cubicBezTo>
                  <a:pt x="4372" y="9921"/>
                  <a:pt x="4229" y="8850"/>
                  <a:pt x="3533" y="7958"/>
                </a:cubicBezTo>
                <a:lnTo>
                  <a:pt x="3926" y="7548"/>
                </a:lnTo>
                <a:lnTo>
                  <a:pt x="4283" y="7958"/>
                </a:lnTo>
                <a:cubicBezTo>
                  <a:pt x="4390" y="8065"/>
                  <a:pt x="4515" y="8119"/>
                  <a:pt x="4657" y="8119"/>
                </a:cubicBezTo>
                <a:cubicBezTo>
                  <a:pt x="4800" y="8119"/>
                  <a:pt x="4943" y="8065"/>
                  <a:pt x="5032" y="7958"/>
                </a:cubicBezTo>
                <a:lnTo>
                  <a:pt x="6334" y="6638"/>
                </a:lnTo>
                <a:lnTo>
                  <a:pt x="6709" y="7012"/>
                </a:lnTo>
                <a:lnTo>
                  <a:pt x="5585" y="8154"/>
                </a:lnTo>
                <a:cubicBezTo>
                  <a:pt x="5478" y="8244"/>
                  <a:pt x="5424" y="8386"/>
                  <a:pt x="5424" y="8511"/>
                </a:cubicBezTo>
                <a:cubicBezTo>
                  <a:pt x="5424" y="8654"/>
                  <a:pt x="5478" y="8797"/>
                  <a:pt x="5585" y="8886"/>
                </a:cubicBezTo>
                <a:lnTo>
                  <a:pt x="7476" y="10759"/>
                </a:lnTo>
                <a:cubicBezTo>
                  <a:pt x="7583" y="10866"/>
                  <a:pt x="7708" y="10920"/>
                  <a:pt x="7851" y="10920"/>
                </a:cubicBezTo>
                <a:cubicBezTo>
                  <a:pt x="7994" y="10920"/>
                  <a:pt x="8119" y="10866"/>
                  <a:pt x="8226" y="10759"/>
                </a:cubicBezTo>
                <a:lnTo>
                  <a:pt x="10777" y="8244"/>
                </a:lnTo>
                <a:cubicBezTo>
                  <a:pt x="10884" y="8154"/>
                  <a:pt x="10920" y="8012"/>
                  <a:pt x="10920" y="7887"/>
                </a:cubicBezTo>
                <a:cubicBezTo>
                  <a:pt x="10920" y="7726"/>
                  <a:pt x="10884" y="7601"/>
                  <a:pt x="10777" y="7494"/>
                </a:cubicBezTo>
                <a:lnTo>
                  <a:pt x="8904" y="5621"/>
                </a:lnTo>
                <a:cubicBezTo>
                  <a:pt x="8797" y="5514"/>
                  <a:pt x="8654" y="5460"/>
                  <a:pt x="8529" y="5460"/>
                </a:cubicBezTo>
                <a:cubicBezTo>
                  <a:pt x="8386" y="5460"/>
                  <a:pt x="8244" y="5514"/>
                  <a:pt x="8154" y="5621"/>
                </a:cubicBezTo>
                <a:lnTo>
                  <a:pt x="7102" y="6656"/>
                </a:lnTo>
                <a:lnTo>
                  <a:pt x="6727" y="6281"/>
                </a:lnTo>
                <a:lnTo>
                  <a:pt x="8047" y="4961"/>
                </a:lnTo>
                <a:cubicBezTo>
                  <a:pt x="8154" y="4853"/>
                  <a:pt x="8208" y="4729"/>
                  <a:pt x="8208" y="4586"/>
                </a:cubicBezTo>
                <a:cubicBezTo>
                  <a:pt x="8208" y="4443"/>
                  <a:pt x="8154" y="4318"/>
                  <a:pt x="8047" y="4229"/>
                </a:cubicBezTo>
                <a:lnTo>
                  <a:pt x="7833" y="3997"/>
                </a:lnTo>
                <a:lnTo>
                  <a:pt x="8333" y="3729"/>
                </a:lnTo>
                <a:lnTo>
                  <a:pt x="7209" y="2605"/>
                </a:lnTo>
                <a:lnTo>
                  <a:pt x="6941" y="3105"/>
                </a:lnTo>
                <a:lnTo>
                  <a:pt x="6727" y="2891"/>
                </a:lnTo>
                <a:cubicBezTo>
                  <a:pt x="6620" y="2784"/>
                  <a:pt x="6495" y="2730"/>
                  <a:pt x="6352" y="2730"/>
                </a:cubicBezTo>
                <a:cubicBezTo>
                  <a:pt x="6210" y="2730"/>
                  <a:pt x="6067" y="2784"/>
                  <a:pt x="5978" y="2891"/>
                </a:cubicBezTo>
                <a:lnTo>
                  <a:pt x="4675" y="4211"/>
                </a:lnTo>
                <a:lnTo>
                  <a:pt x="4283" y="3836"/>
                </a:lnTo>
                <a:lnTo>
                  <a:pt x="5317" y="2784"/>
                </a:lnTo>
                <a:cubicBezTo>
                  <a:pt x="5424" y="2694"/>
                  <a:pt x="5478" y="2552"/>
                  <a:pt x="5478" y="2427"/>
                </a:cubicBezTo>
                <a:cubicBezTo>
                  <a:pt x="5478" y="2266"/>
                  <a:pt x="5424" y="2141"/>
                  <a:pt x="5317" y="2052"/>
                </a:cubicBezTo>
                <a:lnTo>
                  <a:pt x="3444" y="161"/>
                </a:lnTo>
                <a:cubicBezTo>
                  <a:pt x="3337" y="54"/>
                  <a:pt x="3212" y="0"/>
                  <a:pt x="305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7" name="Google Shape;6047;p49"/>
          <p:cNvSpPr/>
          <p:nvPr/>
        </p:nvSpPr>
        <p:spPr>
          <a:xfrm>
            <a:off x="5645147" y="3661718"/>
            <a:ext cx="334367" cy="308322"/>
          </a:xfrm>
          <a:custGeom>
            <a:rect b="b" l="l" r="r" t="t"/>
            <a:pathLst>
              <a:path extrusionOk="0" h="9047" w="10117">
                <a:moveTo>
                  <a:pt x="5085" y="1856"/>
                </a:moveTo>
                <a:cubicBezTo>
                  <a:pt x="5371" y="1856"/>
                  <a:pt x="5621" y="2017"/>
                  <a:pt x="5781" y="2285"/>
                </a:cubicBezTo>
                <a:lnTo>
                  <a:pt x="6441" y="3462"/>
                </a:lnTo>
                <a:lnTo>
                  <a:pt x="6905" y="3212"/>
                </a:lnTo>
                <a:lnTo>
                  <a:pt x="6620" y="4301"/>
                </a:lnTo>
                <a:lnTo>
                  <a:pt x="5513" y="3998"/>
                </a:lnTo>
                <a:lnTo>
                  <a:pt x="5977" y="3730"/>
                </a:lnTo>
                <a:lnTo>
                  <a:pt x="5299" y="2534"/>
                </a:lnTo>
                <a:cubicBezTo>
                  <a:pt x="5246" y="2427"/>
                  <a:pt x="5174" y="2392"/>
                  <a:pt x="5085" y="2392"/>
                </a:cubicBezTo>
                <a:cubicBezTo>
                  <a:pt x="4996" y="2392"/>
                  <a:pt x="4907" y="2427"/>
                  <a:pt x="4853" y="2517"/>
                </a:cubicBezTo>
                <a:lnTo>
                  <a:pt x="4443" y="3230"/>
                </a:lnTo>
                <a:lnTo>
                  <a:pt x="3979" y="2963"/>
                </a:lnTo>
                <a:lnTo>
                  <a:pt x="4389" y="2267"/>
                </a:lnTo>
                <a:cubicBezTo>
                  <a:pt x="4532" y="2017"/>
                  <a:pt x="4800" y="1856"/>
                  <a:pt x="5085" y="1856"/>
                </a:cubicBezTo>
                <a:close/>
                <a:moveTo>
                  <a:pt x="3801" y="3730"/>
                </a:moveTo>
                <a:lnTo>
                  <a:pt x="4086" y="4818"/>
                </a:lnTo>
                <a:lnTo>
                  <a:pt x="3622" y="4533"/>
                </a:lnTo>
                <a:lnTo>
                  <a:pt x="2962" y="5710"/>
                </a:lnTo>
                <a:cubicBezTo>
                  <a:pt x="2891" y="5817"/>
                  <a:pt x="2873" y="5907"/>
                  <a:pt x="2926" y="5978"/>
                </a:cubicBezTo>
                <a:cubicBezTo>
                  <a:pt x="2980" y="6067"/>
                  <a:pt x="3069" y="6121"/>
                  <a:pt x="3176" y="6121"/>
                </a:cubicBezTo>
                <a:lnTo>
                  <a:pt x="3979" y="6121"/>
                </a:lnTo>
                <a:lnTo>
                  <a:pt x="3979" y="6656"/>
                </a:lnTo>
                <a:lnTo>
                  <a:pt x="3176" y="6656"/>
                </a:lnTo>
                <a:cubicBezTo>
                  <a:pt x="2891" y="6656"/>
                  <a:pt x="2605" y="6495"/>
                  <a:pt x="2462" y="6246"/>
                </a:cubicBezTo>
                <a:cubicBezTo>
                  <a:pt x="2320" y="5978"/>
                  <a:pt x="2320" y="5710"/>
                  <a:pt x="2480" y="5443"/>
                </a:cubicBezTo>
                <a:lnTo>
                  <a:pt x="3158" y="4265"/>
                </a:lnTo>
                <a:lnTo>
                  <a:pt x="2712" y="4015"/>
                </a:lnTo>
                <a:lnTo>
                  <a:pt x="3801" y="3730"/>
                </a:lnTo>
                <a:close/>
                <a:moveTo>
                  <a:pt x="7226" y="4783"/>
                </a:moveTo>
                <a:lnTo>
                  <a:pt x="7619" y="5478"/>
                </a:lnTo>
                <a:cubicBezTo>
                  <a:pt x="7655" y="5550"/>
                  <a:pt x="7690" y="5603"/>
                  <a:pt x="7708" y="5675"/>
                </a:cubicBezTo>
                <a:lnTo>
                  <a:pt x="7762" y="5693"/>
                </a:lnTo>
                <a:lnTo>
                  <a:pt x="7708" y="5710"/>
                </a:lnTo>
                <a:cubicBezTo>
                  <a:pt x="7762" y="5907"/>
                  <a:pt x="7744" y="6121"/>
                  <a:pt x="7637" y="6299"/>
                </a:cubicBezTo>
                <a:cubicBezTo>
                  <a:pt x="7494" y="6531"/>
                  <a:pt x="7244" y="6674"/>
                  <a:pt x="6959" y="6674"/>
                </a:cubicBezTo>
                <a:lnTo>
                  <a:pt x="5567" y="6674"/>
                </a:lnTo>
                <a:lnTo>
                  <a:pt x="5567" y="7174"/>
                </a:lnTo>
                <a:lnTo>
                  <a:pt x="4782" y="6388"/>
                </a:lnTo>
                <a:lnTo>
                  <a:pt x="5567" y="5586"/>
                </a:lnTo>
                <a:lnTo>
                  <a:pt x="5567" y="6139"/>
                </a:lnTo>
                <a:lnTo>
                  <a:pt x="6923" y="6139"/>
                </a:lnTo>
                <a:cubicBezTo>
                  <a:pt x="7048" y="6139"/>
                  <a:pt x="7137" y="6085"/>
                  <a:pt x="7173" y="6032"/>
                </a:cubicBezTo>
                <a:cubicBezTo>
                  <a:pt x="7226" y="5942"/>
                  <a:pt x="7209" y="5835"/>
                  <a:pt x="7155" y="5746"/>
                </a:cubicBezTo>
                <a:lnTo>
                  <a:pt x="6762" y="5050"/>
                </a:lnTo>
                <a:lnTo>
                  <a:pt x="7226" y="4783"/>
                </a:lnTo>
                <a:close/>
                <a:moveTo>
                  <a:pt x="518" y="1"/>
                </a:moveTo>
                <a:cubicBezTo>
                  <a:pt x="232" y="1"/>
                  <a:pt x="0" y="233"/>
                  <a:pt x="0" y="536"/>
                </a:cubicBezTo>
                <a:cubicBezTo>
                  <a:pt x="0" y="822"/>
                  <a:pt x="232" y="1053"/>
                  <a:pt x="518" y="1053"/>
                </a:cubicBezTo>
                <a:lnTo>
                  <a:pt x="732" y="1053"/>
                </a:lnTo>
                <a:lnTo>
                  <a:pt x="1981" y="8619"/>
                </a:lnTo>
                <a:cubicBezTo>
                  <a:pt x="2052" y="8886"/>
                  <a:pt x="2248" y="9047"/>
                  <a:pt x="2516" y="9047"/>
                </a:cubicBezTo>
                <a:lnTo>
                  <a:pt x="7565" y="9047"/>
                </a:lnTo>
                <a:cubicBezTo>
                  <a:pt x="7815" y="9047"/>
                  <a:pt x="8047" y="8869"/>
                  <a:pt x="8083" y="8619"/>
                </a:cubicBezTo>
                <a:lnTo>
                  <a:pt x="9367" y="1053"/>
                </a:lnTo>
                <a:lnTo>
                  <a:pt x="9582" y="1053"/>
                </a:lnTo>
                <a:cubicBezTo>
                  <a:pt x="9867" y="1053"/>
                  <a:pt x="10117" y="822"/>
                  <a:pt x="10117" y="536"/>
                </a:cubicBezTo>
                <a:cubicBezTo>
                  <a:pt x="10117" y="233"/>
                  <a:pt x="9867" y="1"/>
                  <a:pt x="9582"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8" name="Google Shape;6048;p49"/>
          <p:cNvSpPr/>
          <p:nvPr/>
        </p:nvSpPr>
        <p:spPr>
          <a:xfrm>
            <a:off x="6122368" y="3650964"/>
            <a:ext cx="318470" cy="329826"/>
          </a:xfrm>
          <a:custGeom>
            <a:rect b="b" l="l" r="r" t="t"/>
            <a:pathLst>
              <a:path extrusionOk="0" h="9678" w="9636">
                <a:moveTo>
                  <a:pt x="9636" y="0"/>
                </a:moveTo>
                <a:lnTo>
                  <a:pt x="2588" y="1642"/>
                </a:lnTo>
                <a:lnTo>
                  <a:pt x="2588" y="7351"/>
                </a:lnTo>
                <a:cubicBezTo>
                  <a:pt x="2460" y="7320"/>
                  <a:pt x="2326" y="7304"/>
                  <a:pt x="2188" y="7304"/>
                </a:cubicBezTo>
                <a:cubicBezTo>
                  <a:pt x="1938" y="7304"/>
                  <a:pt x="1674" y="7355"/>
                  <a:pt x="1410" y="7458"/>
                </a:cubicBezTo>
                <a:cubicBezTo>
                  <a:pt x="536" y="7762"/>
                  <a:pt x="1" y="8493"/>
                  <a:pt x="215" y="9064"/>
                </a:cubicBezTo>
                <a:cubicBezTo>
                  <a:pt x="361" y="9454"/>
                  <a:pt x="816" y="9678"/>
                  <a:pt x="1362" y="9678"/>
                </a:cubicBezTo>
                <a:cubicBezTo>
                  <a:pt x="1615" y="9678"/>
                  <a:pt x="1888" y="9630"/>
                  <a:pt x="2160" y="9528"/>
                </a:cubicBezTo>
                <a:cubicBezTo>
                  <a:pt x="2945" y="9261"/>
                  <a:pt x="3444" y="8636"/>
                  <a:pt x="3391" y="8101"/>
                </a:cubicBezTo>
                <a:lnTo>
                  <a:pt x="3391" y="2552"/>
                </a:lnTo>
                <a:lnTo>
                  <a:pt x="8851" y="1285"/>
                </a:lnTo>
                <a:lnTo>
                  <a:pt x="8851" y="6138"/>
                </a:lnTo>
                <a:cubicBezTo>
                  <a:pt x="8723" y="6106"/>
                  <a:pt x="8587" y="6090"/>
                  <a:pt x="8444" y="6090"/>
                </a:cubicBezTo>
                <a:cubicBezTo>
                  <a:pt x="8188" y="6090"/>
                  <a:pt x="7913" y="6142"/>
                  <a:pt x="7637" y="6245"/>
                </a:cubicBezTo>
                <a:cubicBezTo>
                  <a:pt x="6781" y="6566"/>
                  <a:pt x="6246" y="7280"/>
                  <a:pt x="6460" y="7851"/>
                </a:cubicBezTo>
                <a:cubicBezTo>
                  <a:pt x="6608" y="8246"/>
                  <a:pt x="7064" y="8470"/>
                  <a:pt x="7621" y="8470"/>
                </a:cubicBezTo>
                <a:cubicBezTo>
                  <a:pt x="7868" y="8470"/>
                  <a:pt x="8135" y="8426"/>
                  <a:pt x="8405" y="8333"/>
                </a:cubicBezTo>
                <a:cubicBezTo>
                  <a:pt x="9118" y="8065"/>
                  <a:pt x="9600" y="7530"/>
                  <a:pt x="9636" y="7030"/>
                </a:cubicBezTo>
                <a:lnTo>
                  <a:pt x="9636"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9" name="Google Shape;6049;p49"/>
          <p:cNvSpPr/>
          <p:nvPr/>
        </p:nvSpPr>
        <p:spPr>
          <a:xfrm>
            <a:off x="6703370" y="3577238"/>
            <a:ext cx="351487" cy="362475"/>
          </a:xfrm>
          <a:custGeom>
            <a:rect b="b" l="l" r="r" t="t"/>
            <a:pathLst>
              <a:path extrusionOk="0" h="10636" w="10635">
                <a:moveTo>
                  <a:pt x="4622" y="1"/>
                </a:moveTo>
                <a:lnTo>
                  <a:pt x="3088" y="1518"/>
                </a:lnTo>
                <a:cubicBezTo>
                  <a:pt x="2736" y="1869"/>
                  <a:pt x="3337" y="2464"/>
                  <a:pt x="3833" y="2464"/>
                </a:cubicBezTo>
                <a:cubicBezTo>
                  <a:pt x="3840" y="2464"/>
                  <a:pt x="3848" y="2463"/>
                  <a:pt x="3855" y="2463"/>
                </a:cubicBezTo>
                <a:cubicBezTo>
                  <a:pt x="3868" y="2463"/>
                  <a:pt x="3881" y="2462"/>
                  <a:pt x="3895" y="2462"/>
                </a:cubicBezTo>
                <a:cubicBezTo>
                  <a:pt x="4739" y="2462"/>
                  <a:pt x="5041" y="3580"/>
                  <a:pt x="4426" y="4230"/>
                </a:cubicBezTo>
                <a:lnTo>
                  <a:pt x="4336" y="4319"/>
                </a:lnTo>
                <a:cubicBezTo>
                  <a:pt x="4098" y="4545"/>
                  <a:pt x="3794" y="4649"/>
                  <a:pt x="3504" y="4649"/>
                </a:cubicBezTo>
                <a:cubicBezTo>
                  <a:pt x="2994" y="4649"/>
                  <a:pt x="2529" y="4324"/>
                  <a:pt x="2552" y="3766"/>
                </a:cubicBezTo>
                <a:cubicBezTo>
                  <a:pt x="2566" y="3371"/>
                  <a:pt x="2190" y="2909"/>
                  <a:pt x="1856" y="2909"/>
                </a:cubicBezTo>
                <a:cubicBezTo>
                  <a:pt x="1767" y="2909"/>
                  <a:pt x="1681" y="2942"/>
                  <a:pt x="1607" y="3016"/>
                </a:cubicBezTo>
                <a:lnTo>
                  <a:pt x="1" y="4622"/>
                </a:lnTo>
                <a:lnTo>
                  <a:pt x="2249" y="6888"/>
                </a:lnTo>
                <a:cubicBezTo>
                  <a:pt x="2624" y="7245"/>
                  <a:pt x="1999" y="7834"/>
                  <a:pt x="1500" y="7834"/>
                </a:cubicBezTo>
                <a:cubicBezTo>
                  <a:pt x="1493" y="7834"/>
                  <a:pt x="1486" y="7834"/>
                  <a:pt x="1479" y="7834"/>
                </a:cubicBezTo>
                <a:cubicBezTo>
                  <a:pt x="621" y="7834"/>
                  <a:pt x="327" y="8963"/>
                  <a:pt x="964" y="9618"/>
                </a:cubicBezTo>
                <a:lnTo>
                  <a:pt x="1053" y="9707"/>
                </a:lnTo>
                <a:cubicBezTo>
                  <a:pt x="1282" y="9930"/>
                  <a:pt x="1573" y="10032"/>
                  <a:pt x="1851" y="10032"/>
                </a:cubicBezTo>
                <a:cubicBezTo>
                  <a:pt x="2352" y="10032"/>
                  <a:pt x="2814" y="9699"/>
                  <a:pt x="2802" y="9136"/>
                </a:cubicBezTo>
                <a:cubicBezTo>
                  <a:pt x="2788" y="8740"/>
                  <a:pt x="3168" y="8264"/>
                  <a:pt x="3503" y="8264"/>
                </a:cubicBezTo>
                <a:cubicBezTo>
                  <a:pt x="3590" y="8264"/>
                  <a:pt x="3674" y="8296"/>
                  <a:pt x="3748" y="8369"/>
                </a:cubicBezTo>
                <a:lnTo>
                  <a:pt x="6014" y="10635"/>
                </a:lnTo>
                <a:lnTo>
                  <a:pt x="7637" y="9011"/>
                </a:lnTo>
                <a:cubicBezTo>
                  <a:pt x="7994" y="8655"/>
                  <a:pt x="7388" y="8066"/>
                  <a:pt x="6870" y="8066"/>
                </a:cubicBezTo>
                <a:cubicBezTo>
                  <a:pt x="6857" y="8066"/>
                  <a:pt x="6843" y="8067"/>
                  <a:pt x="6830" y="8067"/>
                </a:cubicBezTo>
                <a:cubicBezTo>
                  <a:pt x="5986" y="8067"/>
                  <a:pt x="5684" y="6967"/>
                  <a:pt x="6299" y="6317"/>
                </a:cubicBezTo>
                <a:lnTo>
                  <a:pt x="6388" y="6228"/>
                </a:lnTo>
                <a:cubicBezTo>
                  <a:pt x="6624" y="5999"/>
                  <a:pt x="6932" y="5892"/>
                  <a:pt x="7225" y="5892"/>
                </a:cubicBezTo>
                <a:cubicBezTo>
                  <a:pt x="7732" y="5892"/>
                  <a:pt x="8195" y="6210"/>
                  <a:pt x="8173" y="6763"/>
                </a:cubicBezTo>
                <a:cubicBezTo>
                  <a:pt x="8159" y="7173"/>
                  <a:pt x="8535" y="7638"/>
                  <a:pt x="8870" y="7638"/>
                </a:cubicBezTo>
                <a:cubicBezTo>
                  <a:pt x="8958" y="7638"/>
                  <a:pt x="9044" y="7605"/>
                  <a:pt x="9118" y="7531"/>
                </a:cubicBezTo>
                <a:lnTo>
                  <a:pt x="10635" y="6014"/>
                </a:lnTo>
                <a:lnTo>
                  <a:pt x="8369" y="3748"/>
                </a:lnTo>
                <a:cubicBezTo>
                  <a:pt x="8017" y="3396"/>
                  <a:pt x="8601" y="2802"/>
                  <a:pt x="9114" y="2802"/>
                </a:cubicBezTo>
                <a:cubicBezTo>
                  <a:pt x="9121" y="2802"/>
                  <a:pt x="9129" y="2802"/>
                  <a:pt x="9136" y="2802"/>
                </a:cubicBezTo>
                <a:cubicBezTo>
                  <a:pt x="9149" y="2803"/>
                  <a:pt x="9162" y="2803"/>
                  <a:pt x="9175" y="2803"/>
                </a:cubicBezTo>
                <a:cubicBezTo>
                  <a:pt x="10019" y="2803"/>
                  <a:pt x="10287" y="1668"/>
                  <a:pt x="9671" y="1036"/>
                </a:cubicBezTo>
                <a:lnTo>
                  <a:pt x="9582" y="929"/>
                </a:lnTo>
                <a:cubicBezTo>
                  <a:pt x="9353" y="706"/>
                  <a:pt x="9061" y="604"/>
                  <a:pt x="8781" y="604"/>
                </a:cubicBezTo>
                <a:cubicBezTo>
                  <a:pt x="8275" y="604"/>
                  <a:pt x="7811" y="937"/>
                  <a:pt x="7834" y="1500"/>
                </a:cubicBezTo>
                <a:cubicBezTo>
                  <a:pt x="7834" y="1909"/>
                  <a:pt x="7465" y="2374"/>
                  <a:pt x="7135" y="2374"/>
                </a:cubicBezTo>
                <a:cubicBezTo>
                  <a:pt x="7047" y="2374"/>
                  <a:pt x="6963" y="2342"/>
                  <a:pt x="6888" y="2267"/>
                </a:cubicBezTo>
                <a:lnTo>
                  <a:pt x="4622"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0" name="Google Shape;6050;p49"/>
          <p:cNvSpPr/>
          <p:nvPr/>
        </p:nvSpPr>
        <p:spPr>
          <a:xfrm>
            <a:off x="7212723" y="3576949"/>
            <a:ext cx="351487" cy="363054"/>
          </a:xfrm>
          <a:custGeom>
            <a:rect b="b" l="l" r="r" t="t"/>
            <a:pathLst>
              <a:path extrusionOk="0" h="10653" w="10635">
                <a:moveTo>
                  <a:pt x="5318" y="0"/>
                </a:moveTo>
                <a:lnTo>
                  <a:pt x="3980" y="3997"/>
                </a:lnTo>
                <a:lnTo>
                  <a:pt x="1" y="3997"/>
                </a:lnTo>
                <a:lnTo>
                  <a:pt x="3052" y="6655"/>
                </a:lnTo>
                <a:lnTo>
                  <a:pt x="1856" y="10652"/>
                </a:lnTo>
                <a:lnTo>
                  <a:pt x="5318" y="8261"/>
                </a:lnTo>
                <a:lnTo>
                  <a:pt x="8779" y="10652"/>
                </a:lnTo>
                <a:lnTo>
                  <a:pt x="7584" y="6655"/>
                </a:lnTo>
                <a:lnTo>
                  <a:pt x="10635" y="3997"/>
                </a:lnTo>
                <a:lnTo>
                  <a:pt x="6656" y="3997"/>
                </a:lnTo>
                <a:lnTo>
                  <a:pt x="5318"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1" name="Google Shape;6051;p49"/>
          <p:cNvSpPr/>
          <p:nvPr/>
        </p:nvSpPr>
        <p:spPr>
          <a:xfrm>
            <a:off x="7722076" y="3569399"/>
            <a:ext cx="340283" cy="420206"/>
          </a:xfrm>
          <a:custGeom>
            <a:rect b="b" l="l" r="r" t="t"/>
            <a:pathLst>
              <a:path extrusionOk="0" h="12330" w="10296">
                <a:moveTo>
                  <a:pt x="8993" y="3622"/>
                </a:moveTo>
                <a:cubicBezTo>
                  <a:pt x="7798" y="2320"/>
                  <a:pt x="6513" y="3212"/>
                  <a:pt x="5532" y="3444"/>
                </a:cubicBezTo>
                <a:cubicBezTo>
                  <a:pt x="5514" y="3123"/>
                  <a:pt x="5425" y="2819"/>
                  <a:pt x="5335" y="2552"/>
                </a:cubicBezTo>
                <a:cubicBezTo>
                  <a:pt x="5746" y="2516"/>
                  <a:pt x="6352" y="2373"/>
                  <a:pt x="6781" y="1927"/>
                </a:cubicBezTo>
                <a:cubicBezTo>
                  <a:pt x="7476" y="1249"/>
                  <a:pt x="7405" y="72"/>
                  <a:pt x="7405" y="72"/>
                </a:cubicBezTo>
                <a:cubicBezTo>
                  <a:pt x="7405" y="72"/>
                  <a:pt x="6228" y="0"/>
                  <a:pt x="5549" y="696"/>
                </a:cubicBezTo>
                <a:cubicBezTo>
                  <a:pt x="5228" y="1017"/>
                  <a:pt x="5068" y="1446"/>
                  <a:pt x="4996" y="1820"/>
                </a:cubicBezTo>
                <a:cubicBezTo>
                  <a:pt x="4408" y="821"/>
                  <a:pt x="3551" y="321"/>
                  <a:pt x="3498" y="268"/>
                </a:cubicBezTo>
                <a:lnTo>
                  <a:pt x="3087" y="946"/>
                </a:lnTo>
                <a:cubicBezTo>
                  <a:pt x="3105" y="964"/>
                  <a:pt x="4532" y="1856"/>
                  <a:pt x="4747" y="3426"/>
                </a:cubicBezTo>
                <a:cubicBezTo>
                  <a:pt x="3765" y="3176"/>
                  <a:pt x="2463" y="2320"/>
                  <a:pt x="1285" y="3622"/>
                </a:cubicBezTo>
                <a:cubicBezTo>
                  <a:pt x="0" y="5032"/>
                  <a:pt x="1107" y="12330"/>
                  <a:pt x="5157" y="10313"/>
                </a:cubicBezTo>
                <a:cubicBezTo>
                  <a:pt x="9207" y="12330"/>
                  <a:pt x="10296" y="5050"/>
                  <a:pt x="8993" y="3622"/>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2" name="Google Shape;6052;p49"/>
          <p:cNvSpPr/>
          <p:nvPr/>
        </p:nvSpPr>
        <p:spPr>
          <a:xfrm>
            <a:off x="8336069" y="3625860"/>
            <a:ext cx="298441" cy="344344"/>
          </a:xfrm>
          <a:custGeom>
            <a:rect b="b" l="l" r="r" t="t"/>
            <a:pathLst>
              <a:path extrusionOk="0" h="10104" w="9030">
                <a:moveTo>
                  <a:pt x="3676" y="0"/>
                </a:moveTo>
                <a:cubicBezTo>
                  <a:pt x="5264" y="1392"/>
                  <a:pt x="5871" y="3693"/>
                  <a:pt x="5032" y="5763"/>
                </a:cubicBezTo>
                <a:cubicBezTo>
                  <a:pt x="4223" y="7720"/>
                  <a:pt x="2328" y="8879"/>
                  <a:pt x="345" y="8879"/>
                </a:cubicBezTo>
                <a:cubicBezTo>
                  <a:pt x="230" y="8879"/>
                  <a:pt x="116" y="8876"/>
                  <a:pt x="1" y="8868"/>
                </a:cubicBezTo>
                <a:lnTo>
                  <a:pt x="1" y="8868"/>
                </a:lnTo>
                <a:cubicBezTo>
                  <a:pt x="393" y="9207"/>
                  <a:pt x="857" y="9510"/>
                  <a:pt x="1357" y="9724"/>
                </a:cubicBezTo>
                <a:cubicBezTo>
                  <a:pt x="1988" y="9981"/>
                  <a:pt x="2642" y="10103"/>
                  <a:pt x="3284" y="10103"/>
                </a:cubicBezTo>
                <a:cubicBezTo>
                  <a:pt x="5276" y="10103"/>
                  <a:pt x="7163" y="8932"/>
                  <a:pt x="7959" y="6977"/>
                </a:cubicBezTo>
                <a:cubicBezTo>
                  <a:pt x="9029" y="4407"/>
                  <a:pt x="7816" y="1463"/>
                  <a:pt x="5229" y="375"/>
                </a:cubicBezTo>
                <a:cubicBezTo>
                  <a:pt x="4711" y="178"/>
                  <a:pt x="4194" y="54"/>
                  <a:pt x="367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53" name="Google Shape;6053;p49"/>
          <p:cNvGrpSpPr/>
          <p:nvPr/>
        </p:nvGrpSpPr>
        <p:grpSpPr>
          <a:xfrm>
            <a:off x="8861165" y="3630287"/>
            <a:ext cx="327294" cy="334632"/>
            <a:chOff x="5717150" y="2098500"/>
            <a:chExt cx="247575" cy="245475"/>
          </a:xfrm>
        </p:grpSpPr>
        <p:sp>
          <p:nvSpPr>
            <p:cNvPr id="6054" name="Google Shape;6054;p49"/>
            <p:cNvSpPr/>
            <p:nvPr/>
          </p:nvSpPr>
          <p:spPr>
            <a:xfrm>
              <a:off x="5717150" y="2098500"/>
              <a:ext cx="135175" cy="132800"/>
            </a:xfrm>
            <a:custGeom>
              <a:rect b="b" l="l" r="r" t="t"/>
              <a:pathLst>
                <a:path extrusionOk="0" h="5312" w="5407">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5" name="Google Shape;6055;p49"/>
            <p:cNvSpPr/>
            <p:nvPr/>
          </p:nvSpPr>
          <p:spPr>
            <a:xfrm>
              <a:off x="5857650" y="2158275"/>
              <a:ext cx="107075" cy="106075"/>
            </a:xfrm>
            <a:custGeom>
              <a:rect b="b" l="l" r="r" t="t"/>
              <a:pathLst>
                <a:path extrusionOk="0" h="4243" w="4283">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6" name="Google Shape;6056;p49"/>
            <p:cNvSpPr/>
            <p:nvPr/>
          </p:nvSpPr>
          <p:spPr>
            <a:xfrm>
              <a:off x="5790750" y="2264450"/>
              <a:ext cx="80750" cy="79525"/>
            </a:xfrm>
            <a:custGeom>
              <a:rect b="b" l="l" r="r" t="t"/>
              <a:pathLst>
                <a:path extrusionOk="0" h="3181" w="323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057" name="Google Shape;6057;p49"/>
          <p:cNvSpPr/>
          <p:nvPr/>
        </p:nvSpPr>
        <p:spPr>
          <a:xfrm>
            <a:off x="9410779" y="3563263"/>
            <a:ext cx="283106" cy="390420"/>
          </a:xfrm>
          <a:custGeom>
            <a:rect b="b" l="l" r="r" t="t"/>
            <a:pathLst>
              <a:path extrusionOk="0" h="11456" w="8566">
                <a:moveTo>
                  <a:pt x="3819" y="1"/>
                </a:moveTo>
                <a:cubicBezTo>
                  <a:pt x="4800" y="1838"/>
                  <a:pt x="3301" y="3533"/>
                  <a:pt x="2463" y="4229"/>
                </a:cubicBezTo>
                <a:cubicBezTo>
                  <a:pt x="1606" y="4943"/>
                  <a:pt x="1035" y="5675"/>
                  <a:pt x="857" y="6103"/>
                </a:cubicBezTo>
                <a:cubicBezTo>
                  <a:pt x="1" y="8208"/>
                  <a:pt x="1285" y="10224"/>
                  <a:pt x="2160" y="10688"/>
                </a:cubicBezTo>
                <a:cubicBezTo>
                  <a:pt x="1767" y="9778"/>
                  <a:pt x="1392" y="8048"/>
                  <a:pt x="2962" y="6424"/>
                </a:cubicBezTo>
                <a:lnTo>
                  <a:pt x="2962" y="6424"/>
                </a:lnTo>
                <a:cubicBezTo>
                  <a:pt x="2962" y="6424"/>
                  <a:pt x="2516" y="8155"/>
                  <a:pt x="3498" y="9368"/>
                </a:cubicBezTo>
                <a:cubicBezTo>
                  <a:pt x="4479" y="10563"/>
                  <a:pt x="4461" y="11456"/>
                  <a:pt x="4461" y="11456"/>
                </a:cubicBezTo>
                <a:cubicBezTo>
                  <a:pt x="5996" y="11456"/>
                  <a:pt x="7441" y="10528"/>
                  <a:pt x="8065" y="9029"/>
                </a:cubicBezTo>
                <a:cubicBezTo>
                  <a:pt x="8529" y="8137"/>
                  <a:pt x="8565" y="6727"/>
                  <a:pt x="7941" y="5906"/>
                </a:cubicBezTo>
                <a:lnTo>
                  <a:pt x="7941" y="5906"/>
                </a:lnTo>
                <a:cubicBezTo>
                  <a:pt x="8135" y="6713"/>
                  <a:pt x="7478" y="7520"/>
                  <a:pt x="6673" y="7520"/>
                </a:cubicBezTo>
                <a:cubicBezTo>
                  <a:pt x="6516" y="7520"/>
                  <a:pt x="6354" y="7490"/>
                  <a:pt x="6192" y="7423"/>
                </a:cubicBezTo>
                <a:cubicBezTo>
                  <a:pt x="5371" y="7138"/>
                  <a:pt x="5050" y="6192"/>
                  <a:pt x="5621" y="5353"/>
                </a:cubicBezTo>
                <a:cubicBezTo>
                  <a:pt x="6924" y="3640"/>
                  <a:pt x="5960" y="928"/>
                  <a:pt x="3819"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8" name="Google Shape;6058;p49"/>
          <p:cNvSpPr/>
          <p:nvPr/>
        </p:nvSpPr>
        <p:spPr>
          <a:xfrm>
            <a:off x="2446838" y="4361974"/>
            <a:ext cx="369169" cy="253623"/>
          </a:xfrm>
          <a:custGeom>
            <a:rect b="b" l="l" r="r" t="t"/>
            <a:pathLst>
              <a:path extrusionOk="0" h="7442" w="11170">
                <a:moveTo>
                  <a:pt x="6240" y="0"/>
                </a:moveTo>
                <a:cubicBezTo>
                  <a:pt x="6189" y="0"/>
                  <a:pt x="6136" y="6"/>
                  <a:pt x="6085" y="19"/>
                </a:cubicBezTo>
                <a:lnTo>
                  <a:pt x="2498" y="822"/>
                </a:lnTo>
                <a:cubicBezTo>
                  <a:pt x="2373" y="858"/>
                  <a:pt x="2231" y="929"/>
                  <a:pt x="2124" y="1072"/>
                </a:cubicBezTo>
                <a:lnTo>
                  <a:pt x="999" y="2535"/>
                </a:lnTo>
                <a:lnTo>
                  <a:pt x="0" y="2535"/>
                </a:lnTo>
                <a:lnTo>
                  <a:pt x="0" y="6371"/>
                </a:lnTo>
                <a:lnTo>
                  <a:pt x="660" y="6371"/>
                </a:lnTo>
                <a:cubicBezTo>
                  <a:pt x="1606" y="6371"/>
                  <a:pt x="1677" y="7442"/>
                  <a:pt x="3462" y="7442"/>
                </a:cubicBezTo>
                <a:lnTo>
                  <a:pt x="5853" y="7442"/>
                </a:lnTo>
                <a:cubicBezTo>
                  <a:pt x="6281" y="7442"/>
                  <a:pt x="6638" y="7085"/>
                  <a:pt x="6638" y="6639"/>
                </a:cubicBezTo>
                <a:cubicBezTo>
                  <a:pt x="6638" y="6443"/>
                  <a:pt x="6566" y="6247"/>
                  <a:pt x="6441" y="6122"/>
                </a:cubicBezTo>
                <a:lnTo>
                  <a:pt x="6513" y="6122"/>
                </a:lnTo>
                <a:cubicBezTo>
                  <a:pt x="6959" y="6122"/>
                  <a:pt x="7316" y="5765"/>
                  <a:pt x="7316" y="5319"/>
                </a:cubicBezTo>
                <a:cubicBezTo>
                  <a:pt x="7316" y="5105"/>
                  <a:pt x="7227" y="4908"/>
                  <a:pt x="7084" y="4766"/>
                </a:cubicBezTo>
                <a:cubicBezTo>
                  <a:pt x="7441" y="4694"/>
                  <a:pt x="7708" y="4355"/>
                  <a:pt x="7708" y="3981"/>
                </a:cubicBezTo>
                <a:cubicBezTo>
                  <a:pt x="7708" y="3552"/>
                  <a:pt x="7351" y="3195"/>
                  <a:pt x="6905" y="3195"/>
                </a:cubicBezTo>
                <a:lnTo>
                  <a:pt x="10492" y="3195"/>
                </a:lnTo>
                <a:cubicBezTo>
                  <a:pt x="10866" y="3195"/>
                  <a:pt x="11170" y="2892"/>
                  <a:pt x="11170" y="2535"/>
                </a:cubicBezTo>
                <a:cubicBezTo>
                  <a:pt x="11170" y="2161"/>
                  <a:pt x="10866" y="1857"/>
                  <a:pt x="10492" y="1857"/>
                </a:cubicBezTo>
                <a:lnTo>
                  <a:pt x="3926" y="1857"/>
                </a:lnTo>
                <a:lnTo>
                  <a:pt x="6388" y="1322"/>
                </a:lnTo>
                <a:cubicBezTo>
                  <a:pt x="6745" y="1233"/>
                  <a:pt x="6977" y="876"/>
                  <a:pt x="6888" y="519"/>
                </a:cubicBezTo>
                <a:cubicBezTo>
                  <a:pt x="6827" y="214"/>
                  <a:pt x="6544" y="0"/>
                  <a:pt x="624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9" name="Google Shape;6059;p49"/>
          <p:cNvSpPr/>
          <p:nvPr/>
        </p:nvSpPr>
        <p:spPr>
          <a:xfrm>
            <a:off x="2967128" y="4342819"/>
            <a:ext cx="299036" cy="291929"/>
          </a:xfrm>
          <a:custGeom>
            <a:rect b="b" l="l" r="r" t="t"/>
            <a:pathLst>
              <a:path extrusionOk="0" h="8566" w="9048">
                <a:moveTo>
                  <a:pt x="2265" y="0"/>
                </a:moveTo>
                <a:cubicBezTo>
                  <a:pt x="1059" y="0"/>
                  <a:pt x="1" y="1180"/>
                  <a:pt x="1" y="2321"/>
                </a:cubicBezTo>
                <a:cubicBezTo>
                  <a:pt x="1" y="5104"/>
                  <a:pt x="4533" y="8566"/>
                  <a:pt x="4533" y="8566"/>
                </a:cubicBezTo>
                <a:cubicBezTo>
                  <a:pt x="4533" y="8566"/>
                  <a:pt x="9047" y="5104"/>
                  <a:pt x="9047" y="2321"/>
                </a:cubicBezTo>
                <a:cubicBezTo>
                  <a:pt x="9047" y="1180"/>
                  <a:pt x="7996" y="0"/>
                  <a:pt x="6794" y="0"/>
                </a:cubicBezTo>
                <a:cubicBezTo>
                  <a:pt x="6023" y="0"/>
                  <a:pt x="5189" y="487"/>
                  <a:pt x="4533" y="1786"/>
                </a:cubicBezTo>
                <a:cubicBezTo>
                  <a:pt x="3877" y="487"/>
                  <a:pt x="3040" y="0"/>
                  <a:pt x="226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60" name="Google Shape;6060;p49"/>
          <p:cNvGrpSpPr/>
          <p:nvPr/>
        </p:nvGrpSpPr>
        <p:grpSpPr>
          <a:xfrm>
            <a:off x="3438627" y="4271219"/>
            <a:ext cx="352082" cy="317455"/>
            <a:chOff x="6435300" y="2742175"/>
            <a:chExt cx="266325" cy="232875"/>
          </a:xfrm>
        </p:grpSpPr>
        <p:sp>
          <p:nvSpPr>
            <p:cNvPr id="6061" name="Google Shape;6061;p49"/>
            <p:cNvSpPr/>
            <p:nvPr/>
          </p:nvSpPr>
          <p:spPr>
            <a:xfrm>
              <a:off x="6518275" y="2742175"/>
              <a:ext cx="183350" cy="232875"/>
            </a:xfrm>
            <a:custGeom>
              <a:rect b="b" l="l" r="r" t="t"/>
              <a:pathLst>
                <a:path extrusionOk="0" h="9315" w="7334">
                  <a:moveTo>
                    <a:pt x="3194" y="1"/>
                  </a:moveTo>
                  <a:cubicBezTo>
                    <a:pt x="2766" y="1"/>
                    <a:pt x="2392" y="375"/>
                    <a:pt x="2392" y="804"/>
                  </a:cubicBezTo>
                  <a:cubicBezTo>
                    <a:pt x="2392" y="2838"/>
                    <a:pt x="54" y="3962"/>
                    <a:pt x="1" y="3997"/>
                  </a:cubicBezTo>
                  <a:lnTo>
                    <a:pt x="1" y="8244"/>
                  </a:lnTo>
                  <a:cubicBezTo>
                    <a:pt x="946" y="8244"/>
                    <a:pt x="1018" y="9315"/>
                    <a:pt x="2802" y="9315"/>
                  </a:cubicBezTo>
                  <a:lnTo>
                    <a:pt x="5193" y="9315"/>
                  </a:lnTo>
                  <a:cubicBezTo>
                    <a:pt x="5639" y="9315"/>
                    <a:pt x="5996" y="8958"/>
                    <a:pt x="5996" y="8512"/>
                  </a:cubicBezTo>
                  <a:cubicBezTo>
                    <a:pt x="5996" y="8315"/>
                    <a:pt x="5924" y="8119"/>
                    <a:pt x="5782" y="7976"/>
                  </a:cubicBezTo>
                  <a:lnTo>
                    <a:pt x="5853" y="7976"/>
                  </a:lnTo>
                  <a:cubicBezTo>
                    <a:pt x="6299" y="7976"/>
                    <a:pt x="6656" y="7619"/>
                    <a:pt x="6656" y="7191"/>
                  </a:cubicBezTo>
                  <a:cubicBezTo>
                    <a:pt x="6656" y="6977"/>
                    <a:pt x="6585" y="6781"/>
                    <a:pt x="6442" y="6638"/>
                  </a:cubicBezTo>
                  <a:cubicBezTo>
                    <a:pt x="6799" y="6549"/>
                    <a:pt x="7066" y="6228"/>
                    <a:pt x="7066" y="5853"/>
                  </a:cubicBezTo>
                  <a:cubicBezTo>
                    <a:pt x="7066" y="5639"/>
                    <a:pt x="6959" y="5425"/>
                    <a:pt x="6817" y="5282"/>
                  </a:cubicBezTo>
                  <a:cubicBezTo>
                    <a:pt x="7120" y="5157"/>
                    <a:pt x="7334" y="4872"/>
                    <a:pt x="7334" y="4533"/>
                  </a:cubicBezTo>
                  <a:cubicBezTo>
                    <a:pt x="7334" y="4087"/>
                    <a:pt x="6959" y="3730"/>
                    <a:pt x="6531" y="3730"/>
                  </a:cubicBezTo>
                  <a:lnTo>
                    <a:pt x="3997" y="3730"/>
                  </a:lnTo>
                  <a:cubicBezTo>
                    <a:pt x="3783" y="3730"/>
                    <a:pt x="3623" y="3569"/>
                    <a:pt x="3605" y="3337"/>
                  </a:cubicBezTo>
                  <a:cubicBezTo>
                    <a:pt x="3623" y="3105"/>
                    <a:pt x="3997" y="2624"/>
                    <a:pt x="3997" y="804"/>
                  </a:cubicBezTo>
                  <a:cubicBezTo>
                    <a:pt x="3997" y="375"/>
                    <a:pt x="3641" y="1"/>
                    <a:pt x="319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2" name="Google Shape;6062;p49"/>
            <p:cNvSpPr/>
            <p:nvPr/>
          </p:nvSpPr>
          <p:spPr>
            <a:xfrm>
              <a:off x="6435300" y="2825150"/>
              <a:ext cx="62925" cy="140075"/>
            </a:xfrm>
            <a:custGeom>
              <a:rect b="b" l="l" r="r" t="t"/>
              <a:pathLst>
                <a:path extrusionOk="0" h="5603" w="2517">
                  <a:moveTo>
                    <a:pt x="1" y="0"/>
                  </a:moveTo>
                  <a:lnTo>
                    <a:pt x="1" y="5603"/>
                  </a:lnTo>
                  <a:lnTo>
                    <a:pt x="1999" y="5603"/>
                  </a:lnTo>
                  <a:cubicBezTo>
                    <a:pt x="2285" y="5603"/>
                    <a:pt x="2517" y="5371"/>
                    <a:pt x="2517" y="5068"/>
                  </a:cubicBezTo>
                  <a:lnTo>
                    <a:pt x="2517" y="536"/>
                  </a:lnTo>
                  <a:cubicBezTo>
                    <a:pt x="2517" y="250"/>
                    <a:pt x="2285" y="0"/>
                    <a:pt x="199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63" name="Google Shape;6063;p49"/>
          <p:cNvGrpSpPr/>
          <p:nvPr/>
        </p:nvGrpSpPr>
        <p:grpSpPr>
          <a:xfrm>
            <a:off x="4485596" y="4350342"/>
            <a:ext cx="333805" cy="344208"/>
            <a:chOff x="674800" y="2146225"/>
            <a:chExt cx="252500" cy="252500"/>
          </a:xfrm>
        </p:grpSpPr>
        <p:sp>
          <p:nvSpPr>
            <p:cNvPr id="6064" name="Google Shape;6064;p49"/>
            <p:cNvSpPr/>
            <p:nvPr/>
          </p:nvSpPr>
          <p:spPr>
            <a:xfrm>
              <a:off x="727900"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5" name="Google Shape;6065;p49"/>
            <p:cNvSpPr/>
            <p:nvPr/>
          </p:nvSpPr>
          <p:spPr>
            <a:xfrm>
              <a:off x="834500" y="2232775"/>
              <a:ext cx="39725" cy="39725"/>
            </a:xfrm>
            <a:custGeom>
              <a:rect b="b" l="l" r="r" t="t"/>
              <a:pathLst>
                <a:path extrusionOk="0" h="1589" w="1589">
                  <a:moveTo>
                    <a:pt x="786" y="0"/>
                  </a:moveTo>
                  <a:cubicBezTo>
                    <a:pt x="357" y="0"/>
                    <a:pt x="1" y="357"/>
                    <a:pt x="1" y="803"/>
                  </a:cubicBezTo>
                  <a:cubicBezTo>
                    <a:pt x="1" y="1232"/>
                    <a:pt x="357" y="1588"/>
                    <a:pt x="786" y="1588"/>
                  </a:cubicBezTo>
                  <a:cubicBezTo>
                    <a:pt x="1232" y="1588"/>
                    <a:pt x="1589" y="1232"/>
                    <a:pt x="1589" y="803"/>
                  </a:cubicBezTo>
                  <a:cubicBezTo>
                    <a:pt x="1589" y="357"/>
                    <a:pt x="1232" y="0"/>
                    <a:pt x="78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6" name="Google Shape;6066;p49"/>
            <p:cNvSpPr/>
            <p:nvPr/>
          </p:nvSpPr>
          <p:spPr>
            <a:xfrm>
              <a:off x="734150" y="2315750"/>
              <a:ext cx="134275" cy="43275"/>
            </a:xfrm>
            <a:custGeom>
              <a:rect b="b" l="l" r="r" t="t"/>
              <a:pathLst>
                <a:path extrusionOk="0" h="1731" w="5371">
                  <a:moveTo>
                    <a:pt x="268" y="0"/>
                  </a:moveTo>
                  <a:cubicBezTo>
                    <a:pt x="125" y="0"/>
                    <a:pt x="0" y="125"/>
                    <a:pt x="0" y="268"/>
                  </a:cubicBezTo>
                  <a:cubicBezTo>
                    <a:pt x="0" y="321"/>
                    <a:pt x="18" y="375"/>
                    <a:pt x="54" y="428"/>
                  </a:cubicBezTo>
                  <a:cubicBezTo>
                    <a:pt x="660" y="1231"/>
                    <a:pt x="1606" y="1731"/>
                    <a:pt x="2676" y="1731"/>
                  </a:cubicBezTo>
                  <a:cubicBezTo>
                    <a:pt x="3765" y="1731"/>
                    <a:pt x="4710" y="1231"/>
                    <a:pt x="5317" y="428"/>
                  </a:cubicBezTo>
                  <a:cubicBezTo>
                    <a:pt x="5335" y="393"/>
                    <a:pt x="5371" y="339"/>
                    <a:pt x="5371" y="268"/>
                  </a:cubicBezTo>
                  <a:cubicBezTo>
                    <a:pt x="5371" y="125"/>
                    <a:pt x="5246" y="0"/>
                    <a:pt x="5103" y="0"/>
                  </a:cubicBezTo>
                  <a:cubicBezTo>
                    <a:pt x="4996" y="0"/>
                    <a:pt x="4925" y="36"/>
                    <a:pt x="4889" y="107"/>
                  </a:cubicBezTo>
                  <a:cubicBezTo>
                    <a:pt x="4389" y="767"/>
                    <a:pt x="3586" y="1196"/>
                    <a:pt x="2676" y="1196"/>
                  </a:cubicBezTo>
                  <a:cubicBezTo>
                    <a:pt x="1784" y="1196"/>
                    <a:pt x="999" y="767"/>
                    <a:pt x="482" y="107"/>
                  </a:cubicBezTo>
                  <a:cubicBezTo>
                    <a:pt x="410" y="36"/>
                    <a:pt x="339" y="0"/>
                    <a:pt x="26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7" name="Google Shape;6067;p49"/>
            <p:cNvSpPr/>
            <p:nvPr/>
          </p:nvSpPr>
          <p:spPr>
            <a:xfrm>
              <a:off x="674800" y="2146225"/>
              <a:ext cx="252500" cy="252500"/>
            </a:xfrm>
            <a:custGeom>
              <a:rect b="b" l="l" r="r" t="t"/>
              <a:pathLst>
                <a:path extrusionOk="0" h="10100" w="10100">
                  <a:moveTo>
                    <a:pt x="5050" y="536"/>
                  </a:moveTo>
                  <a:cubicBezTo>
                    <a:pt x="7548" y="536"/>
                    <a:pt x="9565" y="2570"/>
                    <a:pt x="9565" y="5050"/>
                  </a:cubicBezTo>
                  <a:cubicBezTo>
                    <a:pt x="9565" y="7548"/>
                    <a:pt x="7548" y="9565"/>
                    <a:pt x="5050" y="9565"/>
                  </a:cubicBezTo>
                  <a:cubicBezTo>
                    <a:pt x="2570" y="9565"/>
                    <a:pt x="536" y="7548"/>
                    <a:pt x="536" y="5050"/>
                  </a:cubicBezTo>
                  <a:cubicBezTo>
                    <a:pt x="536" y="2570"/>
                    <a:pt x="2570" y="536"/>
                    <a:pt x="5050" y="536"/>
                  </a:cubicBezTo>
                  <a:close/>
                  <a:moveTo>
                    <a:pt x="5050" y="1"/>
                  </a:moveTo>
                  <a:cubicBezTo>
                    <a:pt x="2267" y="1"/>
                    <a:pt x="1" y="2267"/>
                    <a:pt x="1" y="5050"/>
                  </a:cubicBezTo>
                  <a:cubicBezTo>
                    <a:pt x="1" y="7852"/>
                    <a:pt x="2267" y="10100"/>
                    <a:pt x="5050" y="10100"/>
                  </a:cubicBezTo>
                  <a:cubicBezTo>
                    <a:pt x="7834" y="10100"/>
                    <a:pt x="10100" y="7852"/>
                    <a:pt x="10100" y="5050"/>
                  </a:cubicBezTo>
                  <a:cubicBezTo>
                    <a:pt x="10100" y="2267"/>
                    <a:pt x="7834" y="1"/>
                    <a:pt x="505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68" name="Google Shape;6068;p49"/>
          <p:cNvGrpSpPr/>
          <p:nvPr/>
        </p:nvGrpSpPr>
        <p:grpSpPr>
          <a:xfrm>
            <a:off x="5012644" y="4361828"/>
            <a:ext cx="333805" cy="344208"/>
            <a:chOff x="2164225" y="2146225"/>
            <a:chExt cx="252500" cy="252500"/>
          </a:xfrm>
        </p:grpSpPr>
        <p:sp>
          <p:nvSpPr>
            <p:cNvPr id="6069" name="Google Shape;6069;p49"/>
            <p:cNvSpPr/>
            <p:nvPr/>
          </p:nvSpPr>
          <p:spPr>
            <a:xfrm>
              <a:off x="2223100" y="2305925"/>
              <a:ext cx="134750" cy="43300"/>
            </a:xfrm>
            <a:custGeom>
              <a:rect b="b" l="l" r="r" t="t"/>
              <a:pathLst>
                <a:path extrusionOk="0" h="1732" w="5390">
                  <a:moveTo>
                    <a:pt x="2695" y="1"/>
                  </a:moveTo>
                  <a:cubicBezTo>
                    <a:pt x="1624" y="1"/>
                    <a:pt x="679" y="518"/>
                    <a:pt x="72" y="1303"/>
                  </a:cubicBezTo>
                  <a:cubicBezTo>
                    <a:pt x="36" y="1339"/>
                    <a:pt x="1" y="1392"/>
                    <a:pt x="1" y="1464"/>
                  </a:cubicBezTo>
                  <a:cubicBezTo>
                    <a:pt x="1" y="1606"/>
                    <a:pt x="126" y="1731"/>
                    <a:pt x="268" y="1731"/>
                  </a:cubicBezTo>
                  <a:cubicBezTo>
                    <a:pt x="358" y="1731"/>
                    <a:pt x="447" y="1696"/>
                    <a:pt x="483" y="1624"/>
                  </a:cubicBezTo>
                  <a:cubicBezTo>
                    <a:pt x="1000" y="964"/>
                    <a:pt x="1785" y="536"/>
                    <a:pt x="2695" y="536"/>
                  </a:cubicBezTo>
                  <a:cubicBezTo>
                    <a:pt x="3587" y="536"/>
                    <a:pt x="4390" y="964"/>
                    <a:pt x="4908" y="1624"/>
                  </a:cubicBezTo>
                  <a:cubicBezTo>
                    <a:pt x="4943" y="1696"/>
                    <a:pt x="5032" y="1731"/>
                    <a:pt x="5122" y="1731"/>
                  </a:cubicBezTo>
                  <a:cubicBezTo>
                    <a:pt x="5264" y="1731"/>
                    <a:pt x="5389" y="1606"/>
                    <a:pt x="5389" y="1464"/>
                  </a:cubicBezTo>
                  <a:cubicBezTo>
                    <a:pt x="5389" y="1410"/>
                    <a:pt x="5371" y="1357"/>
                    <a:pt x="5318" y="1303"/>
                  </a:cubicBezTo>
                  <a:cubicBezTo>
                    <a:pt x="4711" y="518"/>
                    <a:pt x="3766" y="1"/>
                    <a:pt x="2695"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0" name="Google Shape;6070;p49"/>
            <p:cNvSpPr/>
            <p:nvPr/>
          </p:nvSpPr>
          <p:spPr>
            <a:xfrm>
              <a:off x="2323475"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1" name="Google Shape;6071;p49"/>
            <p:cNvSpPr/>
            <p:nvPr/>
          </p:nvSpPr>
          <p:spPr>
            <a:xfrm>
              <a:off x="2217300" y="2232775"/>
              <a:ext cx="39725" cy="39725"/>
            </a:xfrm>
            <a:custGeom>
              <a:rect b="b" l="l" r="r" t="t"/>
              <a:pathLst>
                <a:path extrusionOk="0" h="1589" w="1589">
                  <a:moveTo>
                    <a:pt x="804" y="0"/>
                  </a:moveTo>
                  <a:cubicBezTo>
                    <a:pt x="358" y="0"/>
                    <a:pt x="1" y="357"/>
                    <a:pt x="1" y="803"/>
                  </a:cubicBezTo>
                  <a:cubicBezTo>
                    <a:pt x="1" y="1232"/>
                    <a:pt x="358" y="1588"/>
                    <a:pt x="804" y="1588"/>
                  </a:cubicBezTo>
                  <a:cubicBezTo>
                    <a:pt x="1232" y="1588"/>
                    <a:pt x="1589" y="1232"/>
                    <a:pt x="1589" y="803"/>
                  </a:cubicBezTo>
                  <a:cubicBezTo>
                    <a:pt x="1589" y="357"/>
                    <a:pt x="1232" y="0"/>
                    <a:pt x="80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2" name="Google Shape;6072;p49"/>
            <p:cNvSpPr/>
            <p:nvPr/>
          </p:nvSpPr>
          <p:spPr>
            <a:xfrm>
              <a:off x="2164225" y="2146225"/>
              <a:ext cx="252500" cy="252500"/>
            </a:xfrm>
            <a:custGeom>
              <a:rect b="b" l="l" r="r" t="t"/>
              <a:pathLst>
                <a:path extrusionOk="0" h="10100" w="10100">
                  <a:moveTo>
                    <a:pt x="5050" y="536"/>
                  </a:moveTo>
                  <a:cubicBezTo>
                    <a:pt x="7530" y="536"/>
                    <a:pt x="9564" y="2570"/>
                    <a:pt x="9564" y="5050"/>
                  </a:cubicBezTo>
                  <a:cubicBezTo>
                    <a:pt x="9564" y="7548"/>
                    <a:pt x="7530" y="9565"/>
                    <a:pt x="5050" y="9565"/>
                  </a:cubicBezTo>
                  <a:cubicBezTo>
                    <a:pt x="2552" y="9565"/>
                    <a:pt x="518" y="7548"/>
                    <a:pt x="518" y="5050"/>
                  </a:cubicBezTo>
                  <a:cubicBezTo>
                    <a:pt x="518" y="2570"/>
                    <a:pt x="2552" y="536"/>
                    <a:pt x="5050" y="536"/>
                  </a:cubicBezTo>
                  <a:close/>
                  <a:moveTo>
                    <a:pt x="5050" y="1"/>
                  </a:moveTo>
                  <a:cubicBezTo>
                    <a:pt x="2249" y="1"/>
                    <a:pt x="1" y="2267"/>
                    <a:pt x="1" y="5050"/>
                  </a:cubicBezTo>
                  <a:cubicBezTo>
                    <a:pt x="1" y="7852"/>
                    <a:pt x="2249" y="10100"/>
                    <a:pt x="5050" y="10100"/>
                  </a:cubicBezTo>
                  <a:cubicBezTo>
                    <a:pt x="7833" y="10100"/>
                    <a:pt x="10099" y="7852"/>
                    <a:pt x="10099" y="5050"/>
                  </a:cubicBezTo>
                  <a:cubicBezTo>
                    <a:pt x="10099" y="2267"/>
                    <a:pt x="7833" y="1"/>
                    <a:pt x="505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73" name="Google Shape;6073;p49"/>
          <p:cNvGrpSpPr/>
          <p:nvPr/>
        </p:nvGrpSpPr>
        <p:grpSpPr>
          <a:xfrm>
            <a:off x="3958554" y="4361604"/>
            <a:ext cx="334400" cy="344821"/>
            <a:chOff x="689975" y="1737200"/>
            <a:chExt cx="252950" cy="252950"/>
          </a:xfrm>
        </p:grpSpPr>
        <p:sp>
          <p:nvSpPr>
            <p:cNvPr id="6074" name="Google Shape;6074;p49"/>
            <p:cNvSpPr/>
            <p:nvPr/>
          </p:nvSpPr>
          <p:spPr>
            <a:xfrm>
              <a:off x="779200" y="1907050"/>
              <a:ext cx="79850" cy="26875"/>
            </a:xfrm>
            <a:custGeom>
              <a:rect b="b" l="l" r="r" t="t"/>
              <a:pathLst>
                <a:path extrusionOk="0" h="1075" w="3194">
                  <a:moveTo>
                    <a:pt x="2060" y="0"/>
                  </a:moveTo>
                  <a:cubicBezTo>
                    <a:pt x="898" y="0"/>
                    <a:pt x="168" y="564"/>
                    <a:pt x="125" y="593"/>
                  </a:cubicBezTo>
                  <a:cubicBezTo>
                    <a:pt x="0" y="700"/>
                    <a:pt x="0" y="861"/>
                    <a:pt x="72" y="968"/>
                  </a:cubicBezTo>
                  <a:cubicBezTo>
                    <a:pt x="125" y="1039"/>
                    <a:pt x="196" y="1075"/>
                    <a:pt x="286" y="1075"/>
                  </a:cubicBezTo>
                  <a:cubicBezTo>
                    <a:pt x="339" y="1075"/>
                    <a:pt x="393" y="1057"/>
                    <a:pt x="446" y="1021"/>
                  </a:cubicBezTo>
                  <a:cubicBezTo>
                    <a:pt x="461" y="1007"/>
                    <a:pt x="1070" y="538"/>
                    <a:pt x="2057" y="538"/>
                  </a:cubicBezTo>
                  <a:cubicBezTo>
                    <a:pt x="2291" y="538"/>
                    <a:pt x="2546" y="564"/>
                    <a:pt x="2819" y="629"/>
                  </a:cubicBezTo>
                  <a:cubicBezTo>
                    <a:pt x="2843" y="634"/>
                    <a:pt x="2867" y="637"/>
                    <a:pt x="2890" y="637"/>
                  </a:cubicBezTo>
                  <a:cubicBezTo>
                    <a:pt x="3020" y="637"/>
                    <a:pt x="3125" y="554"/>
                    <a:pt x="3140" y="433"/>
                  </a:cubicBezTo>
                  <a:cubicBezTo>
                    <a:pt x="3194" y="272"/>
                    <a:pt x="3105" y="129"/>
                    <a:pt x="2962" y="111"/>
                  </a:cubicBezTo>
                  <a:cubicBezTo>
                    <a:pt x="2639" y="32"/>
                    <a:pt x="2337" y="0"/>
                    <a:pt x="206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5" name="Google Shape;6075;p49"/>
            <p:cNvSpPr/>
            <p:nvPr/>
          </p:nvSpPr>
          <p:spPr>
            <a:xfrm>
              <a:off x="743050" y="1833100"/>
              <a:ext cx="40175" cy="39725"/>
            </a:xfrm>
            <a:custGeom>
              <a:rect b="b" l="l" r="r" t="t"/>
              <a:pathLst>
                <a:path extrusionOk="0" h="1589" w="1607">
                  <a:moveTo>
                    <a:pt x="804" y="0"/>
                  </a:moveTo>
                  <a:cubicBezTo>
                    <a:pt x="358" y="0"/>
                    <a:pt x="1" y="357"/>
                    <a:pt x="1" y="785"/>
                  </a:cubicBezTo>
                  <a:cubicBezTo>
                    <a:pt x="1" y="1232"/>
                    <a:pt x="358" y="1588"/>
                    <a:pt x="804" y="1588"/>
                  </a:cubicBezTo>
                  <a:cubicBezTo>
                    <a:pt x="1250" y="1588"/>
                    <a:pt x="1607" y="1232"/>
                    <a:pt x="1607" y="785"/>
                  </a:cubicBezTo>
                  <a:cubicBezTo>
                    <a:pt x="1607" y="357"/>
                    <a:pt x="1250" y="0"/>
                    <a:pt x="80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6" name="Google Shape;6076;p49"/>
            <p:cNvSpPr/>
            <p:nvPr/>
          </p:nvSpPr>
          <p:spPr>
            <a:xfrm>
              <a:off x="739925" y="1799600"/>
              <a:ext cx="46875" cy="16575"/>
            </a:xfrm>
            <a:custGeom>
              <a:rect b="b" l="l" r="r" t="t"/>
              <a:pathLst>
                <a:path extrusionOk="0" h="663" w="1875">
                  <a:moveTo>
                    <a:pt x="1602" y="0"/>
                  </a:moveTo>
                  <a:cubicBezTo>
                    <a:pt x="1592" y="0"/>
                    <a:pt x="1582" y="1"/>
                    <a:pt x="1571" y="2"/>
                  </a:cubicBezTo>
                  <a:lnTo>
                    <a:pt x="233" y="145"/>
                  </a:lnTo>
                  <a:cubicBezTo>
                    <a:pt x="108" y="145"/>
                    <a:pt x="1" y="270"/>
                    <a:pt x="1" y="430"/>
                  </a:cubicBezTo>
                  <a:cubicBezTo>
                    <a:pt x="19" y="555"/>
                    <a:pt x="126" y="662"/>
                    <a:pt x="269" y="662"/>
                  </a:cubicBezTo>
                  <a:lnTo>
                    <a:pt x="304" y="662"/>
                  </a:lnTo>
                  <a:lnTo>
                    <a:pt x="1625" y="537"/>
                  </a:lnTo>
                  <a:cubicBezTo>
                    <a:pt x="1767" y="520"/>
                    <a:pt x="1874" y="377"/>
                    <a:pt x="1857" y="234"/>
                  </a:cubicBezTo>
                  <a:cubicBezTo>
                    <a:pt x="1857" y="102"/>
                    <a:pt x="1734" y="0"/>
                    <a:pt x="160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7" name="Google Shape;6077;p49"/>
            <p:cNvSpPr/>
            <p:nvPr/>
          </p:nvSpPr>
          <p:spPr>
            <a:xfrm>
              <a:off x="849675" y="1833100"/>
              <a:ext cx="40175" cy="39725"/>
            </a:xfrm>
            <a:custGeom>
              <a:rect b="b" l="l" r="r" t="t"/>
              <a:pathLst>
                <a:path extrusionOk="0" h="1589" w="1607">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8" name="Google Shape;6078;p49"/>
            <p:cNvSpPr/>
            <p:nvPr/>
          </p:nvSpPr>
          <p:spPr>
            <a:xfrm>
              <a:off x="846100" y="1799600"/>
              <a:ext cx="47300" cy="16575"/>
            </a:xfrm>
            <a:custGeom>
              <a:rect b="b" l="l" r="r" t="t"/>
              <a:pathLst>
                <a:path extrusionOk="0" h="663" w="1892">
                  <a:moveTo>
                    <a:pt x="273" y="0"/>
                  </a:moveTo>
                  <a:cubicBezTo>
                    <a:pt x="143" y="0"/>
                    <a:pt x="35" y="102"/>
                    <a:pt x="18" y="234"/>
                  </a:cubicBezTo>
                  <a:cubicBezTo>
                    <a:pt x="1" y="377"/>
                    <a:pt x="108" y="520"/>
                    <a:pt x="250" y="537"/>
                  </a:cubicBezTo>
                  <a:lnTo>
                    <a:pt x="1589" y="662"/>
                  </a:lnTo>
                  <a:lnTo>
                    <a:pt x="1606" y="662"/>
                  </a:lnTo>
                  <a:cubicBezTo>
                    <a:pt x="1749" y="662"/>
                    <a:pt x="1874" y="555"/>
                    <a:pt x="1874" y="430"/>
                  </a:cubicBezTo>
                  <a:cubicBezTo>
                    <a:pt x="1892" y="270"/>
                    <a:pt x="1785" y="145"/>
                    <a:pt x="1642" y="145"/>
                  </a:cubicBezTo>
                  <a:lnTo>
                    <a:pt x="304" y="2"/>
                  </a:lnTo>
                  <a:cubicBezTo>
                    <a:pt x="293" y="1"/>
                    <a:pt x="283" y="0"/>
                    <a:pt x="27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9" name="Google Shape;6079;p49"/>
            <p:cNvSpPr/>
            <p:nvPr/>
          </p:nvSpPr>
          <p:spPr>
            <a:xfrm>
              <a:off x="689975" y="1737200"/>
              <a:ext cx="252950" cy="252950"/>
            </a:xfrm>
            <a:custGeom>
              <a:rect b="b" l="l" r="r" t="t"/>
              <a:pathLst>
                <a:path extrusionOk="0" h="10118" w="10118">
                  <a:moveTo>
                    <a:pt x="5068" y="536"/>
                  </a:moveTo>
                  <a:cubicBezTo>
                    <a:pt x="7548" y="536"/>
                    <a:pt x="9582" y="2570"/>
                    <a:pt x="9582" y="5068"/>
                  </a:cubicBezTo>
                  <a:cubicBezTo>
                    <a:pt x="9582" y="7548"/>
                    <a:pt x="7548" y="9582"/>
                    <a:pt x="5068" y="9582"/>
                  </a:cubicBezTo>
                  <a:cubicBezTo>
                    <a:pt x="2570" y="9582"/>
                    <a:pt x="536" y="7548"/>
                    <a:pt x="536" y="5068"/>
                  </a:cubicBezTo>
                  <a:cubicBezTo>
                    <a:pt x="536" y="2570"/>
                    <a:pt x="2570" y="536"/>
                    <a:pt x="5068" y="536"/>
                  </a:cubicBezTo>
                  <a:close/>
                  <a:moveTo>
                    <a:pt x="5068" y="0"/>
                  </a:moveTo>
                  <a:cubicBezTo>
                    <a:pt x="2267" y="0"/>
                    <a:pt x="1" y="2266"/>
                    <a:pt x="1" y="5068"/>
                  </a:cubicBezTo>
                  <a:cubicBezTo>
                    <a:pt x="1" y="7851"/>
                    <a:pt x="2267" y="10117"/>
                    <a:pt x="5068" y="10117"/>
                  </a:cubicBezTo>
                  <a:cubicBezTo>
                    <a:pt x="7851" y="10117"/>
                    <a:pt x="10117" y="7851"/>
                    <a:pt x="10117" y="5068"/>
                  </a:cubicBezTo>
                  <a:cubicBezTo>
                    <a:pt x="10117" y="2266"/>
                    <a:pt x="7851" y="0"/>
                    <a:pt x="506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80" name="Google Shape;6080;p49"/>
          <p:cNvGrpSpPr/>
          <p:nvPr/>
        </p:nvGrpSpPr>
        <p:grpSpPr>
          <a:xfrm>
            <a:off x="5539411" y="4351477"/>
            <a:ext cx="334400" cy="344208"/>
            <a:chOff x="2961350" y="1740750"/>
            <a:chExt cx="252950" cy="252500"/>
          </a:xfrm>
        </p:grpSpPr>
        <p:sp>
          <p:nvSpPr>
            <p:cNvPr id="6081" name="Google Shape;6081;p49"/>
            <p:cNvSpPr/>
            <p:nvPr/>
          </p:nvSpPr>
          <p:spPr>
            <a:xfrm>
              <a:off x="3014425" y="1833100"/>
              <a:ext cx="40175" cy="39725"/>
            </a:xfrm>
            <a:custGeom>
              <a:rect b="b" l="l" r="r" t="t"/>
              <a:pathLst>
                <a:path extrusionOk="0" h="1589" w="1607">
                  <a:moveTo>
                    <a:pt x="804" y="0"/>
                  </a:moveTo>
                  <a:cubicBezTo>
                    <a:pt x="357" y="0"/>
                    <a:pt x="1" y="357"/>
                    <a:pt x="1" y="785"/>
                  </a:cubicBezTo>
                  <a:cubicBezTo>
                    <a:pt x="1" y="1232"/>
                    <a:pt x="357" y="1588"/>
                    <a:pt x="804" y="1588"/>
                  </a:cubicBezTo>
                  <a:cubicBezTo>
                    <a:pt x="1250" y="1588"/>
                    <a:pt x="1606" y="1232"/>
                    <a:pt x="1606" y="785"/>
                  </a:cubicBezTo>
                  <a:cubicBezTo>
                    <a:pt x="1606" y="357"/>
                    <a:pt x="1250" y="0"/>
                    <a:pt x="80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2" name="Google Shape;6082;p49"/>
            <p:cNvSpPr/>
            <p:nvPr/>
          </p:nvSpPr>
          <p:spPr>
            <a:xfrm>
              <a:off x="3010850" y="1792950"/>
              <a:ext cx="58025" cy="28125"/>
            </a:xfrm>
            <a:custGeom>
              <a:rect b="b" l="l" r="r" t="t"/>
              <a:pathLst>
                <a:path extrusionOk="0" h="1125" w="2321">
                  <a:moveTo>
                    <a:pt x="2019" y="0"/>
                  </a:moveTo>
                  <a:cubicBezTo>
                    <a:pt x="1944" y="0"/>
                    <a:pt x="1869" y="32"/>
                    <a:pt x="1821" y="90"/>
                  </a:cubicBezTo>
                  <a:cubicBezTo>
                    <a:pt x="1458" y="496"/>
                    <a:pt x="1024" y="582"/>
                    <a:pt x="727" y="582"/>
                  </a:cubicBezTo>
                  <a:cubicBezTo>
                    <a:pt x="528" y="582"/>
                    <a:pt x="390" y="543"/>
                    <a:pt x="376" y="536"/>
                  </a:cubicBezTo>
                  <a:cubicBezTo>
                    <a:pt x="352" y="531"/>
                    <a:pt x="328" y="528"/>
                    <a:pt x="305" y="528"/>
                  </a:cubicBezTo>
                  <a:cubicBezTo>
                    <a:pt x="175" y="528"/>
                    <a:pt x="67" y="611"/>
                    <a:pt x="37" y="732"/>
                  </a:cubicBezTo>
                  <a:cubicBezTo>
                    <a:pt x="1" y="875"/>
                    <a:pt x="72" y="1018"/>
                    <a:pt x="215" y="1071"/>
                  </a:cubicBezTo>
                  <a:cubicBezTo>
                    <a:pt x="217" y="1069"/>
                    <a:pt x="221" y="1068"/>
                    <a:pt x="227" y="1068"/>
                  </a:cubicBezTo>
                  <a:cubicBezTo>
                    <a:pt x="278" y="1068"/>
                    <a:pt x="463" y="1125"/>
                    <a:pt x="732" y="1125"/>
                  </a:cubicBezTo>
                  <a:cubicBezTo>
                    <a:pt x="1143" y="1125"/>
                    <a:pt x="1732" y="1000"/>
                    <a:pt x="2213" y="429"/>
                  </a:cubicBezTo>
                  <a:cubicBezTo>
                    <a:pt x="2320" y="340"/>
                    <a:pt x="2303" y="161"/>
                    <a:pt x="2196" y="72"/>
                  </a:cubicBezTo>
                  <a:cubicBezTo>
                    <a:pt x="2146" y="23"/>
                    <a:pt x="2082" y="0"/>
                    <a:pt x="201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3" name="Google Shape;6083;p49"/>
            <p:cNvSpPr/>
            <p:nvPr/>
          </p:nvSpPr>
          <p:spPr>
            <a:xfrm>
              <a:off x="3034500" y="1908025"/>
              <a:ext cx="106625" cy="32150"/>
            </a:xfrm>
            <a:custGeom>
              <a:rect b="b" l="l" r="r" t="t"/>
              <a:pathLst>
                <a:path extrusionOk="0" h="1286" w="4265">
                  <a:moveTo>
                    <a:pt x="2142" y="1"/>
                  </a:moveTo>
                  <a:cubicBezTo>
                    <a:pt x="1196" y="1"/>
                    <a:pt x="411" y="536"/>
                    <a:pt x="1" y="1286"/>
                  </a:cubicBezTo>
                  <a:cubicBezTo>
                    <a:pt x="643" y="964"/>
                    <a:pt x="1374" y="804"/>
                    <a:pt x="2142" y="804"/>
                  </a:cubicBezTo>
                  <a:cubicBezTo>
                    <a:pt x="2909" y="804"/>
                    <a:pt x="3623" y="982"/>
                    <a:pt x="4265" y="1286"/>
                  </a:cubicBezTo>
                  <a:cubicBezTo>
                    <a:pt x="3872" y="518"/>
                    <a:pt x="3069" y="1"/>
                    <a:pt x="2142"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4" name="Google Shape;6084;p49"/>
            <p:cNvSpPr/>
            <p:nvPr/>
          </p:nvSpPr>
          <p:spPr>
            <a:xfrm>
              <a:off x="3107200" y="1792675"/>
              <a:ext cx="58025" cy="27950"/>
            </a:xfrm>
            <a:custGeom>
              <a:rect b="b" l="l" r="r" t="t"/>
              <a:pathLst>
                <a:path extrusionOk="0" h="1118" w="2321">
                  <a:moveTo>
                    <a:pt x="302" y="0"/>
                  </a:moveTo>
                  <a:cubicBezTo>
                    <a:pt x="240" y="0"/>
                    <a:pt x="177" y="23"/>
                    <a:pt x="126" y="65"/>
                  </a:cubicBezTo>
                  <a:cubicBezTo>
                    <a:pt x="19" y="154"/>
                    <a:pt x="1" y="333"/>
                    <a:pt x="90" y="440"/>
                  </a:cubicBezTo>
                  <a:cubicBezTo>
                    <a:pt x="572" y="993"/>
                    <a:pt x="1179" y="1118"/>
                    <a:pt x="1589" y="1118"/>
                  </a:cubicBezTo>
                  <a:cubicBezTo>
                    <a:pt x="1874" y="1118"/>
                    <a:pt x="2071" y="1064"/>
                    <a:pt x="2106" y="1046"/>
                  </a:cubicBezTo>
                  <a:cubicBezTo>
                    <a:pt x="2231" y="1029"/>
                    <a:pt x="2320" y="886"/>
                    <a:pt x="2285" y="725"/>
                  </a:cubicBezTo>
                  <a:cubicBezTo>
                    <a:pt x="2240" y="607"/>
                    <a:pt x="2135" y="538"/>
                    <a:pt x="2019" y="538"/>
                  </a:cubicBezTo>
                  <a:cubicBezTo>
                    <a:pt x="1995" y="538"/>
                    <a:pt x="1970" y="541"/>
                    <a:pt x="1946" y="547"/>
                  </a:cubicBezTo>
                  <a:cubicBezTo>
                    <a:pt x="1931" y="547"/>
                    <a:pt x="1792" y="584"/>
                    <a:pt x="1590" y="584"/>
                  </a:cubicBezTo>
                  <a:cubicBezTo>
                    <a:pt x="1288" y="584"/>
                    <a:pt x="847" y="500"/>
                    <a:pt x="483" y="83"/>
                  </a:cubicBezTo>
                  <a:cubicBezTo>
                    <a:pt x="436" y="27"/>
                    <a:pt x="370" y="0"/>
                    <a:pt x="30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5" name="Google Shape;6085;p49"/>
            <p:cNvSpPr/>
            <p:nvPr/>
          </p:nvSpPr>
          <p:spPr>
            <a:xfrm>
              <a:off x="3121050" y="1833100"/>
              <a:ext cx="40150" cy="39725"/>
            </a:xfrm>
            <a:custGeom>
              <a:rect b="b" l="l" r="r" t="t"/>
              <a:pathLst>
                <a:path extrusionOk="0" h="1589" w="1606">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6" name="Google Shape;6086;p49"/>
            <p:cNvSpPr/>
            <p:nvPr/>
          </p:nvSpPr>
          <p:spPr>
            <a:xfrm>
              <a:off x="2961350" y="1740750"/>
              <a:ext cx="252950" cy="252500"/>
            </a:xfrm>
            <a:custGeom>
              <a:rect b="b" l="l" r="r" t="t"/>
              <a:pathLst>
                <a:path extrusionOk="0" h="10100" w="10118">
                  <a:moveTo>
                    <a:pt x="5068" y="536"/>
                  </a:moveTo>
                  <a:cubicBezTo>
                    <a:pt x="7548" y="536"/>
                    <a:pt x="9582" y="2570"/>
                    <a:pt x="9582" y="5050"/>
                  </a:cubicBezTo>
                  <a:cubicBezTo>
                    <a:pt x="9582" y="7548"/>
                    <a:pt x="7548" y="9582"/>
                    <a:pt x="5068" y="9582"/>
                  </a:cubicBezTo>
                  <a:cubicBezTo>
                    <a:pt x="2570" y="9582"/>
                    <a:pt x="536" y="7548"/>
                    <a:pt x="536" y="5050"/>
                  </a:cubicBezTo>
                  <a:cubicBezTo>
                    <a:pt x="536" y="2570"/>
                    <a:pt x="2570" y="536"/>
                    <a:pt x="5068" y="536"/>
                  </a:cubicBezTo>
                  <a:close/>
                  <a:moveTo>
                    <a:pt x="5068" y="1"/>
                  </a:moveTo>
                  <a:cubicBezTo>
                    <a:pt x="2266" y="1"/>
                    <a:pt x="0" y="2249"/>
                    <a:pt x="0" y="5050"/>
                  </a:cubicBezTo>
                  <a:cubicBezTo>
                    <a:pt x="0" y="7852"/>
                    <a:pt x="2266" y="10100"/>
                    <a:pt x="5068" y="10100"/>
                  </a:cubicBezTo>
                  <a:cubicBezTo>
                    <a:pt x="7851" y="10100"/>
                    <a:pt x="10117" y="7852"/>
                    <a:pt x="10117" y="5050"/>
                  </a:cubicBezTo>
                  <a:cubicBezTo>
                    <a:pt x="10117" y="2249"/>
                    <a:pt x="7851" y="1"/>
                    <a:pt x="506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087" name="Google Shape;6087;p49"/>
          <p:cNvSpPr/>
          <p:nvPr/>
        </p:nvSpPr>
        <p:spPr>
          <a:xfrm>
            <a:off x="6097092" y="4380602"/>
            <a:ext cx="333026" cy="343577"/>
          </a:xfrm>
          <a:custGeom>
            <a:rect b="b" l="l" r="r" t="t"/>
            <a:pathLst>
              <a:path extrusionOk="0" h="4202" w="5728">
                <a:moveTo>
                  <a:pt x="1858" y="1"/>
                </a:moveTo>
                <a:cubicBezTo>
                  <a:pt x="1840" y="1"/>
                  <a:pt x="1821" y="3"/>
                  <a:pt x="1803" y="9"/>
                </a:cubicBezTo>
                <a:cubicBezTo>
                  <a:pt x="1713" y="9"/>
                  <a:pt x="1660" y="80"/>
                  <a:pt x="1606" y="169"/>
                </a:cubicBezTo>
                <a:lnTo>
                  <a:pt x="1035" y="1828"/>
                </a:lnTo>
                <a:lnTo>
                  <a:pt x="0" y="1828"/>
                </a:lnTo>
                <a:lnTo>
                  <a:pt x="0" y="2364"/>
                </a:lnTo>
                <a:lnTo>
                  <a:pt x="1214" y="2364"/>
                </a:lnTo>
                <a:cubicBezTo>
                  <a:pt x="1321" y="2364"/>
                  <a:pt x="1410" y="2275"/>
                  <a:pt x="1446" y="2167"/>
                </a:cubicBezTo>
                <a:lnTo>
                  <a:pt x="1767" y="1168"/>
                </a:lnTo>
                <a:lnTo>
                  <a:pt x="2302" y="4023"/>
                </a:lnTo>
                <a:cubicBezTo>
                  <a:pt x="2320" y="4130"/>
                  <a:pt x="2409" y="4202"/>
                  <a:pt x="2516" y="4202"/>
                </a:cubicBezTo>
                <a:lnTo>
                  <a:pt x="2552" y="4202"/>
                </a:lnTo>
                <a:cubicBezTo>
                  <a:pt x="2641" y="4202"/>
                  <a:pt x="2730" y="4148"/>
                  <a:pt x="2766" y="4059"/>
                </a:cubicBezTo>
                <a:lnTo>
                  <a:pt x="3622" y="1828"/>
                </a:lnTo>
                <a:lnTo>
                  <a:pt x="3962" y="3024"/>
                </a:lnTo>
                <a:cubicBezTo>
                  <a:pt x="3991" y="3127"/>
                  <a:pt x="4081" y="3194"/>
                  <a:pt x="4182" y="3194"/>
                </a:cubicBezTo>
                <a:cubicBezTo>
                  <a:pt x="4203" y="3194"/>
                  <a:pt x="4225" y="3191"/>
                  <a:pt x="4247" y="3184"/>
                </a:cubicBezTo>
                <a:cubicBezTo>
                  <a:pt x="4301" y="3167"/>
                  <a:pt x="4336" y="3149"/>
                  <a:pt x="4372" y="3113"/>
                </a:cubicBezTo>
                <a:lnTo>
                  <a:pt x="5086" y="2364"/>
                </a:lnTo>
                <a:lnTo>
                  <a:pt x="5728" y="2364"/>
                </a:lnTo>
                <a:lnTo>
                  <a:pt x="5728" y="1828"/>
                </a:lnTo>
                <a:lnTo>
                  <a:pt x="4961" y="1828"/>
                </a:lnTo>
                <a:cubicBezTo>
                  <a:pt x="4889" y="1846"/>
                  <a:pt x="4836" y="1900"/>
                  <a:pt x="4782" y="1936"/>
                </a:cubicBezTo>
                <a:lnTo>
                  <a:pt x="4283" y="2489"/>
                </a:lnTo>
                <a:lnTo>
                  <a:pt x="3854" y="1008"/>
                </a:lnTo>
                <a:cubicBezTo>
                  <a:pt x="3824" y="917"/>
                  <a:pt x="3730" y="839"/>
                  <a:pt x="3626" y="839"/>
                </a:cubicBezTo>
                <a:cubicBezTo>
                  <a:pt x="3607" y="839"/>
                  <a:pt x="3588" y="842"/>
                  <a:pt x="3569" y="847"/>
                </a:cubicBezTo>
                <a:cubicBezTo>
                  <a:pt x="3498" y="883"/>
                  <a:pt x="3426" y="918"/>
                  <a:pt x="3408" y="1008"/>
                </a:cubicBezTo>
                <a:lnTo>
                  <a:pt x="2605" y="3113"/>
                </a:lnTo>
                <a:lnTo>
                  <a:pt x="2070" y="187"/>
                </a:lnTo>
                <a:cubicBezTo>
                  <a:pt x="2040" y="81"/>
                  <a:pt x="1958" y="1"/>
                  <a:pt x="185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6088" name="Google Shape;6088;p49"/>
          <p:cNvGrpSpPr/>
          <p:nvPr/>
        </p:nvGrpSpPr>
        <p:grpSpPr>
          <a:xfrm>
            <a:off x="6623452" y="4299839"/>
            <a:ext cx="271902" cy="376448"/>
            <a:chOff x="4026550" y="3640100"/>
            <a:chExt cx="205675" cy="276150"/>
          </a:xfrm>
        </p:grpSpPr>
        <p:sp>
          <p:nvSpPr>
            <p:cNvPr id="6089" name="Google Shape;6089;p49"/>
            <p:cNvSpPr/>
            <p:nvPr/>
          </p:nvSpPr>
          <p:spPr>
            <a:xfrm>
              <a:off x="4119325" y="3640100"/>
              <a:ext cx="20100" cy="29925"/>
            </a:xfrm>
            <a:custGeom>
              <a:rect b="b" l="l" r="r" t="t"/>
              <a:pathLst>
                <a:path extrusionOk="0" h="1197" w="804">
                  <a:moveTo>
                    <a:pt x="411" y="1"/>
                  </a:moveTo>
                  <a:cubicBezTo>
                    <a:pt x="179" y="1"/>
                    <a:pt x="465" y="269"/>
                    <a:pt x="144" y="536"/>
                  </a:cubicBezTo>
                  <a:cubicBezTo>
                    <a:pt x="126" y="554"/>
                    <a:pt x="126" y="554"/>
                    <a:pt x="108" y="572"/>
                  </a:cubicBezTo>
                  <a:cubicBezTo>
                    <a:pt x="54" y="625"/>
                    <a:pt x="1" y="697"/>
                    <a:pt x="1" y="804"/>
                  </a:cubicBezTo>
                  <a:cubicBezTo>
                    <a:pt x="1" y="1036"/>
                    <a:pt x="179" y="1196"/>
                    <a:pt x="411" y="1196"/>
                  </a:cubicBezTo>
                  <a:cubicBezTo>
                    <a:pt x="643" y="1196"/>
                    <a:pt x="804" y="1036"/>
                    <a:pt x="804" y="804"/>
                  </a:cubicBezTo>
                  <a:cubicBezTo>
                    <a:pt x="804" y="572"/>
                    <a:pt x="643" y="1"/>
                    <a:pt x="41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0" name="Google Shape;6090;p49"/>
            <p:cNvSpPr/>
            <p:nvPr/>
          </p:nvSpPr>
          <p:spPr>
            <a:xfrm>
              <a:off x="4086325" y="3656625"/>
              <a:ext cx="19650" cy="29900"/>
            </a:xfrm>
            <a:custGeom>
              <a:rect b="b" l="l" r="r" t="t"/>
              <a:pathLst>
                <a:path extrusionOk="0" h="1196" w="786">
                  <a:moveTo>
                    <a:pt x="393" y="0"/>
                  </a:moveTo>
                  <a:cubicBezTo>
                    <a:pt x="161" y="0"/>
                    <a:pt x="447" y="268"/>
                    <a:pt x="125" y="535"/>
                  </a:cubicBezTo>
                  <a:cubicBezTo>
                    <a:pt x="125" y="553"/>
                    <a:pt x="125" y="553"/>
                    <a:pt x="108" y="571"/>
                  </a:cubicBezTo>
                  <a:cubicBezTo>
                    <a:pt x="54" y="642"/>
                    <a:pt x="1" y="696"/>
                    <a:pt x="1" y="803"/>
                  </a:cubicBezTo>
                  <a:cubicBezTo>
                    <a:pt x="1" y="1035"/>
                    <a:pt x="161" y="1196"/>
                    <a:pt x="393" y="1196"/>
                  </a:cubicBezTo>
                  <a:cubicBezTo>
                    <a:pt x="625" y="1196"/>
                    <a:pt x="786" y="1035"/>
                    <a:pt x="786" y="803"/>
                  </a:cubicBezTo>
                  <a:cubicBezTo>
                    <a:pt x="786" y="571"/>
                    <a:pt x="625" y="0"/>
                    <a:pt x="39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1" name="Google Shape;6091;p49"/>
            <p:cNvSpPr/>
            <p:nvPr/>
          </p:nvSpPr>
          <p:spPr>
            <a:xfrm>
              <a:off x="4152800" y="3656625"/>
              <a:ext cx="19650" cy="29900"/>
            </a:xfrm>
            <a:custGeom>
              <a:rect b="b" l="l" r="r" t="t"/>
              <a:pathLst>
                <a:path extrusionOk="0" h="1196" w="786">
                  <a:moveTo>
                    <a:pt x="393" y="0"/>
                  </a:moveTo>
                  <a:cubicBezTo>
                    <a:pt x="161" y="0"/>
                    <a:pt x="446" y="268"/>
                    <a:pt x="125" y="535"/>
                  </a:cubicBezTo>
                  <a:cubicBezTo>
                    <a:pt x="125" y="553"/>
                    <a:pt x="125" y="553"/>
                    <a:pt x="107" y="571"/>
                  </a:cubicBezTo>
                  <a:cubicBezTo>
                    <a:pt x="54" y="642"/>
                    <a:pt x="0" y="696"/>
                    <a:pt x="0" y="803"/>
                  </a:cubicBezTo>
                  <a:cubicBezTo>
                    <a:pt x="0" y="1035"/>
                    <a:pt x="161" y="1196"/>
                    <a:pt x="393" y="1196"/>
                  </a:cubicBezTo>
                  <a:cubicBezTo>
                    <a:pt x="625" y="1196"/>
                    <a:pt x="785" y="1035"/>
                    <a:pt x="785" y="803"/>
                  </a:cubicBezTo>
                  <a:cubicBezTo>
                    <a:pt x="785" y="571"/>
                    <a:pt x="625" y="0"/>
                    <a:pt x="39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2" name="Google Shape;6092;p49"/>
            <p:cNvSpPr/>
            <p:nvPr/>
          </p:nvSpPr>
          <p:spPr>
            <a:xfrm>
              <a:off x="4035925" y="3683375"/>
              <a:ext cx="186475" cy="129600"/>
            </a:xfrm>
            <a:custGeom>
              <a:rect b="b" l="l" r="r" t="t"/>
              <a:pathLst>
                <a:path extrusionOk="0" h="5184" w="7459">
                  <a:moveTo>
                    <a:pt x="3729" y="1"/>
                  </a:moveTo>
                  <a:cubicBezTo>
                    <a:pt x="3497" y="1"/>
                    <a:pt x="3337" y="54"/>
                    <a:pt x="3337" y="126"/>
                  </a:cubicBezTo>
                  <a:lnTo>
                    <a:pt x="3337" y="2124"/>
                  </a:lnTo>
                  <a:cubicBezTo>
                    <a:pt x="3141" y="2124"/>
                    <a:pt x="2980" y="2142"/>
                    <a:pt x="2802" y="2160"/>
                  </a:cubicBezTo>
                  <a:lnTo>
                    <a:pt x="2802" y="804"/>
                  </a:lnTo>
                  <a:cubicBezTo>
                    <a:pt x="2802" y="714"/>
                    <a:pt x="2623" y="661"/>
                    <a:pt x="2409" y="661"/>
                  </a:cubicBezTo>
                  <a:cubicBezTo>
                    <a:pt x="2177" y="661"/>
                    <a:pt x="1999" y="714"/>
                    <a:pt x="1999" y="804"/>
                  </a:cubicBezTo>
                  <a:lnTo>
                    <a:pt x="1999" y="2231"/>
                  </a:lnTo>
                  <a:cubicBezTo>
                    <a:pt x="821" y="2392"/>
                    <a:pt x="0" y="2695"/>
                    <a:pt x="0" y="3052"/>
                  </a:cubicBezTo>
                  <a:lnTo>
                    <a:pt x="0" y="4782"/>
                  </a:lnTo>
                  <a:cubicBezTo>
                    <a:pt x="321" y="4782"/>
                    <a:pt x="607" y="4890"/>
                    <a:pt x="839" y="5104"/>
                  </a:cubicBezTo>
                  <a:cubicBezTo>
                    <a:pt x="892" y="5157"/>
                    <a:pt x="995" y="5184"/>
                    <a:pt x="1095" y="5184"/>
                  </a:cubicBezTo>
                  <a:cubicBezTo>
                    <a:pt x="1196" y="5184"/>
                    <a:pt x="1294" y="5157"/>
                    <a:pt x="1339" y="5104"/>
                  </a:cubicBezTo>
                  <a:cubicBezTo>
                    <a:pt x="1553" y="4898"/>
                    <a:pt x="1860" y="4796"/>
                    <a:pt x="2166" y="4796"/>
                  </a:cubicBezTo>
                  <a:cubicBezTo>
                    <a:pt x="2472" y="4796"/>
                    <a:pt x="2775" y="4898"/>
                    <a:pt x="2980" y="5104"/>
                  </a:cubicBezTo>
                  <a:cubicBezTo>
                    <a:pt x="3034" y="5157"/>
                    <a:pt x="3136" y="5184"/>
                    <a:pt x="3239" y="5184"/>
                  </a:cubicBezTo>
                  <a:cubicBezTo>
                    <a:pt x="3341" y="5184"/>
                    <a:pt x="3444" y="5157"/>
                    <a:pt x="3497" y="5104"/>
                  </a:cubicBezTo>
                  <a:cubicBezTo>
                    <a:pt x="3703" y="4898"/>
                    <a:pt x="4006" y="4796"/>
                    <a:pt x="4309" y="4796"/>
                  </a:cubicBezTo>
                  <a:cubicBezTo>
                    <a:pt x="4613" y="4796"/>
                    <a:pt x="4916" y="4898"/>
                    <a:pt x="5121" y="5104"/>
                  </a:cubicBezTo>
                  <a:cubicBezTo>
                    <a:pt x="5175" y="5157"/>
                    <a:pt x="5277" y="5184"/>
                    <a:pt x="5380" y="5184"/>
                  </a:cubicBezTo>
                  <a:cubicBezTo>
                    <a:pt x="5482" y="5184"/>
                    <a:pt x="5585" y="5157"/>
                    <a:pt x="5639" y="5104"/>
                  </a:cubicBezTo>
                  <a:cubicBezTo>
                    <a:pt x="5844" y="4898"/>
                    <a:pt x="6147" y="4796"/>
                    <a:pt x="6450" y="4796"/>
                  </a:cubicBezTo>
                  <a:cubicBezTo>
                    <a:pt x="6754" y="4796"/>
                    <a:pt x="7057" y="4898"/>
                    <a:pt x="7262" y="5104"/>
                  </a:cubicBezTo>
                  <a:cubicBezTo>
                    <a:pt x="7298" y="5139"/>
                    <a:pt x="7369" y="5157"/>
                    <a:pt x="7459" y="5175"/>
                  </a:cubicBezTo>
                  <a:lnTo>
                    <a:pt x="7459" y="3052"/>
                  </a:lnTo>
                  <a:cubicBezTo>
                    <a:pt x="7459" y="2695"/>
                    <a:pt x="6638" y="2392"/>
                    <a:pt x="5460" y="2231"/>
                  </a:cubicBezTo>
                  <a:lnTo>
                    <a:pt x="5460" y="804"/>
                  </a:lnTo>
                  <a:cubicBezTo>
                    <a:pt x="5460" y="714"/>
                    <a:pt x="5282" y="661"/>
                    <a:pt x="5068" y="661"/>
                  </a:cubicBezTo>
                  <a:cubicBezTo>
                    <a:pt x="4836" y="661"/>
                    <a:pt x="4657" y="714"/>
                    <a:pt x="4657" y="804"/>
                  </a:cubicBezTo>
                  <a:lnTo>
                    <a:pt x="4657" y="2160"/>
                  </a:lnTo>
                  <a:cubicBezTo>
                    <a:pt x="4479" y="2142"/>
                    <a:pt x="4318" y="2142"/>
                    <a:pt x="4122" y="2124"/>
                  </a:cubicBezTo>
                  <a:lnTo>
                    <a:pt x="4122" y="126"/>
                  </a:lnTo>
                  <a:cubicBezTo>
                    <a:pt x="4122" y="54"/>
                    <a:pt x="3961" y="1"/>
                    <a:pt x="3729"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3" name="Google Shape;6093;p49"/>
            <p:cNvSpPr/>
            <p:nvPr/>
          </p:nvSpPr>
          <p:spPr>
            <a:xfrm>
              <a:off x="4037250" y="3823000"/>
              <a:ext cx="186050" cy="59800"/>
            </a:xfrm>
            <a:custGeom>
              <a:rect b="b" l="l" r="r" t="t"/>
              <a:pathLst>
                <a:path extrusionOk="0" h="2392" w="7442">
                  <a:moveTo>
                    <a:pt x="1" y="0"/>
                  </a:moveTo>
                  <a:lnTo>
                    <a:pt x="1" y="2391"/>
                  </a:lnTo>
                  <a:lnTo>
                    <a:pt x="7441" y="2391"/>
                  </a:lnTo>
                  <a:lnTo>
                    <a:pt x="7441" y="393"/>
                  </a:lnTo>
                  <a:lnTo>
                    <a:pt x="7406" y="393"/>
                  </a:lnTo>
                  <a:cubicBezTo>
                    <a:pt x="7138" y="375"/>
                    <a:pt x="6852" y="268"/>
                    <a:pt x="6674" y="90"/>
                  </a:cubicBezTo>
                  <a:cubicBezTo>
                    <a:pt x="6620" y="36"/>
                    <a:pt x="6518" y="9"/>
                    <a:pt x="6415" y="9"/>
                  </a:cubicBezTo>
                  <a:cubicBezTo>
                    <a:pt x="6313" y="9"/>
                    <a:pt x="6210" y="36"/>
                    <a:pt x="6157" y="90"/>
                  </a:cubicBezTo>
                  <a:cubicBezTo>
                    <a:pt x="5951" y="295"/>
                    <a:pt x="5648" y="397"/>
                    <a:pt x="5345" y="397"/>
                  </a:cubicBezTo>
                  <a:cubicBezTo>
                    <a:pt x="5041" y="397"/>
                    <a:pt x="4738" y="295"/>
                    <a:pt x="4533" y="90"/>
                  </a:cubicBezTo>
                  <a:cubicBezTo>
                    <a:pt x="4479" y="36"/>
                    <a:pt x="4377" y="9"/>
                    <a:pt x="4274" y="9"/>
                  </a:cubicBezTo>
                  <a:cubicBezTo>
                    <a:pt x="4172" y="9"/>
                    <a:pt x="4069" y="36"/>
                    <a:pt x="4015" y="90"/>
                  </a:cubicBezTo>
                  <a:cubicBezTo>
                    <a:pt x="3810" y="295"/>
                    <a:pt x="3507" y="397"/>
                    <a:pt x="3204" y="397"/>
                  </a:cubicBezTo>
                  <a:cubicBezTo>
                    <a:pt x="2900" y="397"/>
                    <a:pt x="2597" y="295"/>
                    <a:pt x="2392" y="90"/>
                  </a:cubicBezTo>
                  <a:cubicBezTo>
                    <a:pt x="2338" y="36"/>
                    <a:pt x="2240" y="9"/>
                    <a:pt x="2140" y="9"/>
                  </a:cubicBezTo>
                  <a:cubicBezTo>
                    <a:pt x="2039" y="9"/>
                    <a:pt x="1937" y="36"/>
                    <a:pt x="1874" y="90"/>
                  </a:cubicBezTo>
                  <a:cubicBezTo>
                    <a:pt x="1669" y="295"/>
                    <a:pt x="1366" y="397"/>
                    <a:pt x="1062" y="397"/>
                  </a:cubicBezTo>
                  <a:cubicBezTo>
                    <a:pt x="759" y="397"/>
                    <a:pt x="456" y="295"/>
                    <a:pt x="251" y="90"/>
                  </a:cubicBezTo>
                  <a:cubicBezTo>
                    <a:pt x="197" y="36"/>
                    <a:pt x="90" y="0"/>
                    <a:pt x="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4" name="Google Shape;6094;p49"/>
            <p:cNvSpPr/>
            <p:nvPr/>
          </p:nvSpPr>
          <p:spPr>
            <a:xfrm>
              <a:off x="4026550" y="3896150"/>
              <a:ext cx="205675" cy="20100"/>
            </a:xfrm>
            <a:custGeom>
              <a:rect b="b" l="l" r="r" t="t"/>
              <a:pathLst>
                <a:path extrusionOk="0" h="804" w="8227">
                  <a:moveTo>
                    <a:pt x="393" y="1"/>
                  </a:moveTo>
                  <a:cubicBezTo>
                    <a:pt x="161" y="1"/>
                    <a:pt x="1" y="179"/>
                    <a:pt x="1" y="411"/>
                  </a:cubicBezTo>
                  <a:cubicBezTo>
                    <a:pt x="1" y="643"/>
                    <a:pt x="161" y="803"/>
                    <a:pt x="393" y="803"/>
                  </a:cubicBezTo>
                  <a:lnTo>
                    <a:pt x="7834" y="803"/>
                  </a:lnTo>
                  <a:cubicBezTo>
                    <a:pt x="8065" y="803"/>
                    <a:pt x="8226" y="643"/>
                    <a:pt x="8226" y="411"/>
                  </a:cubicBezTo>
                  <a:cubicBezTo>
                    <a:pt x="8226" y="179"/>
                    <a:pt x="8065" y="1"/>
                    <a:pt x="783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095" name="Google Shape;6095;p49"/>
          <p:cNvSpPr/>
          <p:nvPr/>
        </p:nvSpPr>
        <p:spPr>
          <a:xfrm>
            <a:off x="7117269" y="4365758"/>
            <a:ext cx="319032" cy="363054"/>
          </a:xfrm>
          <a:custGeom>
            <a:rect b="b" l="l" r="r" t="t"/>
            <a:pathLst>
              <a:path extrusionOk="0" h="10653" w="9653">
                <a:moveTo>
                  <a:pt x="4818" y="1"/>
                </a:moveTo>
                <a:cubicBezTo>
                  <a:pt x="4603" y="1"/>
                  <a:pt x="4425" y="179"/>
                  <a:pt x="4425" y="411"/>
                </a:cubicBezTo>
                <a:lnTo>
                  <a:pt x="4425" y="1607"/>
                </a:lnTo>
                <a:lnTo>
                  <a:pt x="1356" y="1607"/>
                </a:lnTo>
                <a:cubicBezTo>
                  <a:pt x="670" y="2310"/>
                  <a:pt x="36" y="2927"/>
                  <a:pt x="1" y="2927"/>
                </a:cubicBezTo>
                <a:cubicBezTo>
                  <a:pt x="1" y="2927"/>
                  <a:pt x="0" y="2927"/>
                  <a:pt x="0" y="2927"/>
                </a:cubicBezTo>
                <a:lnTo>
                  <a:pt x="0" y="2927"/>
                </a:lnTo>
                <a:lnTo>
                  <a:pt x="1338" y="4265"/>
                </a:lnTo>
                <a:lnTo>
                  <a:pt x="4425" y="4265"/>
                </a:lnTo>
                <a:lnTo>
                  <a:pt x="4425" y="10653"/>
                </a:lnTo>
                <a:lnTo>
                  <a:pt x="5228" y="10653"/>
                </a:lnTo>
                <a:lnTo>
                  <a:pt x="5228" y="7459"/>
                </a:lnTo>
                <a:lnTo>
                  <a:pt x="8279" y="7459"/>
                </a:lnTo>
                <a:cubicBezTo>
                  <a:pt x="8993" y="6745"/>
                  <a:pt x="9635" y="6121"/>
                  <a:pt x="9653" y="6121"/>
                </a:cubicBezTo>
                <a:lnTo>
                  <a:pt x="8315" y="4800"/>
                </a:lnTo>
                <a:lnTo>
                  <a:pt x="5228" y="4800"/>
                </a:lnTo>
                <a:lnTo>
                  <a:pt x="5228" y="411"/>
                </a:lnTo>
                <a:cubicBezTo>
                  <a:pt x="5228" y="179"/>
                  <a:pt x="5050" y="1"/>
                  <a:pt x="481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96" name="Google Shape;6096;p49"/>
          <p:cNvGrpSpPr/>
          <p:nvPr/>
        </p:nvGrpSpPr>
        <p:grpSpPr>
          <a:xfrm>
            <a:off x="7660050" y="4399079"/>
            <a:ext cx="351487" cy="294826"/>
            <a:chOff x="853250" y="4006875"/>
            <a:chExt cx="265875" cy="216275"/>
          </a:xfrm>
        </p:grpSpPr>
        <p:sp>
          <p:nvSpPr>
            <p:cNvPr id="6097" name="Google Shape;6097;p49"/>
            <p:cNvSpPr/>
            <p:nvPr/>
          </p:nvSpPr>
          <p:spPr>
            <a:xfrm>
              <a:off x="1016500" y="4006875"/>
              <a:ext cx="70950" cy="106525"/>
            </a:xfrm>
            <a:custGeom>
              <a:rect b="b" l="l" r="r" t="t"/>
              <a:pathLst>
                <a:path extrusionOk="0" h="4261" w="2838">
                  <a:moveTo>
                    <a:pt x="1464" y="782"/>
                  </a:moveTo>
                  <a:cubicBezTo>
                    <a:pt x="1785" y="782"/>
                    <a:pt x="2052" y="1049"/>
                    <a:pt x="2052" y="1370"/>
                  </a:cubicBezTo>
                  <a:cubicBezTo>
                    <a:pt x="2052" y="1531"/>
                    <a:pt x="1981" y="1656"/>
                    <a:pt x="1874" y="1781"/>
                  </a:cubicBezTo>
                  <a:cubicBezTo>
                    <a:pt x="1749" y="1906"/>
                    <a:pt x="1606" y="1959"/>
                    <a:pt x="1446" y="1959"/>
                  </a:cubicBezTo>
                  <a:cubicBezTo>
                    <a:pt x="1125" y="1959"/>
                    <a:pt x="875" y="1692"/>
                    <a:pt x="875" y="1370"/>
                  </a:cubicBezTo>
                  <a:cubicBezTo>
                    <a:pt x="875" y="1049"/>
                    <a:pt x="1142" y="782"/>
                    <a:pt x="1464" y="782"/>
                  </a:cubicBezTo>
                  <a:close/>
                  <a:moveTo>
                    <a:pt x="1437" y="0"/>
                  </a:moveTo>
                  <a:cubicBezTo>
                    <a:pt x="1256" y="0"/>
                    <a:pt x="1067" y="33"/>
                    <a:pt x="875" y="104"/>
                  </a:cubicBezTo>
                  <a:cubicBezTo>
                    <a:pt x="589" y="211"/>
                    <a:pt x="357" y="443"/>
                    <a:pt x="215" y="710"/>
                  </a:cubicBezTo>
                  <a:cubicBezTo>
                    <a:pt x="36" y="1067"/>
                    <a:pt x="0" y="1477"/>
                    <a:pt x="143" y="1852"/>
                  </a:cubicBezTo>
                  <a:lnTo>
                    <a:pt x="785" y="3244"/>
                  </a:lnTo>
                  <a:lnTo>
                    <a:pt x="1214" y="4118"/>
                  </a:lnTo>
                  <a:cubicBezTo>
                    <a:pt x="1249" y="4207"/>
                    <a:pt x="1356" y="4261"/>
                    <a:pt x="1446" y="4261"/>
                  </a:cubicBezTo>
                  <a:cubicBezTo>
                    <a:pt x="1553" y="4261"/>
                    <a:pt x="1642" y="4207"/>
                    <a:pt x="1695" y="4118"/>
                  </a:cubicBezTo>
                  <a:lnTo>
                    <a:pt x="2106" y="3244"/>
                  </a:lnTo>
                  <a:lnTo>
                    <a:pt x="2748" y="1870"/>
                  </a:lnTo>
                  <a:cubicBezTo>
                    <a:pt x="2820" y="1709"/>
                    <a:pt x="2837" y="1531"/>
                    <a:pt x="2837" y="1370"/>
                  </a:cubicBezTo>
                  <a:cubicBezTo>
                    <a:pt x="2837" y="603"/>
                    <a:pt x="2215" y="0"/>
                    <a:pt x="1437"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8" name="Google Shape;6098;p49"/>
            <p:cNvSpPr/>
            <p:nvPr/>
          </p:nvSpPr>
          <p:spPr>
            <a:xfrm>
              <a:off x="853250" y="4036650"/>
              <a:ext cx="265875" cy="186500"/>
            </a:xfrm>
            <a:custGeom>
              <a:rect b="b" l="l" r="r" t="t"/>
              <a:pathLst>
                <a:path extrusionOk="0" h="7460" w="10635">
                  <a:moveTo>
                    <a:pt x="2391" y="1036"/>
                  </a:moveTo>
                  <a:lnTo>
                    <a:pt x="2391" y="5372"/>
                  </a:lnTo>
                  <a:lnTo>
                    <a:pt x="803" y="6175"/>
                  </a:lnTo>
                  <a:lnTo>
                    <a:pt x="803" y="1839"/>
                  </a:lnTo>
                  <a:lnTo>
                    <a:pt x="2391" y="1036"/>
                  </a:lnTo>
                  <a:close/>
                  <a:moveTo>
                    <a:pt x="2926" y="1036"/>
                  </a:moveTo>
                  <a:lnTo>
                    <a:pt x="5049" y="2106"/>
                  </a:lnTo>
                  <a:lnTo>
                    <a:pt x="5049" y="6442"/>
                  </a:lnTo>
                  <a:lnTo>
                    <a:pt x="2926" y="5372"/>
                  </a:lnTo>
                  <a:lnTo>
                    <a:pt x="2926" y="1036"/>
                  </a:lnTo>
                  <a:close/>
                  <a:moveTo>
                    <a:pt x="2659" y="1"/>
                  </a:moveTo>
                  <a:lnTo>
                    <a:pt x="0" y="1339"/>
                  </a:lnTo>
                  <a:lnTo>
                    <a:pt x="0" y="7459"/>
                  </a:lnTo>
                  <a:lnTo>
                    <a:pt x="2659" y="6121"/>
                  </a:lnTo>
                  <a:lnTo>
                    <a:pt x="5317" y="7459"/>
                  </a:lnTo>
                  <a:lnTo>
                    <a:pt x="7976" y="6121"/>
                  </a:lnTo>
                  <a:lnTo>
                    <a:pt x="10634" y="7459"/>
                  </a:lnTo>
                  <a:lnTo>
                    <a:pt x="10634" y="1339"/>
                  </a:lnTo>
                  <a:lnTo>
                    <a:pt x="9760" y="911"/>
                  </a:lnTo>
                  <a:lnTo>
                    <a:pt x="9439" y="1625"/>
                  </a:lnTo>
                  <a:lnTo>
                    <a:pt x="9831" y="1839"/>
                  </a:lnTo>
                  <a:lnTo>
                    <a:pt x="9831" y="6175"/>
                  </a:lnTo>
                  <a:lnTo>
                    <a:pt x="8243" y="5372"/>
                  </a:lnTo>
                  <a:lnTo>
                    <a:pt x="8243" y="3605"/>
                  </a:lnTo>
                  <a:lnTo>
                    <a:pt x="7708" y="3605"/>
                  </a:lnTo>
                  <a:lnTo>
                    <a:pt x="7708" y="5372"/>
                  </a:lnTo>
                  <a:lnTo>
                    <a:pt x="5585" y="6442"/>
                  </a:lnTo>
                  <a:lnTo>
                    <a:pt x="5585" y="2106"/>
                  </a:lnTo>
                  <a:lnTo>
                    <a:pt x="6530" y="1625"/>
                  </a:lnTo>
                  <a:lnTo>
                    <a:pt x="6191" y="911"/>
                  </a:lnTo>
                  <a:lnTo>
                    <a:pt x="5317" y="1339"/>
                  </a:lnTo>
                  <a:lnTo>
                    <a:pt x="2659"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99" name="Google Shape;6099;p49"/>
          <p:cNvGrpSpPr/>
          <p:nvPr/>
        </p:nvGrpSpPr>
        <p:grpSpPr>
          <a:xfrm>
            <a:off x="8837618" y="4364652"/>
            <a:ext cx="245925" cy="363668"/>
            <a:chOff x="1978675" y="3981800"/>
            <a:chExt cx="186025" cy="266775"/>
          </a:xfrm>
        </p:grpSpPr>
        <p:sp>
          <p:nvSpPr>
            <p:cNvPr id="6100" name="Google Shape;6100;p49"/>
            <p:cNvSpPr/>
            <p:nvPr/>
          </p:nvSpPr>
          <p:spPr>
            <a:xfrm>
              <a:off x="1978675" y="3982250"/>
              <a:ext cx="20075" cy="266325"/>
            </a:xfrm>
            <a:custGeom>
              <a:rect b="b" l="l" r="r" t="t"/>
              <a:pathLst>
                <a:path extrusionOk="0" h="10653" w="803">
                  <a:moveTo>
                    <a:pt x="393" y="0"/>
                  </a:moveTo>
                  <a:cubicBezTo>
                    <a:pt x="178" y="0"/>
                    <a:pt x="0" y="179"/>
                    <a:pt x="0" y="411"/>
                  </a:cubicBezTo>
                  <a:lnTo>
                    <a:pt x="0" y="10652"/>
                  </a:lnTo>
                  <a:lnTo>
                    <a:pt x="803" y="10652"/>
                  </a:lnTo>
                  <a:lnTo>
                    <a:pt x="803" y="411"/>
                  </a:lnTo>
                  <a:cubicBezTo>
                    <a:pt x="803" y="179"/>
                    <a:pt x="625" y="0"/>
                    <a:pt x="39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1" name="Google Shape;6101;p49"/>
            <p:cNvSpPr/>
            <p:nvPr/>
          </p:nvSpPr>
          <p:spPr>
            <a:xfrm>
              <a:off x="2012125" y="3981800"/>
              <a:ext cx="152575" cy="119575"/>
            </a:xfrm>
            <a:custGeom>
              <a:rect b="b" l="l" r="r" t="t"/>
              <a:pathLst>
                <a:path extrusionOk="0" h="4783" w="6103">
                  <a:moveTo>
                    <a:pt x="1695" y="0"/>
                  </a:moveTo>
                  <a:cubicBezTo>
                    <a:pt x="518" y="0"/>
                    <a:pt x="0" y="375"/>
                    <a:pt x="0" y="375"/>
                  </a:cubicBezTo>
                  <a:lnTo>
                    <a:pt x="0" y="4782"/>
                  </a:lnTo>
                  <a:cubicBezTo>
                    <a:pt x="0" y="4782"/>
                    <a:pt x="500" y="4390"/>
                    <a:pt x="1695" y="4390"/>
                  </a:cubicBezTo>
                  <a:cubicBezTo>
                    <a:pt x="2637" y="4390"/>
                    <a:pt x="3579" y="4749"/>
                    <a:pt x="4593" y="4749"/>
                  </a:cubicBezTo>
                  <a:cubicBezTo>
                    <a:pt x="5077" y="4749"/>
                    <a:pt x="5578" y="4667"/>
                    <a:pt x="6102" y="4425"/>
                  </a:cubicBezTo>
                  <a:lnTo>
                    <a:pt x="6102" y="18"/>
                  </a:lnTo>
                  <a:cubicBezTo>
                    <a:pt x="5431" y="222"/>
                    <a:pt x="4876" y="291"/>
                    <a:pt x="4385" y="291"/>
                  </a:cubicBezTo>
                  <a:cubicBezTo>
                    <a:pt x="3374" y="291"/>
                    <a:pt x="2632" y="0"/>
                    <a:pt x="169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02" name="Google Shape;6102;p49"/>
          <p:cNvSpPr/>
          <p:nvPr/>
        </p:nvSpPr>
        <p:spPr>
          <a:xfrm>
            <a:off x="8234634" y="4386090"/>
            <a:ext cx="317875" cy="322363"/>
          </a:xfrm>
          <a:custGeom>
            <a:rect b="b" l="l" r="r" t="t"/>
            <a:pathLst>
              <a:path extrusionOk="0" h="9459" w="9618">
                <a:moveTo>
                  <a:pt x="4086" y="1"/>
                </a:moveTo>
                <a:cubicBezTo>
                  <a:pt x="3985" y="1"/>
                  <a:pt x="3883" y="35"/>
                  <a:pt x="3801" y="112"/>
                </a:cubicBezTo>
                <a:lnTo>
                  <a:pt x="250" y="3663"/>
                </a:lnTo>
                <a:cubicBezTo>
                  <a:pt x="0" y="3913"/>
                  <a:pt x="196" y="4377"/>
                  <a:pt x="571" y="4430"/>
                </a:cubicBezTo>
                <a:cubicBezTo>
                  <a:pt x="658" y="4439"/>
                  <a:pt x="745" y="4444"/>
                  <a:pt x="832" y="4444"/>
                </a:cubicBezTo>
                <a:cubicBezTo>
                  <a:pt x="1261" y="4444"/>
                  <a:pt x="1684" y="4335"/>
                  <a:pt x="2070" y="4127"/>
                </a:cubicBezTo>
                <a:lnTo>
                  <a:pt x="4336" y="6964"/>
                </a:lnTo>
                <a:cubicBezTo>
                  <a:pt x="3979" y="7624"/>
                  <a:pt x="3819" y="8267"/>
                  <a:pt x="3854" y="8802"/>
                </a:cubicBezTo>
                <a:cubicBezTo>
                  <a:pt x="3872" y="8998"/>
                  <a:pt x="3997" y="9177"/>
                  <a:pt x="4193" y="9248"/>
                </a:cubicBezTo>
                <a:cubicBezTo>
                  <a:pt x="4259" y="9278"/>
                  <a:pt x="4326" y="9292"/>
                  <a:pt x="4392" y="9292"/>
                </a:cubicBezTo>
                <a:cubicBezTo>
                  <a:pt x="4524" y="9292"/>
                  <a:pt x="4651" y="9236"/>
                  <a:pt x="4746" y="9141"/>
                </a:cubicBezTo>
                <a:lnTo>
                  <a:pt x="6655" y="7232"/>
                </a:lnTo>
                <a:lnTo>
                  <a:pt x="9368" y="9426"/>
                </a:lnTo>
                <a:cubicBezTo>
                  <a:pt x="9383" y="9449"/>
                  <a:pt x="9410" y="9459"/>
                  <a:pt x="9441" y="9459"/>
                </a:cubicBezTo>
                <a:cubicBezTo>
                  <a:pt x="9484" y="9459"/>
                  <a:pt x="9533" y="9440"/>
                  <a:pt x="9564" y="9409"/>
                </a:cubicBezTo>
                <a:cubicBezTo>
                  <a:pt x="9617" y="9355"/>
                  <a:pt x="9617" y="9284"/>
                  <a:pt x="9564" y="9212"/>
                </a:cubicBezTo>
                <a:lnTo>
                  <a:pt x="7369" y="6518"/>
                </a:lnTo>
                <a:lnTo>
                  <a:pt x="9278" y="4627"/>
                </a:lnTo>
                <a:cubicBezTo>
                  <a:pt x="9421" y="4484"/>
                  <a:pt x="9457" y="4270"/>
                  <a:pt x="9385" y="4056"/>
                </a:cubicBezTo>
                <a:cubicBezTo>
                  <a:pt x="9332" y="3859"/>
                  <a:pt x="9136" y="3735"/>
                  <a:pt x="8939" y="3717"/>
                </a:cubicBezTo>
                <a:cubicBezTo>
                  <a:pt x="8877" y="3710"/>
                  <a:pt x="8813" y="3707"/>
                  <a:pt x="8747" y="3707"/>
                </a:cubicBezTo>
                <a:cubicBezTo>
                  <a:pt x="8254" y="3707"/>
                  <a:pt x="7685" y="3883"/>
                  <a:pt x="7102" y="4198"/>
                </a:cubicBezTo>
                <a:lnTo>
                  <a:pt x="4265" y="1932"/>
                </a:lnTo>
                <a:cubicBezTo>
                  <a:pt x="4514" y="1469"/>
                  <a:pt x="4621" y="951"/>
                  <a:pt x="4568" y="434"/>
                </a:cubicBezTo>
                <a:cubicBezTo>
                  <a:pt x="4543" y="175"/>
                  <a:pt x="4314" y="1"/>
                  <a:pt x="4086"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03" name="Google Shape;6103;p49"/>
          <p:cNvGrpSpPr/>
          <p:nvPr/>
        </p:nvGrpSpPr>
        <p:grpSpPr>
          <a:xfrm>
            <a:off x="9367357" y="4374108"/>
            <a:ext cx="333805" cy="344821"/>
            <a:chOff x="480325" y="3970200"/>
            <a:chExt cx="252500" cy="252950"/>
          </a:xfrm>
        </p:grpSpPr>
        <p:sp>
          <p:nvSpPr>
            <p:cNvPr id="6104" name="Google Shape;6104;p49"/>
            <p:cNvSpPr/>
            <p:nvPr/>
          </p:nvSpPr>
          <p:spPr>
            <a:xfrm>
              <a:off x="480325" y="3970200"/>
              <a:ext cx="252500" cy="252950"/>
            </a:xfrm>
            <a:custGeom>
              <a:rect b="b" l="l" r="r" t="t"/>
              <a:pathLst>
                <a:path extrusionOk="0" h="10118" w="10100">
                  <a:moveTo>
                    <a:pt x="5050" y="4265"/>
                  </a:moveTo>
                  <a:cubicBezTo>
                    <a:pt x="5496" y="4265"/>
                    <a:pt x="5853" y="4622"/>
                    <a:pt x="5853" y="5068"/>
                  </a:cubicBezTo>
                  <a:cubicBezTo>
                    <a:pt x="5853" y="5496"/>
                    <a:pt x="5496" y="5853"/>
                    <a:pt x="5050" y="5853"/>
                  </a:cubicBezTo>
                  <a:cubicBezTo>
                    <a:pt x="4622" y="5853"/>
                    <a:pt x="4247" y="5496"/>
                    <a:pt x="4247" y="5068"/>
                  </a:cubicBezTo>
                  <a:cubicBezTo>
                    <a:pt x="4247" y="4622"/>
                    <a:pt x="4622" y="4265"/>
                    <a:pt x="5050" y="4265"/>
                  </a:cubicBezTo>
                  <a:close/>
                  <a:moveTo>
                    <a:pt x="5050" y="0"/>
                  </a:moveTo>
                  <a:lnTo>
                    <a:pt x="4889" y="536"/>
                  </a:lnTo>
                  <a:lnTo>
                    <a:pt x="4622" y="1374"/>
                  </a:lnTo>
                  <a:lnTo>
                    <a:pt x="3997" y="3391"/>
                  </a:lnTo>
                  <a:lnTo>
                    <a:pt x="2748" y="2730"/>
                  </a:lnTo>
                  <a:lnTo>
                    <a:pt x="3391" y="3979"/>
                  </a:lnTo>
                  <a:lnTo>
                    <a:pt x="1374" y="4622"/>
                  </a:lnTo>
                  <a:lnTo>
                    <a:pt x="536" y="4871"/>
                  </a:lnTo>
                  <a:lnTo>
                    <a:pt x="1" y="5050"/>
                  </a:lnTo>
                  <a:lnTo>
                    <a:pt x="536" y="5228"/>
                  </a:lnTo>
                  <a:lnTo>
                    <a:pt x="1339" y="5496"/>
                  </a:lnTo>
                  <a:lnTo>
                    <a:pt x="3373" y="6120"/>
                  </a:lnTo>
                  <a:lnTo>
                    <a:pt x="2730" y="7387"/>
                  </a:lnTo>
                  <a:lnTo>
                    <a:pt x="3979" y="6727"/>
                  </a:lnTo>
                  <a:lnTo>
                    <a:pt x="4622" y="8761"/>
                  </a:lnTo>
                  <a:lnTo>
                    <a:pt x="4872" y="9582"/>
                  </a:lnTo>
                  <a:lnTo>
                    <a:pt x="5032" y="10117"/>
                  </a:lnTo>
                  <a:lnTo>
                    <a:pt x="5211" y="9582"/>
                  </a:lnTo>
                  <a:lnTo>
                    <a:pt x="5478" y="8761"/>
                  </a:lnTo>
                  <a:lnTo>
                    <a:pt x="6121" y="6709"/>
                  </a:lnTo>
                  <a:lnTo>
                    <a:pt x="7370" y="7369"/>
                  </a:lnTo>
                  <a:lnTo>
                    <a:pt x="7370" y="7369"/>
                  </a:lnTo>
                  <a:lnTo>
                    <a:pt x="6709" y="6120"/>
                  </a:lnTo>
                  <a:lnTo>
                    <a:pt x="8743" y="5478"/>
                  </a:lnTo>
                  <a:lnTo>
                    <a:pt x="9564" y="5210"/>
                  </a:lnTo>
                  <a:lnTo>
                    <a:pt x="10099" y="5032"/>
                  </a:lnTo>
                  <a:lnTo>
                    <a:pt x="9564" y="4889"/>
                  </a:lnTo>
                  <a:lnTo>
                    <a:pt x="8743" y="4640"/>
                  </a:lnTo>
                  <a:lnTo>
                    <a:pt x="6727" y="3997"/>
                  </a:lnTo>
                  <a:lnTo>
                    <a:pt x="7370" y="2730"/>
                  </a:lnTo>
                  <a:lnTo>
                    <a:pt x="7370" y="2730"/>
                  </a:lnTo>
                  <a:lnTo>
                    <a:pt x="6121" y="3391"/>
                  </a:lnTo>
                  <a:lnTo>
                    <a:pt x="5478" y="1356"/>
                  </a:lnTo>
                  <a:lnTo>
                    <a:pt x="5211" y="536"/>
                  </a:lnTo>
                  <a:lnTo>
                    <a:pt x="5050"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5" name="Google Shape;6105;p49"/>
            <p:cNvSpPr/>
            <p:nvPr/>
          </p:nvSpPr>
          <p:spPr>
            <a:xfrm>
              <a:off x="625300" y="4115175"/>
              <a:ext cx="92800" cy="92800"/>
            </a:xfrm>
            <a:custGeom>
              <a:rect b="b" l="l" r="r" t="t"/>
              <a:pathLst>
                <a:path extrusionOk="0" h="3712" w="3712">
                  <a:moveTo>
                    <a:pt x="3712" y="0"/>
                  </a:moveTo>
                  <a:lnTo>
                    <a:pt x="3105" y="197"/>
                  </a:lnTo>
                  <a:lnTo>
                    <a:pt x="2837" y="268"/>
                  </a:lnTo>
                  <a:cubicBezTo>
                    <a:pt x="2695" y="750"/>
                    <a:pt x="2481" y="1178"/>
                    <a:pt x="2159" y="1570"/>
                  </a:cubicBezTo>
                  <a:cubicBezTo>
                    <a:pt x="1999" y="1785"/>
                    <a:pt x="1785" y="1981"/>
                    <a:pt x="1571" y="2177"/>
                  </a:cubicBezTo>
                  <a:cubicBezTo>
                    <a:pt x="1178" y="2480"/>
                    <a:pt x="750" y="2712"/>
                    <a:pt x="268" y="2837"/>
                  </a:cubicBezTo>
                  <a:lnTo>
                    <a:pt x="179" y="3123"/>
                  </a:lnTo>
                  <a:lnTo>
                    <a:pt x="0" y="3712"/>
                  </a:lnTo>
                  <a:cubicBezTo>
                    <a:pt x="875" y="3587"/>
                    <a:pt x="1678" y="3176"/>
                    <a:pt x="2338" y="2570"/>
                  </a:cubicBezTo>
                  <a:cubicBezTo>
                    <a:pt x="2409" y="2480"/>
                    <a:pt x="2498" y="2409"/>
                    <a:pt x="2570" y="2320"/>
                  </a:cubicBezTo>
                  <a:cubicBezTo>
                    <a:pt x="3176" y="1677"/>
                    <a:pt x="3569" y="857"/>
                    <a:pt x="371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6" name="Google Shape;6106;p49"/>
            <p:cNvSpPr/>
            <p:nvPr/>
          </p:nvSpPr>
          <p:spPr>
            <a:xfrm>
              <a:off x="625300" y="3985375"/>
              <a:ext cx="92800" cy="92800"/>
            </a:xfrm>
            <a:custGeom>
              <a:rect b="b" l="l" r="r" t="t"/>
              <a:pathLst>
                <a:path extrusionOk="0" h="3712" w="3712">
                  <a:moveTo>
                    <a:pt x="0" y="0"/>
                  </a:moveTo>
                  <a:lnTo>
                    <a:pt x="179" y="589"/>
                  </a:lnTo>
                  <a:lnTo>
                    <a:pt x="286" y="874"/>
                  </a:lnTo>
                  <a:cubicBezTo>
                    <a:pt x="750" y="1017"/>
                    <a:pt x="1178" y="1231"/>
                    <a:pt x="1553" y="1535"/>
                  </a:cubicBezTo>
                  <a:cubicBezTo>
                    <a:pt x="1785" y="1713"/>
                    <a:pt x="1981" y="1927"/>
                    <a:pt x="2159" y="2159"/>
                  </a:cubicBezTo>
                  <a:cubicBezTo>
                    <a:pt x="2481" y="2534"/>
                    <a:pt x="2695" y="2962"/>
                    <a:pt x="2837" y="3444"/>
                  </a:cubicBezTo>
                  <a:lnTo>
                    <a:pt x="3105" y="3515"/>
                  </a:lnTo>
                  <a:lnTo>
                    <a:pt x="3712" y="3711"/>
                  </a:lnTo>
                  <a:cubicBezTo>
                    <a:pt x="3569" y="2855"/>
                    <a:pt x="3159" y="2034"/>
                    <a:pt x="2570" y="1392"/>
                  </a:cubicBezTo>
                  <a:cubicBezTo>
                    <a:pt x="2481" y="1303"/>
                    <a:pt x="2409" y="1231"/>
                    <a:pt x="2320" y="1142"/>
                  </a:cubicBezTo>
                  <a:cubicBezTo>
                    <a:pt x="1678" y="553"/>
                    <a:pt x="875" y="143"/>
                    <a:pt x="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7" name="Google Shape;6107;p49"/>
            <p:cNvSpPr/>
            <p:nvPr/>
          </p:nvSpPr>
          <p:spPr>
            <a:xfrm>
              <a:off x="495050" y="3985375"/>
              <a:ext cx="93250" cy="92350"/>
            </a:xfrm>
            <a:custGeom>
              <a:rect b="b" l="l" r="r" t="t"/>
              <a:pathLst>
                <a:path extrusionOk="0" h="3694" w="3730">
                  <a:moveTo>
                    <a:pt x="3729" y="0"/>
                  </a:moveTo>
                  <a:cubicBezTo>
                    <a:pt x="2855" y="143"/>
                    <a:pt x="2034" y="535"/>
                    <a:pt x="1392" y="1124"/>
                  </a:cubicBezTo>
                  <a:cubicBezTo>
                    <a:pt x="1303" y="1213"/>
                    <a:pt x="1232" y="1285"/>
                    <a:pt x="1160" y="1374"/>
                  </a:cubicBezTo>
                  <a:cubicBezTo>
                    <a:pt x="553" y="2034"/>
                    <a:pt x="143" y="2837"/>
                    <a:pt x="0" y="3694"/>
                  </a:cubicBezTo>
                  <a:lnTo>
                    <a:pt x="589" y="3515"/>
                  </a:lnTo>
                  <a:lnTo>
                    <a:pt x="892" y="3426"/>
                  </a:lnTo>
                  <a:cubicBezTo>
                    <a:pt x="1017" y="2962"/>
                    <a:pt x="1249" y="2516"/>
                    <a:pt x="1553" y="2123"/>
                  </a:cubicBezTo>
                  <a:cubicBezTo>
                    <a:pt x="1731" y="1909"/>
                    <a:pt x="1927" y="1695"/>
                    <a:pt x="2159" y="1517"/>
                  </a:cubicBezTo>
                  <a:cubicBezTo>
                    <a:pt x="2552" y="1213"/>
                    <a:pt x="2980" y="999"/>
                    <a:pt x="3444" y="857"/>
                  </a:cubicBezTo>
                  <a:lnTo>
                    <a:pt x="3533" y="589"/>
                  </a:lnTo>
                  <a:lnTo>
                    <a:pt x="3729"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8" name="Google Shape;6108;p49"/>
            <p:cNvSpPr/>
            <p:nvPr/>
          </p:nvSpPr>
          <p:spPr>
            <a:xfrm>
              <a:off x="495050" y="4115625"/>
              <a:ext cx="93250" cy="92350"/>
            </a:xfrm>
            <a:custGeom>
              <a:rect b="b" l="l" r="r" t="t"/>
              <a:pathLst>
                <a:path extrusionOk="0" h="3694" w="3730">
                  <a:moveTo>
                    <a:pt x="0" y="0"/>
                  </a:moveTo>
                  <a:cubicBezTo>
                    <a:pt x="161" y="874"/>
                    <a:pt x="553" y="1677"/>
                    <a:pt x="1160" y="2320"/>
                  </a:cubicBezTo>
                  <a:cubicBezTo>
                    <a:pt x="1232" y="2409"/>
                    <a:pt x="1303" y="2480"/>
                    <a:pt x="1392" y="2569"/>
                  </a:cubicBezTo>
                  <a:cubicBezTo>
                    <a:pt x="2034" y="3158"/>
                    <a:pt x="2855" y="3569"/>
                    <a:pt x="3729" y="3694"/>
                  </a:cubicBezTo>
                  <a:lnTo>
                    <a:pt x="3515" y="3105"/>
                  </a:lnTo>
                  <a:lnTo>
                    <a:pt x="3444" y="2819"/>
                  </a:lnTo>
                  <a:cubicBezTo>
                    <a:pt x="2980" y="2694"/>
                    <a:pt x="2534" y="2462"/>
                    <a:pt x="2159" y="2159"/>
                  </a:cubicBezTo>
                  <a:cubicBezTo>
                    <a:pt x="1927" y="1981"/>
                    <a:pt x="1731" y="1767"/>
                    <a:pt x="1553" y="1570"/>
                  </a:cubicBezTo>
                  <a:cubicBezTo>
                    <a:pt x="1249" y="1178"/>
                    <a:pt x="1017" y="750"/>
                    <a:pt x="892" y="268"/>
                  </a:cubicBezTo>
                  <a:lnTo>
                    <a:pt x="607" y="179"/>
                  </a:lnTo>
                  <a:lnTo>
                    <a:pt x="0"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09" name="Google Shape;6109;p49"/>
          <p:cNvSpPr/>
          <p:nvPr/>
        </p:nvSpPr>
        <p:spPr>
          <a:xfrm>
            <a:off x="2534709" y="4984944"/>
            <a:ext cx="193442" cy="308322"/>
          </a:xfrm>
          <a:custGeom>
            <a:rect b="b" l="l" r="r" t="t"/>
            <a:pathLst>
              <a:path extrusionOk="0" h="9047" w="5853">
                <a:moveTo>
                  <a:pt x="2926" y="1606"/>
                </a:moveTo>
                <a:cubicBezTo>
                  <a:pt x="3586" y="1606"/>
                  <a:pt x="4122" y="2124"/>
                  <a:pt x="4122" y="2802"/>
                </a:cubicBezTo>
                <a:cubicBezTo>
                  <a:pt x="4122" y="3462"/>
                  <a:pt x="3586" y="3997"/>
                  <a:pt x="2926" y="3997"/>
                </a:cubicBezTo>
                <a:cubicBezTo>
                  <a:pt x="2248" y="3997"/>
                  <a:pt x="1731" y="3462"/>
                  <a:pt x="1731" y="2802"/>
                </a:cubicBezTo>
                <a:cubicBezTo>
                  <a:pt x="1731" y="2124"/>
                  <a:pt x="2248" y="1606"/>
                  <a:pt x="2926" y="1606"/>
                </a:cubicBezTo>
                <a:close/>
                <a:moveTo>
                  <a:pt x="2926" y="0"/>
                </a:moveTo>
                <a:cubicBezTo>
                  <a:pt x="2016" y="0"/>
                  <a:pt x="1142" y="464"/>
                  <a:pt x="625" y="1231"/>
                </a:cubicBezTo>
                <a:cubicBezTo>
                  <a:pt x="107" y="1981"/>
                  <a:pt x="0" y="2962"/>
                  <a:pt x="321" y="3819"/>
                </a:cubicBezTo>
                <a:lnTo>
                  <a:pt x="1588" y="6620"/>
                </a:lnTo>
                <a:lnTo>
                  <a:pt x="2694" y="8904"/>
                </a:lnTo>
                <a:cubicBezTo>
                  <a:pt x="2730" y="8993"/>
                  <a:pt x="2819" y="9046"/>
                  <a:pt x="2926" y="9046"/>
                </a:cubicBezTo>
                <a:cubicBezTo>
                  <a:pt x="3033" y="9046"/>
                  <a:pt x="3122" y="8993"/>
                  <a:pt x="3158" y="8904"/>
                </a:cubicBezTo>
                <a:lnTo>
                  <a:pt x="4247" y="6620"/>
                </a:lnTo>
                <a:lnTo>
                  <a:pt x="5513" y="3819"/>
                </a:lnTo>
                <a:cubicBezTo>
                  <a:pt x="5852" y="2962"/>
                  <a:pt x="5745" y="1981"/>
                  <a:pt x="5228" y="1231"/>
                </a:cubicBezTo>
                <a:cubicBezTo>
                  <a:pt x="4710" y="464"/>
                  <a:pt x="3854" y="0"/>
                  <a:pt x="292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10" name="Google Shape;6110;p49"/>
          <p:cNvGrpSpPr/>
          <p:nvPr/>
        </p:nvGrpSpPr>
        <p:grpSpPr>
          <a:xfrm>
            <a:off x="2943078" y="4963706"/>
            <a:ext cx="334400" cy="344208"/>
            <a:chOff x="5745250" y="4378350"/>
            <a:chExt cx="252950" cy="252500"/>
          </a:xfrm>
        </p:grpSpPr>
        <p:sp>
          <p:nvSpPr>
            <p:cNvPr id="6111" name="Google Shape;6111;p49"/>
            <p:cNvSpPr/>
            <p:nvPr/>
          </p:nvSpPr>
          <p:spPr>
            <a:xfrm>
              <a:off x="5745250" y="4378350"/>
              <a:ext cx="252950" cy="252500"/>
            </a:xfrm>
            <a:custGeom>
              <a:rect b="b" l="l" r="r" t="t"/>
              <a:pathLst>
                <a:path extrusionOk="0" h="10100" w="10118">
                  <a:moveTo>
                    <a:pt x="5068" y="536"/>
                  </a:moveTo>
                  <a:cubicBezTo>
                    <a:pt x="5728" y="536"/>
                    <a:pt x="6334" y="678"/>
                    <a:pt x="6888" y="928"/>
                  </a:cubicBezTo>
                  <a:lnTo>
                    <a:pt x="6459" y="1267"/>
                  </a:lnTo>
                  <a:cubicBezTo>
                    <a:pt x="6406" y="1303"/>
                    <a:pt x="6370" y="1339"/>
                    <a:pt x="6299" y="1339"/>
                  </a:cubicBezTo>
                  <a:lnTo>
                    <a:pt x="6031" y="1339"/>
                  </a:lnTo>
                  <a:cubicBezTo>
                    <a:pt x="6013" y="1339"/>
                    <a:pt x="5978" y="1339"/>
                    <a:pt x="5942" y="1321"/>
                  </a:cubicBezTo>
                  <a:cubicBezTo>
                    <a:pt x="5942" y="1321"/>
                    <a:pt x="5300" y="928"/>
                    <a:pt x="4925" y="928"/>
                  </a:cubicBezTo>
                  <a:cubicBezTo>
                    <a:pt x="4568" y="928"/>
                    <a:pt x="3979" y="1160"/>
                    <a:pt x="3729" y="1339"/>
                  </a:cubicBezTo>
                  <a:cubicBezTo>
                    <a:pt x="3337" y="1588"/>
                    <a:pt x="3747" y="1713"/>
                    <a:pt x="3837" y="1731"/>
                  </a:cubicBezTo>
                  <a:lnTo>
                    <a:pt x="4247" y="1731"/>
                  </a:lnTo>
                  <a:cubicBezTo>
                    <a:pt x="4336" y="1731"/>
                    <a:pt x="4407" y="1695"/>
                    <a:pt x="4461" y="1624"/>
                  </a:cubicBezTo>
                  <a:lnTo>
                    <a:pt x="4622" y="1392"/>
                  </a:lnTo>
                  <a:cubicBezTo>
                    <a:pt x="4639" y="1356"/>
                    <a:pt x="4675" y="1339"/>
                    <a:pt x="4729" y="1339"/>
                  </a:cubicBezTo>
                  <a:lnTo>
                    <a:pt x="4925" y="1339"/>
                  </a:lnTo>
                  <a:lnTo>
                    <a:pt x="4657" y="1803"/>
                  </a:lnTo>
                  <a:cubicBezTo>
                    <a:pt x="4586" y="1927"/>
                    <a:pt x="4461" y="1999"/>
                    <a:pt x="4300" y="1999"/>
                  </a:cubicBezTo>
                  <a:lnTo>
                    <a:pt x="3944" y="1999"/>
                  </a:lnTo>
                  <a:cubicBezTo>
                    <a:pt x="3908" y="1999"/>
                    <a:pt x="3837" y="2017"/>
                    <a:pt x="3801" y="2034"/>
                  </a:cubicBezTo>
                  <a:lnTo>
                    <a:pt x="3462" y="2266"/>
                  </a:lnTo>
                  <a:lnTo>
                    <a:pt x="3194" y="2266"/>
                  </a:lnTo>
                  <a:cubicBezTo>
                    <a:pt x="3123" y="2266"/>
                    <a:pt x="3069" y="2320"/>
                    <a:pt x="3069" y="2391"/>
                  </a:cubicBezTo>
                  <a:lnTo>
                    <a:pt x="3069" y="2534"/>
                  </a:lnTo>
                  <a:cubicBezTo>
                    <a:pt x="3069" y="2605"/>
                    <a:pt x="3016" y="2659"/>
                    <a:pt x="2927" y="2659"/>
                  </a:cubicBezTo>
                  <a:lnTo>
                    <a:pt x="2819" y="2659"/>
                  </a:lnTo>
                  <a:cubicBezTo>
                    <a:pt x="2730" y="2659"/>
                    <a:pt x="2641" y="2713"/>
                    <a:pt x="2588" y="2784"/>
                  </a:cubicBezTo>
                  <a:lnTo>
                    <a:pt x="2427" y="3034"/>
                  </a:lnTo>
                  <a:cubicBezTo>
                    <a:pt x="2427" y="3069"/>
                    <a:pt x="2409" y="3087"/>
                    <a:pt x="2409" y="3123"/>
                  </a:cubicBezTo>
                  <a:lnTo>
                    <a:pt x="2409" y="3194"/>
                  </a:lnTo>
                  <a:cubicBezTo>
                    <a:pt x="2409" y="3283"/>
                    <a:pt x="2463" y="3319"/>
                    <a:pt x="2534" y="3319"/>
                  </a:cubicBezTo>
                  <a:lnTo>
                    <a:pt x="3016" y="3319"/>
                  </a:lnTo>
                  <a:cubicBezTo>
                    <a:pt x="3051" y="3319"/>
                    <a:pt x="3087" y="3319"/>
                    <a:pt x="3105" y="3301"/>
                  </a:cubicBezTo>
                  <a:lnTo>
                    <a:pt x="3533" y="2873"/>
                  </a:lnTo>
                  <a:cubicBezTo>
                    <a:pt x="3569" y="2837"/>
                    <a:pt x="3640" y="2802"/>
                    <a:pt x="3712" y="2802"/>
                  </a:cubicBezTo>
                  <a:lnTo>
                    <a:pt x="3765" y="2802"/>
                  </a:lnTo>
                  <a:cubicBezTo>
                    <a:pt x="3837" y="2802"/>
                    <a:pt x="3890" y="2837"/>
                    <a:pt x="3908" y="2909"/>
                  </a:cubicBezTo>
                  <a:lnTo>
                    <a:pt x="3979" y="3230"/>
                  </a:lnTo>
                  <a:cubicBezTo>
                    <a:pt x="3997" y="3301"/>
                    <a:pt x="4033" y="3337"/>
                    <a:pt x="4104" y="3337"/>
                  </a:cubicBezTo>
                  <a:lnTo>
                    <a:pt x="4140" y="3337"/>
                  </a:lnTo>
                  <a:cubicBezTo>
                    <a:pt x="4211" y="3337"/>
                    <a:pt x="4265" y="3301"/>
                    <a:pt x="4265" y="3212"/>
                  </a:cubicBezTo>
                  <a:lnTo>
                    <a:pt x="4265" y="2855"/>
                  </a:lnTo>
                  <a:cubicBezTo>
                    <a:pt x="4265" y="2837"/>
                    <a:pt x="4283" y="2802"/>
                    <a:pt x="4300" y="2766"/>
                  </a:cubicBezTo>
                  <a:lnTo>
                    <a:pt x="4407" y="2659"/>
                  </a:lnTo>
                  <a:lnTo>
                    <a:pt x="4515" y="2962"/>
                  </a:lnTo>
                  <a:cubicBezTo>
                    <a:pt x="4515" y="3034"/>
                    <a:pt x="4568" y="3069"/>
                    <a:pt x="4639" y="3069"/>
                  </a:cubicBezTo>
                  <a:lnTo>
                    <a:pt x="4746" y="3069"/>
                  </a:lnTo>
                  <a:cubicBezTo>
                    <a:pt x="4782" y="3069"/>
                    <a:pt x="4818" y="3052"/>
                    <a:pt x="4836" y="3034"/>
                  </a:cubicBezTo>
                  <a:lnTo>
                    <a:pt x="4889" y="2962"/>
                  </a:lnTo>
                  <a:cubicBezTo>
                    <a:pt x="4925" y="2944"/>
                    <a:pt x="4943" y="2927"/>
                    <a:pt x="4996" y="2927"/>
                  </a:cubicBezTo>
                  <a:lnTo>
                    <a:pt x="5068" y="2927"/>
                  </a:lnTo>
                  <a:cubicBezTo>
                    <a:pt x="5139" y="2927"/>
                    <a:pt x="5193" y="2980"/>
                    <a:pt x="5193" y="3069"/>
                  </a:cubicBezTo>
                  <a:lnTo>
                    <a:pt x="5193" y="3194"/>
                  </a:lnTo>
                  <a:cubicBezTo>
                    <a:pt x="5193" y="3283"/>
                    <a:pt x="5264" y="3319"/>
                    <a:pt x="5335" y="3319"/>
                  </a:cubicBezTo>
                  <a:lnTo>
                    <a:pt x="5817" y="3319"/>
                  </a:lnTo>
                  <a:cubicBezTo>
                    <a:pt x="5906" y="3319"/>
                    <a:pt x="5978" y="3426"/>
                    <a:pt x="5924" y="3498"/>
                  </a:cubicBezTo>
                  <a:lnTo>
                    <a:pt x="5888" y="3622"/>
                  </a:lnTo>
                  <a:cubicBezTo>
                    <a:pt x="5874" y="3682"/>
                    <a:pt x="5834" y="3716"/>
                    <a:pt x="5781" y="3716"/>
                  </a:cubicBezTo>
                  <a:cubicBezTo>
                    <a:pt x="5770" y="3716"/>
                    <a:pt x="5758" y="3715"/>
                    <a:pt x="5746" y="3712"/>
                  </a:cubicBezTo>
                  <a:lnTo>
                    <a:pt x="5103" y="3605"/>
                  </a:lnTo>
                  <a:lnTo>
                    <a:pt x="5014" y="3605"/>
                  </a:lnTo>
                  <a:lnTo>
                    <a:pt x="4461" y="3712"/>
                  </a:lnTo>
                  <a:cubicBezTo>
                    <a:pt x="4445" y="3717"/>
                    <a:pt x="4431" y="3719"/>
                    <a:pt x="4418" y="3719"/>
                  </a:cubicBezTo>
                  <a:cubicBezTo>
                    <a:pt x="4385" y="3719"/>
                    <a:pt x="4356" y="3706"/>
                    <a:pt x="4318" y="3694"/>
                  </a:cubicBezTo>
                  <a:cubicBezTo>
                    <a:pt x="4158" y="3640"/>
                    <a:pt x="3658" y="3462"/>
                    <a:pt x="3462" y="3462"/>
                  </a:cubicBezTo>
                  <a:cubicBezTo>
                    <a:pt x="1892" y="3462"/>
                    <a:pt x="1874" y="4532"/>
                    <a:pt x="1874" y="4925"/>
                  </a:cubicBezTo>
                  <a:cubicBezTo>
                    <a:pt x="1874" y="5460"/>
                    <a:pt x="2177" y="5853"/>
                    <a:pt x="2677" y="5853"/>
                  </a:cubicBezTo>
                  <a:cubicBezTo>
                    <a:pt x="2695" y="5853"/>
                    <a:pt x="2714" y="5853"/>
                    <a:pt x="2733" y="5853"/>
                  </a:cubicBezTo>
                  <a:cubicBezTo>
                    <a:pt x="3311" y="5853"/>
                    <a:pt x="3997" y="5870"/>
                    <a:pt x="3997" y="6923"/>
                  </a:cubicBezTo>
                  <a:lnTo>
                    <a:pt x="3997" y="7744"/>
                  </a:lnTo>
                  <a:cubicBezTo>
                    <a:pt x="3997" y="7905"/>
                    <a:pt x="4051" y="8047"/>
                    <a:pt x="4158" y="8172"/>
                  </a:cubicBezTo>
                  <a:lnTo>
                    <a:pt x="4550" y="8636"/>
                  </a:lnTo>
                  <a:cubicBezTo>
                    <a:pt x="4639" y="8725"/>
                    <a:pt x="4729" y="8779"/>
                    <a:pt x="4854" y="8779"/>
                  </a:cubicBezTo>
                  <a:lnTo>
                    <a:pt x="5175" y="8779"/>
                  </a:lnTo>
                  <a:cubicBezTo>
                    <a:pt x="5282" y="8779"/>
                    <a:pt x="5389" y="8743"/>
                    <a:pt x="5460" y="8654"/>
                  </a:cubicBezTo>
                  <a:lnTo>
                    <a:pt x="5764" y="8351"/>
                  </a:lnTo>
                  <a:cubicBezTo>
                    <a:pt x="5835" y="8279"/>
                    <a:pt x="5888" y="8208"/>
                    <a:pt x="5924" y="8119"/>
                  </a:cubicBezTo>
                  <a:lnTo>
                    <a:pt x="6192" y="7584"/>
                  </a:lnTo>
                  <a:cubicBezTo>
                    <a:pt x="6227" y="7494"/>
                    <a:pt x="6245" y="7387"/>
                    <a:pt x="6245" y="7280"/>
                  </a:cubicBezTo>
                  <a:lnTo>
                    <a:pt x="6245" y="6691"/>
                  </a:lnTo>
                  <a:cubicBezTo>
                    <a:pt x="6245" y="6567"/>
                    <a:pt x="6299" y="6459"/>
                    <a:pt x="6370" y="6406"/>
                  </a:cubicBezTo>
                  <a:lnTo>
                    <a:pt x="7084" y="5692"/>
                  </a:lnTo>
                  <a:cubicBezTo>
                    <a:pt x="7120" y="5639"/>
                    <a:pt x="7120" y="5532"/>
                    <a:pt x="7066" y="5496"/>
                  </a:cubicBezTo>
                  <a:cubicBezTo>
                    <a:pt x="7066" y="5496"/>
                    <a:pt x="6263" y="5050"/>
                    <a:pt x="5835" y="4193"/>
                  </a:cubicBezTo>
                  <a:cubicBezTo>
                    <a:pt x="5781" y="4104"/>
                    <a:pt x="5835" y="3997"/>
                    <a:pt x="5942" y="3997"/>
                  </a:cubicBezTo>
                  <a:lnTo>
                    <a:pt x="5995" y="3997"/>
                  </a:lnTo>
                  <a:lnTo>
                    <a:pt x="6763" y="4979"/>
                  </a:lnTo>
                  <a:cubicBezTo>
                    <a:pt x="6812" y="5048"/>
                    <a:pt x="6890" y="5085"/>
                    <a:pt x="6967" y="5085"/>
                  </a:cubicBezTo>
                  <a:cubicBezTo>
                    <a:pt x="7029" y="5085"/>
                    <a:pt x="7090" y="5062"/>
                    <a:pt x="7137" y="5014"/>
                  </a:cubicBezTo>
                  <a:lnTo>
                    <a:pt x="7583" y="4640"/>
                  </a:lnTo>
                  <a:cubicBezTo>
                    <a:pt x="7655" y="4586"/>
                    <a:pt x="7655" y="4479"/>
                    <a:pt x="7566" y="4425"/>
                  </a:cubicBezTo>
                  <a:lnTo>
                    <a:pt x="7173" y="4193"/>
                  </a:lnTo>
                  <a:cubicBezTo>
                    <a:pt x="7120" y="4158"/>
                    <a:pt x="7102" y="4086"/>
                    <a:pt x="7120" y="4033"/>
                  </a:cubicBezTo>
                  <a:lnTo>
                    <a:pt x="7120" y="3997"/>
                  </a:lnTo>
                  <a:cubicBezTo>
                    <a:pt x="7155" y="3950"/>
                    <a:pt x="7199" y="3926"/>
                    <a:pt x="7245" y="3926"/>
                  </a:cubicBezTo>
                  <a:cubicBezTo>
                    <a:pt x="7268" y="3926"/>
                    <a:pt x="7292" y="3932"/>
                    <a:pt x="7316" y="3944"/>
                  </a:cubicBezTo>
                  <a:lnTo>
                    <a:pt x="7798" y="4229"/>
                  </a:lnTo>
                  <a:cubicBezTo>
                    <a:pt x="7833" y="4265"/>
                    <a:pt x="7887" y="4283"/>
                    <a:pt x="7922" y="4283"/>
                  </a:cubicBezTo>
                  <a:lnTo>
                    <a:pt x="8083" y="4283"/>
                  </a:lnTo>
                  <a:cubicBezTo>
                    <a:pt x="8190" y="4283"/>
                    <a:pt x="8279" y="4336"/>
                    <a:pt x="8315" y="4425"/>
                  </a:cubicBezTo>
                  <a:lnTo>
                    <a:pt x="8708" y="5318"/>
                  </a:lnTo>
                  <a:cubicBezTo>
                    <a:pt x="8743" y="5407"/>
                    <a:pt x="8832" y="5478"/>
                    <a:pt x="8940" y="5478"/>
                  </a:cubicBezTo>
                  <a:cubicBezTo>
                    <a:pt x="9064" y="5478"/>
                    <a:pt x="9171" y="5371"/>
                    <a:pt x="9171" y="5246"/>
                  </a:cubicBezTo>
                  <a:lnTo>
                    <a:pt x="9171" y="4871"/>
                  </a:lnTo>
                  <a:cubicBezTo>
                    <a:pt x="9171" y="4836"/>
                    <a:pt x="9189" y="4782"/>
                    <a:pt x="9225" y="4764"/>
                  </a:cubicBezTo>
                  <a:lnTo>
                    <a:pt x="9528" y="4532"/>
                  </a:lnTo>
                  <a:cubicBezTo>
                    <a:pt x="9564" y="4693"/>
                    <a:pt x="9564" y="4889"/>
                    <a:pt x="9564" y="5068"/>
                  </a:cubicBezTo>
                  <a:cubicBezTo>
                    <a:pt x="9582" y="7548"/>
                    <a:pt x="7566" y="9564"/>
                    <a:pt x="5068" y="9564"/>
                  </a:cubicBezTo>
                  <a:cubicBezTo>
                    <a:pt x="2570" y="9564"/>
                    <a:pt x="536" y="7548"/>
                    <a:pt x="536" y="5050"/>
                  </a:cubicBezTo>
                  <a:cubicBezTo>
                    <a:pt x="536" y="2570"/>
                    <a:pt x="2570" y="536"/>
                    <a:pt x="5068" y="536"/>
                  </a:cubicBezTo>
                  <a:close/>
                  <a:moveTo>
                    <a:pt x="5068" y="0"/>
                  </a:moveTo>
                  <a:cubicBezTo>
                    <a:pt x="2266" y="0"/>
                    <a:pt x="0" y="2266"/>
                    <a:pt x="0" y="5050"/>
                  </a:cubicBezTo>
                  <a:cubicBezTo>
                    <a:pt x="0" y="7851"/>
                    <a:pt x="2266" y="10099"/>
                    <a:pt x="5068" y="10099"/>
                  </a:cubicBezTo>
                  <a:cubicBezTo>
                    <a:pt x="7851" y="10099"/>
                    <a:pt x="10117" y="7851"/>
                    <a:pt x="10117" y="5050"/>
                  </a:cubicBezTo>
                  <a:cubicBezTo>
                    <a:pt x="10117" y="2266"/>
                    <a:pt x="7851" y="0"/>
                    <a:pt x="506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2" name="Google Shape;6112;p49"/>
            <p:cNvSpPr/>
            <p:nvPr/>
          </p:nvSpPr>
          <p:spPr>
            <a:xfrm>
              <a:off x="5806350" y="4419725"/>
              <a:ext cx="15650" cy="18425"/>
            </a:xfrm>
            <a:custGeom>
              <a:rect b="b" l="l" r="r" t="t"/>
              <a:pathLst>
                <a:path extrusionOk="0" h="737" w="626">
                  <a:moveTo>
                    <a:pt x="360" y="0"/>
                  </a:moveTo>
                  <a:cubicBezTo>
                    <a:pt x="326" y="0"/>
                    <a:pt x="295" y="14"/>
                    <a:pt x="268" y="40"/>
                  </a:cubicBezTo>
                  <a:lnTo>
                    <a:pt x="54" y="255"/>
                  </a:lnTo>
                  <a:cubicBezTo>
                    <a:pt x="1" y="308"/>
                    <a:pt x="1" y="379"/>
                    <a:pt x="54" y="451"/>
                  </a:cubicBezTo>
                  <a:lnTo>
                    <a:pt x="233" y="611"/>
                  </a:lnTo>
                  <a:lnTo>
                    <a:pt x="233" y="736"/>
                  </a:lnTo>
                  <a:lnTo>
                    <a:pt x="358" y="736"/>
                  </a:lnTo>
                  <a:cubicBezTo>
                    <a:pt x="447" y="736"/>
                    <a:pt x="483" y="701"/>
                    <a:pt x="483" y="611"/>
                  </a:cubicBezTo>
                  <a:lnTo>
                    <a:pt x="483" y="469"/>
                  </a:lnTo>
                  <a:lnTo>
                    <a:pt x="625" y="469"/>
                  </a:lnTo>
                  <a:lnTo>
                    <a:pt x="625" y="272"/>
                  </a:lnTo>
                  <a:cubicBezTo>
                    <a:pt x="625" y="219"/>
                    <a:pt x="607" y="201"/>
                    <a:pt x="590" y="183"/>
                  </a:cubicBezTo>
                  <a:lnTo>
                    <a:pt x="465" y="40"/>
                  </a:lnTo>
                  <a:cubicBezTo>
                    <a:pt x="429" y="14"/>
                    <a:pt x="393" y="0"/>
                    <a:pt x="36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13" name="Google Shape;6113;p49"/>
          <p:cNvGrpSpPr/>
          <p:nvPr/>
        </p:nvGrpSpPr>
        <p:grpSpPr>
          <a:xfrm>
            <a:off x="3452577" y="4967974"/>
            <a:ext cx="334400" cy="344821"/>
            <a:chOff x="6130650" y="4381475"/>
            <a:chExt cx="252950" cy="252950"/>
          </a:xfrm>
        </p:grpSpPr>
        <p:sp>
          <p:nvSpPr>
            <p:cNvPr id="6114" name="Google Shape;6114;p49"/>
            <p:cNvSpPr/>
            <p:nvPr/>
          </p:nvSpPr>
          <p:spPr>
            <a:xfrm>
              <a:off x="6130650" y="4381475"/>
              <a:ext cx="252950" cy="252950"/>
            </a:xfrm>
            <a:custGeom>
              <a:rect b="b" l="l" r="r" t="t"/>
              <a:pathLst>
                <a:path extrusionOk="0" h="10118" w="10118">
                  <a:moveTo>
                    <a:pt x="5710" y="678"/>
                  </a:moveTo>
                  <a:lnTo>
                    <a:pt x="5835" y="910"/>
                  </a:lnTo>
                  <a:cubicBezTo>
                    <a:pt x="5871" y="928"/>
                    <a:pt x="5906" y="946"/>
                    <a:pt x="5924" y="946"/>
                  </a:cubicBezTo>
                  <a:lnTo>
                    <a:pt x="6263" y="946"/>
                  </a:lnTo>
                  <a:cubicBezTo>
                    <a:pt x="6352" y="946"/>
                    <a:pt x="6406" y="892"/>
                    <a:pt x="6406" y="803"/>
                  </a:cubicBezTo>
                  <a:lnTo>
                    <a:pt x="6406" y="732"/>
                  </a:lnTo>
                  <a:cubicBezTo>
                    <a:pt x="8262" y="1321"/>
                    <a:pt x="9600" y="3034"/>
                    <a:pt x="9600" y="5068"/>
                  </a:cubicBezTo>
                  <a:cubicBezTo>
                    <a:pt x="9600" y="6959"/>
                    <a:pt x="8422" y="8583"/>
                    <a:pt x="6781" y="9261"/>
                  </a:cubicBezTo>
                  <a:cubicBezTo>
                    <a:pt x="7066" y="9011"/>
                    <a:pt x="7566" y="8583"/>
                    <a:pt x="7726" y="8386"/>
                  </a:cubicBezTo>
                  <a:cubicBezTo>
                    <a:pt x="7958" y="8137"/>
                    <a:pt x="7994" y="7726"/>
                    <a:pt x="7994" y="7726"/>
                  </a:cubicBezTo>
                  <a:cubicBezTo>
                    <a:pt x="7994" y="7726"/>
                    <a:pt x="8922" y="7476"/>
                    <a:pt x="8922" y="6798"/>
                  </a:cubicBezTo>
                  <a:cubicBezTo>
                    <a:pt x="8922" y="6334"/>
                    <a:pt x="7994" y="6120"/>
                    <a:pt x="7994" y="6120"/>
                  </a:cubicBezTo>
                  <a:cubicBezTo>
                    <a:pt x="7833" y="5621"/>
                    <a:pt x="7048" y="5335"/>
                    <a:pt x="6406" y="5335"/>
                  </a:cubicBezTo>
                  <a:cubicBezTo>
                    <a:pt x="6263" y="5335"/>
                    <a:pt x="5728" y="5603"/>
                    <a:pt x="5728" y="5603"/>
                  </a:cubicBezTo>
                  <a:lnTo>
                    <a:pt x="5460" y="5460"/>
                  </a:lnTo>
                  <a:lnTo>
                    <a:pt x="5460" y="5068"/>
                  </a:lnTo>
                  <a:cubicBezTo>
                    <a:pt x="5460" y="4996"/>
                    <a:pt x="5425" y="4925"/>
                    <a:pt x="5335" y="4925"/>
                  </a:cubicBezTo>
                  <a:lnTo>
                    <a:pt x="5068" y="4925"/>
                  </a:lnTo>
                  <a:lnTo>
                    <a:pt x="5068" y="4532"/>
                  </a:lnTo>
                  <a:cubicBezTo>
                    <a:pt x="5068" y="4461"/>
                    <a:pt x="5014" y="4407"/>
                    <a:pt x="4943" y="4407"/>
                  </a:cubicBezTo>
                  <a:lnTo>
                    <a:pt x="4800" y="4407"/>
                  </a:lnTo>
                  <a:lnTo>
                    <a:pt x="4657" y="4497"/>
                  </a:lnTo>
                  <a:cubicBezTo>
                    <a:pt x="4616" y="4526"/>
                    <a:pt x="4566" y="4540"/>
                    <a:pt x="4516" y="4540"/>
                  </a:cubicBezTo>
                  <a:cubicBezTo>
                    <a:pt x="4415" y="4540"/>
                    <a:pt x="4312" y="4485"/>
                    <a:pt x="4265" y="4390"/>
                  </a:cubicBezTo>
                  <a:cubicBezTo>
                    <a:pt x="4265" y="4390"/>
                    <a:pt x="4140" y="4193"/>
                    <a:pt x="4140" y="4122"/>
                  </a:cubicBezTo>
                  <a:cubicBezTo>
                    <a:pt x="4140" y="3614"/>
                    <a:pt x="4661" y="3586"/>
                    <a:pt x="4777" y="3586"/>
                  </a:cubicBezTo>
                  <a:cubicBezTo>
                    <a:pt x="4792" y="3586"/>
                    <a:pt x="4800" y="3587"/>
                    <a:pt x="4800" y="3587"/>
                  </a:cubicBezTo>
                  <a:lnTo>
                    <a:pt x="5103" y="3587"/>
                  </a:lnTo>
                  <a:cubicBezTo>
                    <a:pt x="5175" y="3587"/>
                    <a:pt x="5210" y="3640"/>
                    <a:pt x="5228" y="3694"/>
                  </a:cubicBezTo>
                  <a:lnTo>
                    <a:pt x="5300" y="4033"/>
                  </a:lnTo>
                  <a:cubicBezTo>
                    <a:pt x="5317" y="4086"/>
                    <a:pt x="5371" y="4140"/>
                    <a:pt x="5442" y="4140"/>
                  </a:cubicBezTo>
                  <a:lnTo>
                    <a:pt x="5496" y="4140"/>
                  </a:lnTo>
                  <a:cubicBezTo>
                    <a:pt x="5567" y="4140"/>
                    <a:pt x="5621" y="4104"/>
                    <a:pt x="5639" y="4033"/>
                  </a:cubicBezTo>
                  <a:lnTo>
                    <a:pt x="5728" y="3533"/>
                  </a:lnTo>
                  <a:cubicBezTo>
                    <a:pt x="5728" y="3497"/>
                    <a:pt x="5746" y="3462"/>
                    <a:pt x="5781" y="3426"/>
                  </a:cubicBezTo>
                  <a:lnTo>
                    <a:pt x="6156" y="2944"/>
                  </a:lnTo>
                  <a:cubicBezTo>
                    <a:pt x="6227" y="2855"/>
                    <a:pt x="6335" y="2802"/>
                    <a:pt x="6459" y="2802"/>
                  </a:cubicBezTo>
                  <a:lnTo>
                    <a:pt x="6798" y="2802"/>
                  </a:lnTo>
                  <a:cubicBezTo>
                    <a:pt x="6888" y="2802"/>
                    <a:pt x="6923" y="2748"/>
                    <a:pt x="6923" y="2677"/>
                  </a:cubicBezTo>
                  <a:lnTo>
                    <a:pt x="6923" y="2534"/>
                  </a:lnTo>
                  <a:lnTo>
                    <a:pt x="6905" y="2498"/>
                  </a:lnTo>
                  <a:cubicBezTo>
                    <a:pt x="6816" y="2427"/>
                    <a:pt x="6870" y="2266"/>
                    <a:pt x="6995" y="2266"/>
                  </a:cubicBezTo>
                  <a:lnTo>
                    <a:pt x="7066" y="2266"/>
                  </a:lnTo>
                  <a:cubicBezTo>
                    <a:pt x="7155" y="2266"/>
                    <a:pt x="7191" y="2320"/>
                    <a:pt x="7191" y="2409"/>
                  </a:cubicBezTo>
                  <a:cubicBezTo>
                    <a:pt x="7191" y="2480"/>
                    <a:pt x="7262" y="2534"/>
                    <a:pt x="7334" y="2534"/>
                  </a:cubicBezTo>
                  <a:lnTo>
                    <a:pt x="7459" y="2534"/>
                  </a:lnTo>
                  <a:lnTo>
                    <a:pt x="7548" y="2195"/>
                  </a:lnTo>
                  <a:cubicBezTo>
                    <a:pt x="7566" y="2070"/>
                    <a:pt x="7530" y="1963"/>
                    <a:pt x="7423" y="1909"/>
                  </a:cubicBezTo>
                  <a:lnTo>
                    <a:pt x="6299" y="1214"/>
                  </a:lnTo>
                  <a:lnTo>
                    <a:pt x="5996" y="1214"/>
                  </a:lnTo>
                  <a:cubicBezTo>
                    <a:pt x="5853" y="1214"/>
                    <a:pt x="5728" y="1339"/>
                    <a:pt x="5728" y="1463"/>
                  </a:cubicBezTo>
                  <a:lnTo>
                    <a:pt x="5728" y="1606"/>
                  </a:lnTo>
                  <a:cubicBezTo>
                    <a:pt x="5728" y="1695"/>
                    <a:pt x="5674" y="1731"/>
                    <a:pt x="5603" y="1731"/>
                  </a:cubicBezTo>
                  <a:lnTo>
                    <a:pt x="5460" y="1731"/>
                  </a:lnTo>
                  <a:lnTo>
                    <a:pt x="5335" y="1606"/>
                  </a:lnTo>
                  <a:lnTo>
                    <a:pt x="4943" y="1606"/>
                  </a:lnTo>
                  <a:cubicBezTo>
                    <a:pt x="4854" y="1606"/>
                    <a:pt x="4800" y="1553"/>
                    <a:pt x="4800" y="1463"/>
                  </a:cubicBezTo>
                  <a:lnTo>
                    <a:pt x="4800" y="1142"/>
                  </a:lnTo>
                  <a:cubicBezTo>
                    <a:pt x="4800" y="1107"/>
                    <a:pt x="4818" y="1071"/>
                    <a:pt x="4854" y="1035"/>
                  </a:cubicBezTo>
                  <a:lnTo>
                    <a:pt x="5710" y="678"/>
                  </a:lnTo>
                  <a:close/>
                  <a:moveTo>
                    <a:pt x="1731" y="1999"/>
                  </a:moveTo>
                  <a:cubicBezTo>
                    <a:pt x="1856" y="2070"/>
                    <a:pt x="1981" y="2177"/>
                    <a:pt x="1999" y="2266"/>
                  </a:cubicBezTo>
                  <a:lnTo>
                    <a:pt x="1999" y="3105"/>
                  </a:lnTo>
                  <a:cubicBezTo>
                    <a:pt x="1999" y="3176"/>
                    <a:pt x="2017" y="3230"/>
                    <a:pt x="2070" y="3266"/>
                  </a:cubicBezTo>
                  <a:lnTo>
                    <a:pt x="2944" y="4407"/>
                  </a:lnTo>
                  <a:lnTo>
                    <a:pt x="2998" y="4336"/>
                  </a:lnTo>
                  <a:cubicBezTo>
                    <a:pt x="3051" y="4300"/>
                    <a:pt x="3069" y="4229"/>
                    <a:pt x="3034" y="4176"/>
                  </a:cubicBezTo>
                  <a:lnTo>
                    <a:pt x="2873" y="3908"/>
                  </a:lnTo>
                  <a:cubicBezTo>
                    <a:pt x="2812" y="3817"/>
                    <a:pt x="2881" y="3700"/>
                    <a:pt x="2979" y="3700"/>
                  </a:cubicBezTo>
                  <a:cubicBezTo>
                    <a:pt x="2997" y="3700"/>
                    <a:pt x="3015" y="3704"/>
                    <a:pt x="3034" y="3712"/>
                  </a:cubicBezTo>
                  <a:cubicBezTo>
                    <a:pt x="3069" y="3729"/>
                    <a:pt x="3105" y="3747"/>
                    <a:pt x="3105" y="3783"/>
                  </a:cubicBezTo>
                  <a:lnTo>
                    <a:pt x="3551" y="4639"/>
                  </a:lnTo>
                  <a:cubicBezTo>
                    <a:pt x="3605" y="4729"/>
                    <a:pt x="3694" y="4818"/>
                    <a:pt x="3783" y="4836"/>
                  </a:cubicBezTo>
                  <a:lnTo>
                    <a:pt x="4372" y="5032"/>
                  </a:lnTo>
                  <a:cubicBezTo>
                    <a:pt x="4408" y="5050"/>
                    <a:pt x="4443" y="5085"/>
                    <a:pt x="4443" y="5103"/>
                  </a:cubicBezTo>
                  <a:lnTo>
                    <a:pt x="4479" y="5175"/>
                  </a:lnTo>
                  <a:cubicBezTo>
                    <a:pt x="4532" y="5264"/>
                    <a:pt x="4622" y="5317"/>
                    <a:pt x="4729" y="5317"/>
                  </a:cubicBezTo>
                  <a:lnTo>
                    <a:pt x="4889" y="5317"/>
                  </a:lnTo>
                  <a:cubicBezTo>
                    <a:pt x="4925" y="5317"/>
                    <a:pt x="4961" y="5353"/>
                    <a:pt x="4996" y="5371"/>
                  </a:cubicBezTo>
                  <a:lnTo>
                    <a:pt x="5175" y="5621"/>
                  </a:lnTo>
                  <a:cubicBezTo>
                    <a:pt x="5193" y="5674"/>
                    <a:pt x="5264" y="5728"/>
                    <a:pt x="5317" y="5728"/>
                  </a:cubicBezTo>
                  <a:lnTo>
                    <a:pt x="5603" y="5799"/>
                  </a:lnTo>
                  <a:cubicBezTo>
                    <a:pt x="5674" y="5817"/>
                    <a:pt x="5728" y="5906"/>
                    <a:pt x="5692" y="5978"/>
                  </a:cubicBezTo>
                  <a:cubicBezTo>
                    <a:pt x="5692" y="5978"/>
                    <a:pt x="5478" y="6192"/>
                    <a:pt x="5478" y="6495"/>
                  </a:cubicBezTo>
                  <a:cubicBezTo>
                    <a:pt x="5478" y="7369"/>
                    <a:pt x="6281" y="7619"/>
                    <a:pt x="6281" y="7833"/>
                  </a:cubicBezTo>
                  <a:cubicBezTo>
                    <a:pt x="6281" y="8369"/>
                    <a:pt x="6192" y="9118"/>
                    <a:pt x="6174" y="9421"/>
                  </a:cubicBezTo>
                  <a:cubicBezTo>
                    <a:pt x="5817" y="9493"/>
                    <a:pt x="5460" y="9546"/>
                    <a:pt x="5086" y="9546"/>
                  </a:cubicBezTo>
                  <a:cubicBezTo>
                    <a:pt x="5064" y="9546"/>
                    <a:pt x="5042" y="9547"/>
                    <a:pt x="5020" y="9547"/>
                  </a:cubicBezTo>
                  <a:cubicBezTo>
                    <a:pt x="2552" y="9547"/>
                    <a:pt x="536" y="7544"/>
                    <a:pt x="536" y="5068"/>
                  </a:cubicBezTo>
                  <a:cubicBezTo>
                    <a:pt x="536" y="3890"/>
                    <a:pt x="1000" y="2819"/>
                    <a:pt x="1731" y="1999"/>
                  </a:cubicBezTo>
                  <a:close/>
                  <a:moveTo>
                    <a:pt x="5068" y="0"/>
                  </a:moveTo>
                  <a:cubicBezTo>
                    <a:pt x="2266" y="0"/>
                    <a:pt x="0" y="2266"/>
                    <a:pt x="0" y="5068"/>
                  </a:cubicBezTo>
                  <a:cubicBezTo>
                    <a:pt x="0" y="7851"/>
                    <a:pt x="2266" y="10117"/>
                    <a:pt x="5068" y="10117"/>
                  </a:cubicBezTo>
                  <a:cubicBezTo>
                    <a:pt x="7869" y="10117"/>
                    <a:pt x="10117" y="7851"/>
                    <a:pt x="10117" y="5068"/>
                  </a:cubicBezTo>
                  <a:cubicBezTo>
                    <a:pt x="10117" y="2266"/>
                    <a:pt x="7869" y="0"/>
                    <a:pt x="506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5" name="Google Shape;6115;p49"/>
            <p:cNvSpPr/>
            <p:nvPr/>
          </p:nvSpPr>
          <p:spPr>
            <a:xfrm>
              <a:off x="6266250" y="4488650"/>
              <a:ext cx="34375" cy="11325"/>
            </a:xfrm>
            <a:custGeom>
              <a:rect b="b" l="l" r="r" t="t"/>
              <a:pathLst>
                <a:path extrusionOk="0" h="453" w="1375">
                  <a:moveTo>
                    <a:pt x="572" y="0"/>
                  </a:moveTo>
                  <a:cubicBezTo>
                    <a:pt x="549" y="0"/>
                    <a:pt x="527" y="4"/>
                    <a:pt x="500" y="13"/>
                  </a:cubicBezTo>
                  <a:lnTo>
                    <a:pt x="36" y="120"/>
                  </a:lnTo>
                  <a:cubicBezTo>
                    <a:pt x="1" y="138"/>
                    <a:pt x="1" y="192"/>
                    <a:pt x="36" y="245"/>
                  </a:cubicBezTo>
                  <a:lnTo>
                    <a:pt x="661" y="245"/>
                  </a:lnTo>
                  <a:cubicBezTo>
                    <a:pt x="696" y="245"/>
                    <a:pt x="732" y="245"/>
                    <a:pt x="750" y="263"/>
                  </a:cubicBezTo>
                  <a:lnTo>
                    <a:pt x="1214" y="442"/>
                  </a:lnTo>
                  <a:cubicBezTo>
                    <a:pt x="1233" y="449"/>
                    <a:pt x="1252" y="453"/>
                    <a:pt x="1269" y="453"/>
                  </a:cubicBezTo>
                  <a:cubicBezTo>
                    <a:pt x="1331" y="453"/>
                    <a:pt x="1374" y="408"/>
                    <a:pt x="1374" y="352"/>
                  </a:cubicBezTo>
                  <a:cubicBezTo>
                    <a:pt x="1374" y="281"/>
                    <a:pt x="1339" y="228"/>
                    <a:pt x="1285" y="228"/>
                  </a:cubicBezTo>
                  <a:lnTo>
                    <a:pt x="643" y="13"/>
                  </a:lnTo>
                  <a:cubicBezTo>
                    <a:pt x="616" y="4"/>
                    <a:pt x="594" y="0"/>
                    <a:pt x="57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16" name="Google Shape;6116;p49"/>
          <p:cNvSpPr/>
          <p:nvPr/>
        </p:nvSpPr>
        <p:spPr>
          <a:xfrm>
            <a:off x="3959616" y="4982865"/>
            <a:ext cx="323196" cy="316740"/>
          </a:xfrm>
          <a:custGeom>
            <a:rect b="b" l="l" r="r" t="t"/>
            <a:pathLst>
              <a:path extrusionOk="0" h="9294" w="9779">
                <a:moveTo>
                  <a:pt x="5890" y="795"/>
                </a:moveTo>
                <a:cubicBezTo>
                  <a:pt x="6526" y="795"/>
                  <a:pt x="7154" y="933"/>
                  <a:pt x="7726" y="1211"/>
                </a:cubicBezTo>
                <a:cubicBezTo>
                  <a:pt x="7708" y="1211"/>
                  <a:pt x="7708" y="1211"/>
                  <a:pt x="7708" y="1229"/>
                </a:cubicBezTo>
                <a:cubicBezTo>
                  <a:pt x="7423" y="1515"/>
                  <a:pt x="7209" y="1818"/>
                  <a:pt x="7084" y="2103"/>
                </a:cubicBezTo>
                <a:cubicBezTo>
                  <a:pt x="6222" y="1599"/>
                  <a:pt x="5310" y="1332"/>
                  <a:pt x="4493" y="1332"/>
                </a:cubicBezTo>
                <a:cubicBezTo>
                  <a:pt x="4126" y="1332"/>
                  <a:pt x="3777" y="1386"/>
                  <a:pt x="3462" y="1497"/>
                </a:cubicBezTo>
                <a:cubicBezTo>
                  <a:pt x="4210" y="1031"/>
                  <a:pt x="5057" y="795"/>
                  <a:pt x="5890" y="795"/>
                </a:cubicBezTo>
                <a:close/>
                <a:moveTo>
                  <a:pt x="2819" y="1996"/>
                </a:moveTo>
                <a:cubicBezTo>
                  <a:pt x="3355" y="2014"/>
                  <a:pt x="4390" y="2639"/>
                  <a:pt x="5585" y="3620"/>
                </a:cubicBezTo>
                <a:cubicBezTo>
                  <a:pt x="5264" y="3763"/>
                  <a:pt x="4961" y="3977"/>
                  <a:pt x="4675" y="4244"/>
                </a:cubicBezTo>
                <a:cubicBezTo>
                  <a:pt x="4407" y="4530"/>
                  <a:pt x="4193" y="4833"/>
                  <a:pt x="4051" y="5137"/>
                </a:cubicBezTo>
                <a:cubicBezTo>
                  <a:pt x="3069" y="3959"/>
                  <a:pt x="2445" y="2924"/>
                  <a:pt x="2427" y="2371"/>
                </a:cubicBezTo>
                <a:cubicBezTo>
                  <a:pt x="2480" y="2300"/>
                  <a:pt x="2552" y="2246"/>
                  <a:pt x="2623" y="2175"/>
                </a:cubicBezTo>
                <a:cubicBezTo>
                  <a:pt x="2677" y="2103"/>
                  <a:pt x="2748" y="2050"/>
                  <a:pt x="2819" y="1996"/>
                </a:cubicBezTo>
                <a:close/>
                <a:moveTo>
                  <a:pt x="1945" y="3013"/>
                </a:moveTo>
                <a:lnTo>
                  <a:pt x="1945" y="3013"/>
                </a:lnTo>
                <a:cubicBezTo>
                  <a:pt x="1588" y="4048"/>
                  <a:pt x="1820" y="5386"/>
                  <a:pt x="2552" y="6635"/>
                </a:cubicBezTo>
                <a:cubicBezTo>
                  <a:pt x="2249" y="6760"/>
                  <a:pt x="1945" y="6974"/>
                  <a:pt x="1678" y="7260"/>
                </a:cubicBezTo>
                <a:cubicBezTo>
                  <a:pt x="1660" y="7278"/>
                  <a:pt x="1660" y="7278"/>
                  <a:pt x="1660" y="7296"/>
                </a:cubicBezTo>
                <a:cubicBezTo>
                  <a:pt x="1017" y="5957"/>
                  <a:pt x="1124" y="4334"/>
                  <a:pt x="1945" y="3013"/>
                </a:cubicBezTo>
                <a:close/>
                <a:moveTo>
                  <a:pt x="5876" y="0"/>
                </a:moveTo>
                <a:cubicBezTo>
                  <a:pt x="4664" y="0"/>
                  <a:pt x="3429" y="424"/>
                  <a:pt x="2409" y="1265"/>
                </a:cubicBezTo>
                <a:cubicBezTo>
                  <a:pt x="2325" y="1204"/>
                  <a:pt x="2228" y="1175"/>
                  <a:pt x="2129" y="1175"/>
                </a:cubicBezTo>
                <a:cubicBezTo>
                  <a:pt x="1997" y="1175"/>
                  <a:pt x="1861" y="1226"/>
                  <a:pt x="1749" y="1318"/>
                </a:cubicBezTo>
                <a:cubicBezTo>
                  <a:pt x="1588" y="1497"/>
                  <a:pt x="1553" y="1782"/>
                  <a:pt x="1678" y="1996"/>
                </a:cubicBezTo>
                <a:cubicBezTo>
                  <a:pt x="18" y="4013"/>
                  <a:pt x="0" y="6903"/>
                  <a:pt x="1678" y="8777"/>
                </a:cubicBezTo>
                <a:cubicBezTo>
                  <a:pt x="1713" y="8509"/>
                  <a:pt x="1910" y="8152"/>
                  <a:pt x="2231" y="7831"/>
                </a:cubicBezTo>
                <a:cubicBezTo>
                  <a:pt x="2570" y="7492"/>
                  <a:pt x="2927" y="7296"/>
                  <a:pt x="3194" y="7296"/>
                </a:cubicBezTo>
                <a:cubicBezTo>
                  <a:pt x="3212" y="7028"/>
                  <a:pt x="3408" y="6671"/>
                  <a:pt x="3747" y="6332"/>
                </a:cubicBezTo>
                <a:cubicBezTo>
                  <a:pt x="4068" y="5993"/>
                  <a:pt x="4425" y="5797"/>
                  <a:pt x="4693" y="5779"/>
                </a:cubicBezTo>
                <a:cubicBezTo>
                  <a:pt x="4711" y="5601"/>
                  <a:pt x="4818" y="5351"/>
                  <a:pt x="4996" y="5101"/>
                </a:cubicBezTo>
                <a:cubicBezTo>
                  <a:pt x="5014" y="5137"/>
                  <a:pt x="5050" y="5154"/>
                  <a:pt x="5068" y="5190"/>
                </a:cubicBezTo>
                <a:lnTo>
                  <a:pt x="9064" y="9169"/>
                </a:lnTo>
                <a:cubicBezTo>
                  <a:pt x="9136" y="9258"/>
                  <a:pt x="9243" y="9294"/>
                  <a:pt x="9332" y="9294"/>
                </a:cubicBezTo>
                <a:cubicBezTo>
                  <a:pt x="9439" y="9294"/>
                  <a:pt x="9546" y="9258"/>
                  <a:pt x="9618" y="9169"/>
                </a:cubicBezTo>
                <a:cubicBezTo>
                  <a:pt x="9778" y="9026"/>
                  <a:pt x="9778" y="8759"/>
                  <a:pt x="9618" y="8616"/>
                </a:cubicBezTo>
                <a:lnTo>
                  <a:pt x="5621" y="4619"/>
                </a:lnTo>
                <a:cubicBezTo>
                  <a:pt x="5603" y="4601"/>
                  <a:pt x="5585" y="4584"/>
                  <a:pt x="5549" y="4566"/>
                </a:cubicBezTo>
                <a:cubicBezTo>
                  <a:pt x="5781" y="4387"/>
                  <a:pt x="6031" y="4280"/>
                  <a:pt x="6210" y="4262"/>
                </a:cubicBezTo>
                <a:cubicBezTo>
                  <a:pt x="6210" y="3995"/>
                  <a:pt x="6424" y="3638"/>
                  <a:pt x="6745" y="3299"/>
                </a:cubicBezTo>
                <a:cubicBezTo>
                  <a:pt x="7084" y="2978"/>
                  <a:pt x="7441" y="2764"/>
                  <a:pt x="7708" y="2764"/>
                </a:cubicBezTo>
                <a:cubicBezTo>
                  <a:pt x="7708" y="2496"/>
                  <a:pt x="7940" y="2139"/>
                  <a:pt x="8244" y="1800"/>
                </a:cubicBezTo>
                <a:cubicBezTo>
                  <a:pt x="8565" y="1479"/>
                  <a:pt x="8940" y="1283"/>
                  <a:pt x="9189" y="1265"/>
                </a:cubicBezTo>
                <a:cubicBezTo>
                  <a:pt x="8264" y="419"/>
                  <a:pt x="7081" y="0"/>
                  <a:pt x="587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17" name="Google Shape;6117;p49"/>
          <p:cNvGrpSpPr/>
          <p:nvPr/>
        </p:nvGrpSpPr>
        <p:grpSpPr>
          <a:xfrm>
            <a:off x="4460374" y="4991047"/>
            <a:ext cx="352082" cy="299802"/>
            <a:chOff x="6919750" y="1464650"/>
            <a:chExt cx="266325" cy="219925"/>
          </a:xfrm>
        </p:grpSpPr>
        <p:sp>
          <p:nvSpPr>
            <p:cNvPr id="6118" name="Google Shape;6118;p49"/>
            <p:cNvSpPr/>
            <p:nvPr/>
          </p:nvSpPr>
          <p:spPr>
            <a:xfrm>
              <a:off x="6919750" y="1464650"/>
              <a:ext cx="266325" cy="219925"/>
            </a:xfrm>
            <a:custGeom>
              <a:rect b="b" l="l" r="r" t="t"/>
              <a:pathLst>
                <a:path extrusionOk="0" h="8797" w="10653">
                  <a:moveTo>
                    <a:pt x="2659" y="2409"/>
                  </a:moveTo>
                  <a:lnTo>
                    <a:pt x="2659" y="3462"/>
                  </a:lnTo>
                  <a:lnTo>
                    <a:pt x="1071" y="3462"/>
                  </a:lnTo>
                  <a:lnTo>
                    <a:pt x="1071" y="2409"/>
                  </a:lnTo>
                  <a:close/>
                  <a:moveTo>
                    <a:pt x="5317" y="2927"/>
                  </a:moveTo>
                  <a:cubicBezTo>
                    <a:pt x="6655" y="2927"/>
                    <a:pt x="7726" y="3997"/>
                    <a:pt x="7726" y="5335"/>
                  </a:cubicBezTo>
                  <a:cubicBezTo>
                    <a:pt x="7726" y="6656"/>
                    <a:pt x="6655" y="7726"/>
                    <a:pt x="5317" y="7726"/>
                  </a:cubicBezTo>
                  <a:cubicBezTo>
                    <a:pt x="3997" y="7726"/>
                    <a:pt x="2926" y="6656"/>
                    <a:pt x="2926" y="5335"/>
                  </a:cubicBezTo>
                  <a:cubicBezTo>
                    <a:pt x="2926" y="3997"/>
                    <a:pt x="3997" y="2927"/>
                    <a:pt x="5317" y="2927"/>
                  </a:cubicBezTo>
                  <a:close/>
                  <a:moveTo>
                    <a:pt x="3997" y="0"/>
                  </a:moveTo>
                  <a:lnTo>
                    <a:pt x="3194" y="1339"/>
                  </a:lnTo>
                  <a:lnTo>
                    <a:pt x="535" y="1339"/>
                  </a:lnTo>
                  <a:cubicBezTo>
                    <a:pt x="232" y="1339"/>
                    <a:pt x="0" y="1571"/>
                    <a:pt x="0" y="1874"/>
                  </a:cubicBezTo>
                  <a:lnTo>
                    <a:pt x="0" y="8262"/>
                  </a:lnTo>
                  <a:cubicBezTo>
                    <a:pt x="0" y="8565"/>
                    <a:pt x="232" y="8797"/>
                    <a:pt x="535" y="8797"/>
                  </a:cubicBezTo>
                  <a:lnTo>
                    <a:pt x="10117" y="8797"/>
                  </a:lnTo>
                  <a:cubicBezTo>
                    <a:pt x="10420" y="8797"/>
                    <a:pt x="10652" y="8565"/>
                    <a:pt x="10652" y="8262"/>
                  </a:cubicBezTo>
                  <a:lnTo>
                    <a:pt x="10652" y="1874"/>
                  </a:lnTo>
                  <a:cubicBezTo>
                    <a:pt x="10652" y="1571"/>
                    <a:pt x="10420" y="1339"/>
                    <a:pt x="10117" y="1339"/>
                  </a:cubicBezTo>
                  <a:lnTo>
                    <a:pt x="7458" y="1339"/>
                  </a:lnTo>
                  <a:lnTo>
                    <a:pt x="6655"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9" name="Google Shape;6119;p49"/>
            <p:cNvSpPr/>
            <p:nvPr/>
          </p:nvSpPr>
          <p:spPr>
            <a:xfrm>
              <a:off x="7006275" y="1551175"/>
              <a:ext cx="93250" cy="93250"/>
            </a:xfrm>
            <a:custGeom>
              <a:rect b="b" l="l" r="r" t="t"/>
              <a:pathLst>
                <a:path extrusionOk="0" h="3730" w="3730">
                  <a:moveTo>
                    <a:pt x="1856" y="536"/>
                  </a:moveTo>
                  <a:cubicBezTo>
                    <a:pt x="2606" y="536"/>
                    <a:pt x="3194" y="1125"/>
                    <a:pt x="3194" y="1874"/>
                  </a:cubicBezTo>
                  <a:cubicBezTo>
                    <a:pt x="3194" y="2624"/>
                    <a:pt x="2606" y="3195"/>
                    <a:pt x="1856" y="3195"/>
                  </a:cubicBezTo>
                  <a:cubicBezTo>
                    <a:pt x="1125" y="3195"/>
                    <a:pt x="536" y="2624"/>
                    <a:pt x="536" y="1874"/>
                  </a:cubicBezTo>
                  <a:cubicBezTo>
                    <a:pt x="536" y="1125"/>
                    <a:pt x="1125" y="536"/>
                    <a:pt x="1856" y="536"/>
                  </a:cubicBezTo>
                  <a:close/>
                  <a:moveTo>
                    <a:pt x="1856" y="1"/>
                  </a:moveTo>
                  <a:cubicBezTo>
                    <a:pt x="839" y="1"/>
                    <a:pt x="1" y="839"/>
                    <a:pt x="1" y="1874"/>
                  </a:cubicBezTo>
                  <a:cubicBezTo>
                    <a:pt x="1" y="2909"/>
                    <a:pt x="839" y="3730"/>
                    <a:pt x="1856" y="3730"/>
                  </a:cubicBezTo>
                  <a:cubicBezTo>
                    <a:pt x="2909" y="3730"/>
                    <a:pt x="3730" y="2909"/>
                    <a:pt x="3730" y="1874"/>
                  </a:cubicBezTo>
                  <a:cubicBezTo>
                    <a:pt x="3730" y="839"/>
                    <a:pt x="2909" y="1"/>
                    <a:pt x="1856"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20" name="Google Shape;6120;p49"/>
          <p:cNvGrpSpPr/>
          <p:nvPr/>
        </p:nvGrpSpPr>
        <p:grpSpPr>
          <a:xfrm>
            <a:off x="4986581" y="4966491"/>
            <a:ext cx="366855" cy="339948"/>
            <a:chOff x="4759875" y="1027050"/>
            <a:chExt cx="277500" cy="249375"/>
          </a:xfrm>
        </p:grpSpPr>
        <p:sp>
          <p:nvSpPr>
            <p:cNvPr id="6121" name="Google Shape;6121;p49"/>
            <p:cNvSpPr/>
            <p:nvPr/>
          </p:nvSpPr>
          <p:spPr>
            <a:xfrm>
              <a:off x="4885225" y="1027050"/>
              <a:ext cx="26800" cy="39725"/>
            </a:xfrm>
            <a:custGeom>
              <a:rect b="b" l="l" r="r" t="t"/>
              <a:pathLst>
                <a:path extrusionOk="0" h="1589" w="1072">
                  <a:moveTo>
                    <a:pt x="536" y="1"/>
                  </a:moveTo>
                  <a:lnTo>
                    <a:pt x="1" y="786"/>
                  </a:lnTo>
                  <a:lnTo>
                    <a:pt x="536" y="1589"/>
                  </a:lnTo>
                  <a:lnTo>
                    <a:pt x="1071" y="786"/>
                  </a:lnTo>
                  <a:lnTo>
                    <a:pt x="536"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2" name="Google Shape;6122;p49"/>
            <p:cNvSpPr/>
            <p:nvPr/>
          </p:nvSpPr>
          <p:spPr>
            <a:xfrm>
              <a:off x="4795575" y="1077025"/>
              <a:ext cx="206100" cy="159250"/>
            </a:xfrm>
            <a:custGeom>
              <a:rect b="b" l="l" r="r" t="t"/>
              <a:pathLst>
                <a:path extrusionOk="0" h="6370" w="8244">
                  <a:moveTo>
                    <a:pt x="4122" y="0"/>
                  </a:moveTo>
                  <a:lnTo>
                    <a:pt x="2231" y="3158"/>
                  </a:lnTo>
                  <a:lnTo>
                    <a:pt x="0" y="2123"/>
                  </a:lnTo>
                  <a:lnTo>
                    <a:pt x="803" y="5585"/>
                  </a:lnTo>
                  <a:lnTo>
                    <a:pt x="803" y="6370"/>
                  </a:lnTo>
                  <a:lnTo>
                    <a:pt x="7441" y="6370"/>
                  </a:lnTo>
                  <a:lnTo>
                    <a:pt x="7441" y="5585"/>
                  </a:lnTo>
                  <a:lnTo>
                    <a:pt x="8244" y="2123"/>
                  </a:lnTo>
                  <a:lnTo>
                    <a:pt x="6013" y="3158"/>
                  </a:lnTo>
                  <a:lnTo>
                    <a:pt x="4122"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3" name="Google Shape;6123;p49"/>
            <p:cNvSpPr/>
            <p:nvPr/>
          </p:nvSpPr>
          <p:spPr>
            <a:xfrm>
              <a:off x="4815650" y="1249650"/>
              <a:ext cx="165950" cy="26775"/>
            </a:xfrm>
            <a:custGeom>
              <a:rect b="b" l="l" r="r" t="t"/>
              <a:pathLst>
                <a:path extrusionOk="0" h="1071" w="6638">
                  <a:moveTo>
                    <a:pt x="0" y="0"/>
                  </a:moveTo>
                  <a:lnTo>
                    <a:pt x="0" y="1071"/>
                  </a:lnTo>
                  <a:lnTo>
                    <a:pt x="6638" y="1071"/>
                  </a:lnTo>
                  <a:lnTo>
                    <a:pt x="6638"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4" name="Google Shape;6124;p49"/>
            <p:cNvSpPr/>
            <p:nvPr/>
          </p:nvSpPr>
          <p:spPr>
            <a:xfrm>
              <a:off x="4759875" y="1094425"/>
              <a:ext cx="28125" cy="28125"/>
            </a:xfrm>
            <a:custGeom>
              <a:rect b="b" l="l" r="r" t="t"/>
              <a:pathLst>
                <a:path extrusionOk="0" h="1125" w="1125">
                  <a:moveTo>
                    <a:pt x="1" y="0"/>
                  </a:moveTo>
                  <a:lnTo>
                    <a:pt x="197" y="928"/>
                  </a:lnTo>
                  <a:lnTo>
                    <a:pt x="1125" y="1124"/>
                  </a:lnTo>
                  <a:lnTo>
                    <a:pt x="1125" y="1124"/>
                  </a:lnTo>
                  <a:lnTo>
                    <a:pt x="929" y="196"/>
                  </a:lnTo>
                  <a:lnTo>
                    <a:pt x="1"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5" name="Google Shape;6125;p49"/>
            <p:cNvSpPr/>
            <p:nvPr/>
          </p:nvSpPr>
          <p:spPr>
            <a:xfrm>
              <a:off x="5009225" y="1094425"/>
              <a:ext cx="28150" cy="28125"/>
            </a:xfrm>
            <a:custGeom>
              <a:rect b="b" l="l" r="r" t="t"/>
              <a:pathLst>
                <a:path extrusionOk="0" h="1125" w="1126">
                  <a:moveTo>
                    <a:pt x="1125" y="0"/>
                  </a:moveTo>
                  <a:lnTo>
                    <a:pt x="197" y="196"/>
                  </a:lnTo>
                  <a:lnTo>
                    <a:pt x="1" y="1124"/>
                  </a:lnTo>
                  <a:lnTo>
                    <a:pt x="1" y="1124"/>
                  </a:lnTo>
                  <a:lnTo>
                    <a:pt x="929" y="928"/>
                  </a:lnTo>
                  <a:lnTo>
                    <a:pt x="1125"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26" name="Google Shape;6126;p49"/>
          <p:cNvGrpSpPr/>
          <p:nvPr/>
        </p:nvGrpSpPr>
        <p:grpSpPr>
          <a:xfrm>
            <a:off x="5527864" y="4950463"/>
            <a:ext cx="372738" cy="343186"/>
            <a:chOff x="3357900" y="1057675"/>
            <a:chExt cx="281950" cy="251750"/>
          </a:xfrm>
        </p:grpSpPr>
        <p:sp>
          <p:nvSpPr>
            <p:cNvPr id="6127" name="Google Shape;6127;p49"/>
            <p:cNvSpPr/>
            <p:nvPr/>
          </p:nvSpPr>
          <p:spPr>
            <a:xfrm>
              <a:off x="3357900" y="1064075"/>
              <a:ext cx="226625" cy="245350"/>
            </a:xfrm>
            <a:custGeom>
              <a:rect b="b" l="l" r="r" t="t"/>
              <a:pathLst>
                <a:path extrusionOk="0" h="9814" w="9065">
                  <a:moveTo>
                    <a:pt x="4158" y="1"/>
                  </a:moveTo>
                  <a:cubicBezTo>
                    <a:pt x="5621" y="1464"/>
                    <a:pt x="6067" y="3730"/>
                    <a:pt x="5103" y="5693"/>
                  </a:cubicBezTo>
                  <a:cubicBezTo>
                    <a:pt x="4227" y="7445"/>
                    <a:pt x="2469" y="8430"/>
                    <a:pt x="654" y="8430"/>
                  </a:cubicBezTo>
                  <a:cubicBezTo>
                    <a:pt x="436" y="8430"/>
                    <a:pt x="218" y="8415"/>
                    <a:pt x="0" y="8387"/>
                  </a:cubicBezTo>
                  <a:lnTo>
                    <a:pt x="0" y="8387"/>
                  </a:lnTo>
                  <a:cubicBezTo>
                    <a:pt x="375" y="8744"/>
                    <a:pt x="803" y="9065"/>
                    <a:pt x="1285" y="9297"/>
                  </a:cubicBezTo>
                  <a:cubicBezTo>
                    <a:pt x="1992" y="9647"/>
                    <a:pt x="2740" y="9813"/>
                    <a:pt x="3476" y="9813"/>
                  </a:cubicBezTo>
                  <a:cubicBezTo>
                    <a:pt x="5285" y="9813"/>
                    <a:pt x="7019" y="8810"/>
                    <a:pt x="7869" y="7084"/>
                  </a:cubicBezTo>
                  <a:cubicBezTo>
                    <a:pt x="9065" y="4640"/>
                    <a:pt x="8101" y="1714"/>
                    <a:pt x="5657" y="482"/>
                  </a:cubicBezTo>
                  <a:cubicBezTo>
                    <a:pt x="5175" y="251"/>
                    <a:pt x="4657" y="72"/>
                    <a:pt x="415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8" name="Google Shape;6128;p49"/>
            <p:cNvSpPr/>
            <p:nvPr/>
          </p:nvSpPr>
          <p:spPr>
            <a:xfrm>
              <a:off x="3593875" y="1188800"/>
              <a:ext cx="45975" cy="48375"/>
            </a:xfrm>
            <a:custGeom>
              <a:rect b="b" l="l" r="r" t="t"/>
              <a:pathLst>
                <a:path extrusionOk="0" h="1935" w="1839">
                  <a:moveTo>
                    <a:pt x="757" y="1"/>
                  </a:moveTo>
                  <a:cubicBezTo>
                    <a:pt x="743" y="1"/>
                    <a:pt x="728" y="3"/>
                    <a:pt x="714" y="8"/>
                  </a:cubicBezTo>
                  <a:cubicBezTo>
                    <a:pt x="660" y="8"/>
                    <a:pt x="607" y="61"/>
                    <a:pt x="607" y="115"/>
                  </a:cubicBezTo>
                  <a:lnTo>
                    <a:pt x="589" y="579"/>
                  </a:lnTo>
                  <a:cubicBezTo>
                    <a:pt x="589" y="632"/>
                    <a:pt x="553" y="668"/>
                    <a:pt x="500" y="686"/>
                  </a:cubicBezTo>
                  <a:lnTo>
                    <a:pt x="89" y="775"/>
                  </a:lnTo>
                  <a:cubicBezTo>
                    <a:pt x="36" y="793"/>
                    <a:pt x="0" y="846"/>
                    <a:pt x="0" y="900"/>
                  </a:cubicBezTo>
                  <a:cubicBezTo>
                    <a:pt x="0" y="953"/>
                    <a:pt x="18" y="1007"/>
                    <a:pt x="72" y="1025"/>
                  </a:cubicBezTo>
                  <a:lnTo>
                    <a:pt x="250" y="1114"/>
                  </a:lnTo>
                  <a:lnTo>
                    <a:pt x="482" y="1239"/>
                  </a:lnTo>
                  <a:cubicBezTo>
                    <a:pt x="482" y="1257"/>
                    <a:pt x="518" y="1274"/>
                    <a:pt x="518" y="1292"/>
                  </a:cubicBezTo>
                  <a:cubicBezTo>
                    <a:pt x="536" y="1310"/>
                    <a:pt x="536" y="1328"/>
                    <a:pt x="536" y="1364"/>
                  </a:cubicBezTo>
                  <a:lnTo>
                    <a:pt x="536" y="1810"/>
                  </a:lnTo>
                  <a:cubicBezTo>
                    <a:pt x="536" y="1863"/>
                    <a:pt x="571" y="1917"/>
                    <a:pt x="607" y="1935"/>
                  </a:cubicBezTo>
                  <a:cubicBezTo>
                    <a:pt x="678" y="1935"/>
                    <a:pt x="732" y="1935"/>
                    <a:pt x="767" y="1881"/>
                  </a:cubicBezTo>
                  <a:lnTo>
                    <a:pt x="1053" y="1524"/>
                  </a:lnTo>
                  <a:cubicBezTo>
                    <a:pt x="1092" y="1498"/>
                    <a:pt x="1122" y="1482"/>
                    <a:pt x="1163" y="1482"/>
                  </a:cubicBezTo>
                  <a:cubicBezTo>
                    <a:pt x="1178" y="1482"/>
                    <a:pt x="1194" y="1484"/>
                    <a:pt x="1214" y="1489"/>
                  </a:cubicBezTo>
                  <a:lnTo>
                    <a:pt x="1642" y="1649"/>
                  </a:lnTo>
                  <a:cubicBezTo>
                    <a:pt x="1656" y="1654"/>
                    <a:pt x="1670" y="1656"/>
                    <a:pt x="1684" y="1656"/>
                  </a:cubicBezTo>
                  <a:cubicBezTo>
                    <a:pt x="1723" y="1656"/>
                    <a:pt x="1758" y="1640"/>
                    <a:pt x="1785" y="1614"/>
                  </a:cubicBezTo>
                  <a:cubicBezTo>
                    <a:pt x="1838" y="1578"/>
                    <a:pt x="1838" y="1506"/>
                    <a:pt x="1802" y="1471"/>
                  </a:cubicBezTo>
                  <a:lnTo>
                    <a:pt x="1535" y="1078"/>
                  </a:lnTo>
                  <a:cubicBezTo>
                    <a:pt x="1517" y="1043"/>
                    <a:pt x="1517" y="989"/>
                    <a:pt x="1535" y="935"/>
                  </a:cubicBezTo>
                  <a:lnTo>
                    <a:pt x="1785" y="579"/>
                  </a:lnTo>
                  <a:cubicBezTo>
                    <a:pt x="1820" y="525"/>
                    <a:pt x="1820" y="472"/>
                    <a:pt x="1785" y="418"/>
                  </a:cubicBezTo>
                  <a:cubicBezTo>
                    <a:pt x="1771" y="392"/>
                    <a:pt x="1730" y="375"/>
                    <a:pt x="1694" y="375"/>
                  </a:cubicBezTo>
                  <a:cubicBezTo>
                    <a:pt x="1681" y="375"/>
                    <a:pt x="1669" y="378"/>
                    <a:pt x="1660" y="382"/>
                  </a:cubicBezTo>
                  <a:lnTo>
                    <a:pt x="1249" y="472"/>
                  </a:lnTo>
                  <a:cubicBezTo>
                    <a:pt x="1236" y="476"/>
                    <a:pt x="1222" y="478"/>
                    <a:pt x="1209" y="478"/>
                  </a:cubicBezTo>
                  <a:cubicBezTo>
                    <a:pt x="1170" y="478"/>
                    <a:pt x="1133" y="458"/>
                    <a:pt x="1106" y="418"/>
                  </a:cubicBezTo>
                  <a:lnTo>
                    <a:pt x="857" y="43"/>
                  </a:lnTo>
                  <a:cubicBezTo>
                    <a:pt x="831" y="17"/>
                    <a:pt x="795" y="1"/>
                    <a:pt x="75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9" name="Google Shape;6129;p49"/>
            <p:cNvSpPr/>
            <p:nvPr/>
          </p:nvSpPr>
          <p:spPr>
            <a:xfrm>
              <a:off x="3562650" y="1057675"/>
              <a:ext cx="77200" cy="78325"/>
            </a:xfrm>
            <a:custGeom>
              <a:rect b="b" l="l" r="r" t="t"/>
              <a:pathLst>
                <a:path extrusionOk="0" h="3133" w="3088">
                  <a:moveTo>
                    <a:pt x="934" y="0"/>
                  </a:moveTo>
                  <a:cubicBezTo>
                    <a:pt x="912" y="0"/>
                    <a:pt x="892" y="2"/>
                    <a:pt x="875" y="7"/>
                  </a:cubicBezTo>
                  <a:cubicBezTo>
                    <a:pt x="785" y="60"/>
                    <a:pt x="750" y="150"/>
                    <a:pt x="750" y="239"/>
                  </a:cubicBezTo>
                  <a:lnTo>
                    <a:pt x="839" y="935"/>
                  </a:lnTo>
                  <a:cubicBezTo>
                    <a:pt x="857" y="1024"/>
                    <a:pt x="821" y="1113"/>
                    <a:pt x="732" y="1149"/>
                  </a:cubicBezTo>
                  <a:lnTo>
                    <a:pt x="107" y="1452"/>
                  </a:lnTo>
                  <a:cubicBezTo>
                    <a:pt x="36" y="1488"/>
                    <a:pt x="0" y="1577"/>
                    <a:pt x="0" y="1666"/>
                  </a:cubicBezTo>
                  <a:cubicBezTo>
                    <a:pt x="18" y="1738"/>
                    <a:pt x="89" y="1827"/>
                    <a:pt x="161" y="1845"/>
                  </a:cubicBezTo>
                  <a:lnTo>
                    <a:pt x="464" y="1934"/>
                  </a:lnTo>
                  <a:lnTo>
                    <a:pt x="875" y="2059"/>
                  </a:lnTo>
                  <a:cubicBezTo>
                    <a:pt x="910" y="2059"/>
                    <a:pt x="928" y="2095"/>
                    <a:pt x="982" y="2112"/>
                  </a:cubicBezTo>
                  <a:cubicBezTo>
                    <a:pt x="999" y="2148"/>
                    <a:pt x="1017" y="2184"/>
                    <a:pt x="1035" y="2219"/>
                  </a:cubicBezTo>
                  <a:lnTo>
                    <a:pt x="1142" y="2951"/>
                  </a:lnTo>
                  <a:cubicBezTo>
                    <a:pt x="1160" y="3058"/>
                    <a:pt x="1231" y="3112"/>
                    <a:pt x="1321" y="3129"/>
                  </a:cubicBezTo>
                  <a:cubicBezTo>
                    <a:pt x="1332" y="3132"/>
                    <a:pt x="1343" y="3133"/>
                    <a:pt x="1354" y="3133"/>
                  </a:cubicBezTo>
                  <a:cubicBezTo>
                    <a:pt x="1428" y="3133"/>
                    <a:pt x="1486" y="3082"/>
                    <a:pt x="1517" y="3004"/>
                  </a:cubicBezTo>
                  <a:lnTo>
                    <a:pt x="1874" y="2362"/>
                  </a:lnTo>
                  <a:cubicBezTo>
                    <a:pt x="1918" y="2288"/>
                    <a:pt x="1975" y="2251"/>
                    <a:pt x="2055" y="2251"/>
                  </a:cubicBezTo>
                  <a:cubicBezTo>
                    <a:pt x="2071" y="2251"/>
                    <a:pt x="2088" y="2252"/>
                    <a:pt x="2106" y="2255"/>
                  </a:cubicBezTo>
                  <a:lnTo>
                    <a:pt x="2837" y="2362"/>
                  </a:lnTo>
                  <a:cubicBezTo>
                    <a:pt x="2852" y="2365"/>
                    <a:pt x="2866" y="2367"/>
                    <a:pt x="2880" y="2367"/>
                  </a:cubicBezTo>
                  <a:cubicBezTo>
                    <a:pt x="2949" y="2367"/>
                    <a:pt x="3004" y="2329"/>
                    <a:pt x="3034" y="2255"/>
                  </a:cubicBezTo>
                  <a:cubicBezTo>
                    <a:pt x="3087" y="2184"/>
                    <a:pt x="3069" y="2077"/>
                    <a:pt x="3016" y="2023"/>
                  </a:cubicBezTo>
                  <a:lnTo>
                    <a:pt x="2498" y="1488"/>
                  </a:lnTo>
                  <a:cubicBezTo>
                    <a:pt x="2463" y="1434"/>
                    <a:pt x="2445" y="1327"/>
                    <a:pt x="2463" y="1256"/>
                  </a:cubicBezTo>
                  <a:lnTo>
                    <a:pt x="2748" y="578"/>
                  </a:lnTo>
                  <a:cubicBezTo>
                    <a:pt x="2766" y="507"/>
                    <a:pt x="2766" y="399"/>
                    <a:pt x="2712" y="346"/>
                  </a:cubicBezTo>
                  <a:cubicBezTo>
                    <a:pt x="2677" y="311"/>
                    <a:pt x="2620" y="284"/>
                    <a:pt x="2564" y="284"/>
                  </a:cubicBezTo>
                  <a:cubicBezTo>
                    <a:pt x="2534" y="284"/>
                    <a:pt x="2505" y="292"/>
                    <a:pt x="2480" y="310"/>
                  </a:cubicBezTo>
                  <a:lnTo>
                    <a:pt x="1856" y="614"/>
                  </a:lnTo>
                  <a:cubicBezTo>
                    <a:pt x="1824" y="626"/>
                    <a:pt x="1793" y="632"/>
                    <a:pt x="1763" y="632"/>
                  </a:cubicBezTo>
                  <a:cubicBezTo>
                    <a:pt x="1708" y="632"/>
                    <a:pt x="1659" y="612"/>
                    <a:pt x="1624" y="578"/>
                  </a:cubicBezTo>
                  <a:lnTo>
                    <a:pt x="1124" y="60"/>
                  </a:lnTo>
                  <a:cubicBezTo>
                    <a:pt x="1071" y="20"/>
                    <a:pt x="997" y="0"/>
                    <a:pt x="93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30" name="Google Shape;6130;p49"/>
          <p:cNvGrpSpPr/>
          <p:nvPr/>
        </p:nvGrpSpPr>
        <p:grpSpPr>
          <a:xfrm>
            <a:off x="6091040" y="4935469"/>
            <a:ext cx="191095" cy="401974"/>
            <a:chOff x="3783900" y="1046675"/>
            <a:chExt cx="144550" cy="294875"/>
          </a:xfrm>
        </p:grpSpPr>
        <p:sp>
          <p:nvSpPr>
            <p:cNvPr id="6131" name="Google Shape;6131;p49"/>
            <p:cNvSpPr/>
            <p:nvPr/>
          </p:nvSpPr>
          <p:spPr>
            <a:xfrm>
              <a:off x="3783900" y="1046675"/>
              <a:ext cx="144550" cy="294875"/>
            </a:xfrm>
            <a:custGeom>
              <a:rect b="b" l="l" r="r" t="t"/>
              <a:pathLst>
                <a:path extrusionOk="0" h="11795" w="5782">
                  <a:moveTo>
                    <a:pt x="2891" y="804"/>
                  </a:moveTo>
                  <a:cubicBezTo>
                    <a:pt x="3337" y="804"/>
                    <a:pt x="3694" y="1161"/>
                    <a:pt x="3694" y="1607"/>
                  </a:cubicBezTo>
                  <a:lnTo>
                    <a:pt x="3694" y="7459"/>
                  </a:lnTo>
                  <a:cubicBezTo>
                    <a:pt x="4479" y="7816"/>
                    <a:pt x="4889" y="8690"/>
                    <a:pt x="4711" y="9547"/>
                  </a:cubicBezTo>
                  <a:cubicBezTo>
                    <a:pt x="4497" y="10385"/>
                    <a:pt x="3747" y="10992"/>
                    <a:pt x="2891" y="10992"/>
                  </a:cubicBezTo>
                  <a:cubicBezTo>
                    <a:pt x="2016" y="10992"/>
                    <a:pt x="1267" y="10385"/>
                    <a:pt x="1089" y="9547"/>
                  </a:cubicBezTo>
                  <a:cubicBezTo>
                    <a:pt x="892" y="8690"/>
                    <a:pt x="1303" y="7816"/>
                    <a:pt x="2088" y="7459"/>
                  </a:cubicBezTo>
                  <a:lnTo>
                    <a:pt x="2088" y="1607"/>
                  </a:lnTo>
                  <a:cubicBezTo>
                    <a:pt x="2088" y="1161"/>
                    <a:pt x="2462" y="804"/>
                    <a:pt x="2891" y="804"/>
                  </a:cubicBezTo>
                  <a:close/>
                  <a:moveTo>
                    <a:pt x="2891" y="1"/>
                  </a:moveTo>
                  <a:cubicBezTo>
                    <a:pt x="2016" y="1"/>
                    <a:pt x="1285" y="697"/>
                    <a:pt x="1285" y="1607"/>
                  </a:cubicBezTo>
                  <a:lnTo>
                    <a:pt x="1285" y="6995"/>
                  </a:lnTo>
                  <a:cubicBezTo>
                    <a:pt x="375" y="7691"/>
                    <a:pt x="0" y="8886"/>
                    <a:pt x="357" y="9975"/>
                  </a:cubicBezTo>
                  <a:cubicBezTo>
                    <a:pt x="732" y="11063"/>
                    <a:pt x="1749" y="11795"/>
                    <a:pt x="2891" y="11795"/>
                  </a:cubicBezTo>
                  <a:cubicBezTo>
                    <a:pt x="4033" y="11795"/>
                    <a:pt x="5068" y="11063"/>
                    <a:pt x="5424" y="9975"/>
                  </a:cubicBezTo>
                  <a:cubicBezTo>
                    <a:pt x="5781" y="8886"/>
                    <a:pt x="5407" y="7691"/>
                    <a:pt x="4479" y="6995"/>
                  </a:cubicBezTo>
                  <a:lnTo>
                    <a:pt x="4479" y="1607"/>
                  </a:lnTo>
                  <a:cubicBezTo>
                    <a:pt x="4479" y="715"/>
                    <a:pt x="3765" y="1"/>
                    <a:pt x="289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2" name="Google Shape;6132;p49"/>
            <p:cNvSpPr/>
            <p:nvPr/>
          </p:nvSpPr>
          <p:spPr>
            <a:xfrm>
              <a:off x="3821350" y="1161775"/>
              <a:ext cx="69625" cy="146325"/>
            </a:xfrm>
            <a:custGeom>
              <a:rect b="b" l="l" r="r" t="t"/>
              <a:pathLst>
                <a:path extrusionOk="0" h="5853" w="2785">
                  <a:moveTo>
                    <a:pt x="1125" y="0"/>
                  </a:moveTo>
                  <a:lnTo>
                    <a:pt x="1125" y="3212"/>
                  </a:lnTo>
                  <a:cubicBezTo>
                    <a:pt x="465" y="3355"/>
                    <a:pt x="1" y="3979"/>
                    <a:pt x="72" y="4657"/>
                  </a:cubicBezTo>
                  <a:cubicBezTo>
                    <a:pt x="144" y="5335"/>
                    <a:pt x="715" y="5853"/>
                    <a:pt x="1393" y="5853"/>
                  </a:cubicBezTo>
                  <a:cubicBezTo>
                    <a:pt x="2071" y="5853"/>
                    <a:pt x="2642" y="5335"/>
                    <a:pt x="2713" y="4657"/>
                  </a:cubicBezTo>
                  <a:cubicBezTo>
                    <a:pt x="2784" y="3979"/>
                    <a:pt x="2321" y="3355"/>
                    <a:pt x="1660" y="3212"/>
                  </a:cubicBezTo>
                  <a:lnTo>
                    <a:pt x="1660"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33" name="Google Shape;6133;p49"/>
          <p:cNvSpPr/>
          <p:nvPr/>
        </p:nvSpPr>
        <p:spPr>
          <a:xfrm>
            <a:off x="6616076" y="4959704"/>
            <a:ext cx="257162" cy="363054"/>
          </a:xfrm>
          <a:custGeom>
            <a:rect b="b" l="l" r="r" t="t"/>
            <a:pathLst>
              <a:path extrusionOk="0" h="10653" w="7781">
                <a:moveTo>
                  <a:pt x="6156" y="1"/>
                </a:moveTo>
                <a:cubicBezTo>
                  <a:pt x="5532" y="1"/>
                  <a:pt x="4997" y="72"/>
                  <a:pt x="4711" y="607"/>
                </a:cubicBezTo>
                <a:cubicBezTo>
                  <a:pt x="4640" y="715"/>
                  <a:pt x="4604" y="839"/>
                  <a:pt x="4604" y="946"/>
                </a:cubicBezTo>
                <a:cubicBezTo>
                  <a:pt x="4604" y="1107"/>
                  <a:pt x="4640" y="1214"/>
                  <a:pt x="4729" y="1339"/>
                </a:cubicBezTo>
                <a:cubicBezTo>
                  <a:pt x="4568" y="1571"/>
                  <a:pt x="4426" y="1821"/>
                  <a:pt x="4283" y="2053"/>
                </a:cubicBezTo>
                <a:cubicBezTo>
                  <a:pt x="4247" y="1981"/>
                  <a:pt x="4176" y="1928"/>
                  <a:pt x="4122" y="1856"/>
                </a:cubicBezTo>
                <a:cubicBezTo>
                  <a:pt x="4122" y="1839"/>
                  <a:pt x="4140" y="1821"/>
                  <a:pt x="4140" y="1785"/>
                </a:cubicBezTo>
                <a:cubicBezTo>
                  <a:pt x="4140" y="1393"/>
                  <a:pt x="3801" y="1107"/>
                  <a:pt x="3444" y="1107"/>
                </a:cubicBezTo>
                <a:cubicBezTo>
                  <a:pt x="3070" y="1107"/>
                  <a:pt x="2499" y="947"/>
                  <a:pt x="2499" y="946"/>
                </a:cubicBezTo>
                <a:lnTo>
                  <a:pt x="2499" y="946"/>
                </a:lnTo>
                <a:cubicBezTo>
                  <a:pt x="2499" y="1571"/>
                  <a:pt x="2570" y="2106"/>
                  <a:pt x="3088" y="2392"/>
                </a:cubicBezTo>
                <a:cubicBezTo>
                  <a:pt x="3195" y="2463"/>
                  <a:pt x="3319" y="2499"/>
                  <a:pt x="3444" y="2499"/>
                </a:cubicBezTo>
                <a:cubicBezTo>
                  <a:pt x="3605" y="2499"/>
                  <a:pt x="3730" y="2445"/>
                  <a:pt x="3855" y="2356"/>
                </a:cubicBezTo>
                <a:cubicBezTo>
                  <a:pt x="3926" y="2445"/>
                  <a:pt x="3980" y="2517"/>
                  <a:pt x="4033" y="2606"/>
                </a:cubicBezTo>
                <a:cubicBezTo>
                  <a:pt x="3605" y="3587"/>
                  <a:pt x="3516" y="4533"/>
                  <a:pt x="3569" y="5407"/>
                </a:cubicBezTo>
                <a:cubicBezTo>
                  <a:pt x="3551" y="5389"/>
                  <a:pt x="3551" y="5389"/>
                  <a:pt x="3516" y="5389"/>
                </a:cubicBezTo>
                <a:cubicBezTo>
                  <a:pt x="3427" y="5336"/>
                  <a:pt x="3337" y="5282"/>
                  <a:pt x="3248" y="5247"/>
                </a:cubicBezTo>
                <a:cubicBezTo>
                  <a:pt x="3266" y="5157"/>
                  <a:pt x="3266" y="5104"/>
                  <a:pt x="3266" y="5032"/>
                </a:cubicBezTo>
                <a:cubicBezTo>
                  <a:pt x="3266" y="4247"/>
                  <a:pt x="2641" y="3623"/>
                  <a:pt x="1874" y="3623"/>
                </a:cubicBezTo>
                <a:cubicBezTo>
                  <a:pt x="1838" y="3625"/>
                  <a:pt x="1800" y="3626"/>
                  <a:pt x="1762" y="3626"/>
                </a:cubicBezTo>
                <a:cubicBezTo>
                  <a:pt x="1031" y="3626"/>
                  <a:pt x="1" y="3320"/>
                  <a:pt x="1" y="3320"/>
                </a:cubicBezTo>
                <a:lnTo>
                  <a:pt x="1" y="3320"/>
                </a:lnTo>
                <a:cubicBezTo>
                  <a:pt x="1" y="4551"/>
                  <a:pt x="126" y="5639"/>
                  <a:pt x="1214" y="6246"/>
                </a:cubicBezTo>
                <a:cubicBezTo>
                  <a:pt x="1410" y="6371"/>
                  <a:pt x="1642" y="6424"/>
                  <a:pt x="1892" y="6424"/>
                </a:cubicBezTo>
                <a:cubicBezTo>
                  <a:pt x="2410" y="6424"/>
                  <a:pt x="2838" y="6157"/>
                  <a:pt x="3088" y="5764"/>
                </a:cubicBezTo>
                <a:cubicBezTo>
                  <a:pt x="3159" y="5800"/>
                  <a:pt x="3248" y="5835"/>
                  <a:pt x="3302" y="5871"/>
                </a:cubicBezTo>
                <a:cubicBezTo>
                  <a:pt x="3409" y="5925"/>
                  <a:pt x="3534" y="5978"/>
                  <a:pt x="3658" y="6032"/>
                </a:cubicBezTo>
                <a:cubicBezTo>
                  <a:pt x="3712" y="6424"/>
                  <a:pt x="3783" y="6799"/>
                  <a:pt x="3819" y="7156"/>
                </a:cubicBezTo>
                <a:cubicBezTo>
                  <a:pt x="3962" y="7923"/>
                  <a:pt x="4087" y="8655"/>
                  <a:pt x="4015" y="9333"/>
                </a:cubicBezTo>
                <a:cubicBezTo>
                  <a:pt x="3766" y="9440"/>
                  <a:pt x="3534" y="9582"/>
                  <a:pt x="3337" y="9779"/>
                </a:cubicBezTo>
                <a:cubicBezTo>
                  <a:pt x="3070" y="9654"/>
                  <a:pt x="2784" y="9582"/>
                  <a:pt x="2481" y="9582"/>
                </a:cubicBezTo>
                <a:cubicBezTo>
                  <a:pt x="1714" y="9582"/>
                  <a:pt x="1053" y="10011"/>
                  <a:pt x="714" y="10653"/>
                </a:cubicBezTo>
                <a:lnTo>
                  <a:pt x="7620" y="10653"/>
                </a:lnTo>
                <a:cubicBezTo>
                  <a:pt x="7298" y="10135"/>
                  <a:pt x="6745" y="9779"/>
                  <a:pt x="6103" y="9725"/>
                </a:cubicBezTo>
                <a:cubicBezTo>
                  <a:pt x="5728" y="9404"/>
                  <a:pt x="5264" y="9190"/>
                  <a:pt x="4747" y="9190"/>
                </a:cubicBezTo>
                <a:cubicBezTo>
                  <a:pt x="4676" y="9190"/>
                  <a:pt x="4604" y="9190"/>
                  <a:pt x="4533" y="9208"/>
                </a:cubicBezTo>
                <a:cubicBezTo>
                  <a:pt x="4586" y="8530"/>
                  <a:pt x="4479" y="7852"/>
                  <a:pt x="4337" y="7156"/>
                </a:cubicBezTo>
                <a:cubicBezTo>
                  <a:pt x="4390" y="7067"/>
                  <a:pt x="4479" y="6977"/>
                  <a:pt x="4604" y="6888"/>
                </a:cubicBezTo>
                <a:cubicBezTo>
                  <a:pt x="4818" y="7370"/>
                  <a:pt x="5300" y="7727"/>
                  <a:pt x="5871" y="7727"/>
                </a:cubicBezTo>
                <a:cubicBezTo>
                  <a:pt x="6121" y="7727"/>
                  <a:pt x="6371" y="7655"/>
                  <a:pt x="6567" y="7530"/>
                </a:cubicBezTo>
                <a:cubicBezTo>
                  <a:pt x="7637" y="6959"/>
                  <a:pt x="7780" y="5853"/>
                  <a:pt x="7780" y="4622"/>
                </a:cubicBezTo>
                <a:lnTo>
                  <a:pt x="7780" y="4622"/>
                </a:lnTo>
                <a:cubicBezTo>
                  <a:pt x="7780" y="4622"/>
                  <a:pt x="6739" y="4910"/>
                  <a:pt x="6008" y="4910"/>
                </a:cubicBezTo>
                <a:cubicBezTo>
                  <a:pt x="5967" y="4910"/>
                  <a:pt x="5927" y="4909"/>
                  <a:pt x="5889" y="4908"/>
                </a:cubicBezTo>
                <a:cubicBezTo>
                  <a:pt x="5122" y="4908"/>
                  <a:pt x="4497" y="5532"/>
                  <a:pt x="4497" y="6317"/>
                </a:cubicBezTo>
                <a:lnTo>
                  <a:pt x="4497" y="6335"/>
                </a:lnTo>
                <a:cubicBezTo>
                  <a:pt x="4408" y="6388"/>
                  <a:pt x="4337" y="6424"/>
                  <a:pt x="4247" y="6496"/>
                </a:cubicBezTo>
                <a:cubicBezTo>
                  <a:pt x="4087" y="5514"/>
                  <a:pt x="3998" y="4497"/>
                  <a:pt x="4319" y="3391"/>
                </a:cubicBezTo>
                <a:cubicBezTo>
                  <a:pt x="4444" y="3337"/>
                  <a:pt x="4604" y="3302"/>
                  <a:pt x="4765" y="3302"/>
                </a:cubicBezTo>
                <a:cubicBezTo>
                  <a:pt x="4765" y="3480"/>
                  <a:pt x="4872" y="3659"/>
                  <a:pt x="5015" y="3766"/>
                </a:cubicBezTo>
                <a:cubicBezTo>
                  <a:pt x="5122" y="3855"/>
                  <a:pt x="5246" y="3891"/>
                  <a:pt x="5354" y="3908"/>
                </a:cubicBezTo>
                <a:cubicBezTo>
                  <a:pt x="5410" y="3917"/>
                  <a:pt x="5464" y="3921"/>
                  <a:pt x="5517" y="3921"/>
                </a:cubicBezTo>
                <a:cubicBezTo>
                  <a:pt x="6030" y="3921"/>
                  <a:pt x="6370" y="3542"/>
                  <a:pt x="6710" y="3105"/>
                </a:cubicBezTo>
                <a:cubicBezTo>
                  <a:pt x="6710" y="3105"/>
                  <a:pt x="6156" y="2873"/>
                  <a:pt x="5853" y="2659"/>
                </a:cubicBezTo>
                <a:cubicBezTo>
                  <a:pt x="5729" y="2558"/>
                  <a:pt x="5584" y="2511"/>
                  <a:pt x="5439" y="2511"/>
                </a:cubicBezTo>
                <a:cubicBezTo>
                  <a:pt x="5253" y="2511"/>
                  <a:pt x="5066" y="2590"/>
                  <a:pt x="4925" y="2731"/>
                </a:cubicBezTo>
                <a:cubicBezTo>
                  <a:pt x="4800" y="2731"/>
                  <a:pt x="4640" y="2749"/>
                  <a:pt x="4515" y="2766"/>
                </a:cubicBezTo>
                <a:cubicBezTo>
                  <a:pt x="4676" y="2392"/>
                  <a:pt x="4890" y="2017"/>
                  <a:pt x="5157" y="1607"/>
                </a:cubicBezTo>
                <a:cubicBezTo>
                  <a:pt x="5211" y="1625"/>
                  <a:pt x="5246" y="1625"/>
                  <a:pt x="5300" y="1625"/>
                </a:cubicBezTo>
                <a:cubicBezTo>
                  <a:pt x="5693" y="1625"/>
                  <a:pt x="5996" y="1303"/>
                  <a:pt x="5996" y="929"/>
                </a:cubicBezTo>
                <a:cubicBezTo>
                  <a:pt x="5996" y="590"/>
                  <a:pt x="6156" y="1"/>
                  <a:pt x="6156"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34" name="Google Shape;6134;p49"/>
          <p:cNvGrpSpPr/>
          <p:nvPr/>
        </p:nvGrpSpPr>
        <p:grpSpPr>
          <a:xfrm>
            <a:off x="6990317" y="4692853"/>
            <a:ext cx="552596" cy="674409"/>
            <a:chOff x="238550" y="1487175"/>
            <a:chExt cx="418000" cy="494725"/>
          </a:xfrm>
        </p:grpSpPr>
        <p:sp>
          <p:nvSpPr>
            <p:cNvPr id="6135" name="Google Shape;6135;p49"/>
            <p:cNvSpPr/>
            <p:nvPr/>
          </p:nvSpPr>
          <p:spPr>
            <a:xfrm>
              <a:off x="238550" y="1487175"/>
              <a:ext cx="184700" cy="358675"/>
            </a:xfrm>
            <a:custGeom>
              <a:rect b="b" l="l" r="r" t="t"/>
              <a:pathLst>
                <a:path extrusionOk="0" h="14347" w="7388">
                  <a:moveTo>
                    <a:pt x="1" y="1"/>
                  </a:moveTo>
                  <a:close/>
                  <a:moveTo>
                    <a:pt x="4997" y="13543"/>
                  </a:moveTo>
                  <a:lnTo>
                    <a:pt x="4997" y="14346"/>
                  </a:lnTo>
                  <a:lnTo>
                    <a:pt x="7388" y="14346"/>
                  </a:lnTo>
                  <a:lnTo>
                    <a:pt x="7388" y="13543"/>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6" name="Google Shape;6136;p49"/>
            <p:cNvSpPr/>
            <p:nvPr/>
          </p:nvSpPr>
          <p:spPr>
            <a:xfrm>
              <a:off x="596300" y="1825750"/>
              <a:ext cx="60250" cy="20100"/>
            </a:xfrm>
            <a:custGeom>
              <a:rect b="b" l="l" r="r" t="t"/>
              <a:pathLst>
                <a:path extrusionOk="0" h="804" w="2410">
                  <a:moveTo>
                    <a:pt x="1" y="0"/>
                  </a:moveTo>
                  <a:lnTo>
                    <a:pt x="1" y="803"/>
                  </a:lnTo>
                  <a:lnTo>
                    <a:pt x="2409" y="803"/>
                  </a:lnTo>
                  <a:lnTo>
                    <a:pt x="2409"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7" name="Google Shape;6137;p49"/>
            <p:cNvSpPr/>
            <p:nvPr/>
          </p:nvSpPr>
          <p:spPr>
            <a:xfrm>
              <a:off x="436600" y="1762400"/>
              <a:ext cx="146800" cy="146350"/>
            </a:xfrm>
            <a:custGeom>
              <a:rect b="b" l="l" r="r" t="t"/>
              <a:pathLst>
                <a:path extrusionOk="0" h="5854" w="5872">
                  <a:moveTo>
                    <a:pt x="2927" y="1"/>
                  </a:moveTo>
                  <a:cubicBezTo>
                    <a:pt x="1321" y="1"/>
                    <a:pt x="1" y="1321"/>
                    <a:pt x="1" y="2927"/>
                  </a:cubicBezTo>
                  <a:cubicBezTo>
                    <a:pt x="1" y="4551"/>
                    <a:pt x="1321" y="5853"/>
                    <a:pt x="2927" y="5853"/>
                  </a:cubicBezTo>
                  <a:cubicBezTo>
                    <a:pt x="4551" y="5853"/>
                    <a:pt x="5871" y="4551"/>
                    <a:pt x="5871" y="2927"/>
                  </a:cubicBezTo>
                  <a:cubicBezTo>
                    <a:pt x="5871" y="1321"/>
                    <a:pt x="4551" y="1"/>
                    <a:pt x="292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8" name="Google Shape;6138;p49"/>
            <p:cNvSpPr/>
            <p:nvPr/>
          </p:nvSpPr>
          <p:spPr>
            <a:xfrm>
              <a:off x="499950" y="1922100"/>
              <a:ext cx="20100" cy="59800"/>
            </a:xfrm>
            <a:custGeom>
              <a:rect b="b" l="l" r="r" t="t"/>
              <a:pathLst>
                <a:path extrusionOk="0" h="2392" w="804">
                  <a:moveTo>
                    <a:pt x="1" y="0"/>
                  </a:moveTo>
                  <a:lnTo>
                    <a:pt x="1" y="2391"/>
                  </a:lnTo>
                  <a:lnTo>
                    <a:pt x="804" y="2391"/>
                  </a:lnTo>
                  <a:lnTo>
                    <a:pt x="804"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9" name="Google Shape;6139;p49"/>
            <p:cNvSpPr/>
            <p:nvPr/>
          </p:nvSpPr>
          <p:spPr>
            <a:xfrm>
              <a:off x="499950" y="1689250"/>
              <a:ext cx="20100" cy="59800"/>
            </a:xfrm>
            <a:custGeom>
              <a:rect b="b" l="l" r="r" t="t"/>
              <a:pathLst>
                <a:path extrusionOk="0" h="2392" w="804">
                  <a:moveTo>
                    <a:pt x="1" y="1"/>
                  </a:moveTo>
                  <a:lnTo>
                    <a:pt x="1" y="2391"/>
                  </a:lnTo>
                  <a:lnTo>
                    <a:pt x="804" y="2391"/>
                  </a:lnTo>
                  <a:lnTo>
                    <a:pt x="804"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0" name="Google Shape;6140;p49"/>
            <p:cNvSpPr/>
            <p:nvPr/>
          </p:nvSpPr>
          <p:spPr>
            <a:xfrm>
              <a:off x="399150" y="1889525"/>
              <a:ext cx="56675" cy="56675"/>
            </a:xfrm>
            <a:custGeom>
              <a:rect b="b" l="l" r="r" t="t"/>
              <a:pathLst>
                <a:path extrusionOk="0" h="2267" w="2267">
                  <a:moveTo>
                    <a:pt x="1695" y="1"/>
                  </a:moveTo>
                  <a:lnTo>
                    <a:pt x="0" y="1696"/>
                  </a:lnTo>
                  <a:lnTo>
                    <a:pt x="571" y="2267"/>
                  </a:lnTo>
                  <a:lnTo>
                    <a:pt x="2266" y="572"/>
                  </a:lnTo>
                  <a:lnTo>
                    <a:pt x="1695"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1" name="Google Shape;6141;p49"/>
            <p:cNvSpPr/>
            <p:nvPr/>
          </p:nvSpPr>
          <p:spPr>
            <a:xfrm>
              <a:off x="564175" y="1725375"/>
              <a:ext cx="56675" cy="56675"/>
            </a:xfrm>
            <a:custGeom>
              <a:rect b="b" l="l" r="r" t="t"/>
              <a:pathLst>
                <a:path extrusionOk="0" h="2267" w="2267">
                  <a:moveTo>
                    <a:pt x="1696" y="1"/>
                  </a:moveTo>
                  <a:lnTo>
                    <a:pt x="1" y="1696"/>
                  </a:lnTo>
                  <a:lnTo>
                    <a:pt x="572" y="2267"/>
                  </a:lnTo>
                  <a:lnTo>
                    <a:pt x="2267" y="572"/>
                  </a:lnTo>
                  <a:lnTo>
                    <a:pt x="1696"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2" name="Google Shape;6142;p49"/>
            <p:cNvSpPr/>
            <p:nvPr/>
          </p:nvSpPr>
          <p:spPr>
            <a:xfrm>
              <a:off x="399600" y="1724925"/>
              <a:ext cx="56675" cy="56675"/>
            </a:xfrm>
            <a:custGeom>
              <a:rect b="b" l="l" r="r" t="t"/>
              <a:pathLst>
                <a:path extrusionOk="0" h="2267" w="2267">
                  <a:moveTo>
                    <a:pt x="571" y="1"/>
                  </a:moveTo>
                  <a:lnTo>
                    <a:pt x="0" y="572"/>
                  </a:lnTo>
                  <a:lnTo>
                    <a:pt x="1695" y="2267"/>
                  </a:lnTo>
                  <a:lnTo>
                    <a:pt x="2266" y="1696"/>
                  </a:lnTo>
                  <a:lnTo>
                    <a:pt x="571"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3" name="Google Shape;6143;p49"/>
            <p:cNvSpPr/>
            <p:nvPr/>
          </p:nvSpPr>
          <p:spPr>
            <a:xfrm>
              <a:off x="564175" y="1889975"/>
              <a:ext cx="56250" cy="56675"/>
            </a:xfrm>
            <a:custGeom>
              <a:rect b="b" l="l" r="r" t="t"/>
              <a:pathLst>
                <a:path extrusionOk="0" h="2267" w="2250">
                  <a:moveTo>
                    <a:pt x="554" y="1"/>
                  </a:moveTo>
                  <a:lnTo>
                    <a:pt x="1" y="572"/>
                  </a:lnTo>
                  <a:lnTo>
                    <a:pt x="1696" y="2267"/>
                  </a:lnTo>
                  <a:lnTo>
                    <a:pt x="2249" y="1696"/>
                  </a:lnTo>
                  <a:lnTo>
                    <a:pt x="554"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44" name="Google Shape;6144;p49"/>
          <p:cNvSpPr/>
          <p:nvPr/>
        </p:nvSpPr>
        <p:spPr>
          <a:xfrm>
            <a:off x="7659712" y="5093589"/>
            <a:ext cx="374490" cy="217396"/>
          </a:xfrm>
          <a:custGeom>
            <a:rect b="b" l="l" r="r" t="t"/>
            <a:pathLst>
              <a:path extrusionOk="0" h="6379" w="11331">
                <a:moveTo>
                  <a:pt x="4807" y="0"/>
                </a:moveTo>
                <a:cubicBezTo>
                  <a:pt x="4627" y="0"/>
                  <a:pt x="4445" y="20"/>
                  <a:pt x="4265" y="62"/>
                </a:cubicBezTo>
                <a:cubicBezTo>
                  <a:pt x="3212" y="330"/>
                  <a:pt x="2445" y="1276"/>
                  <a:pt x="2445" y="2382"/>
                </a:cubicBezTo>
                <a:lnTo>
                  <a:pt x="2445" y="2418"/>
                </a:lnTo>
                <a:cubicBezTo>
                  <a:pt x="2335" y="2399"/>
                  <a:pt x="2226" y="2390"/>
                  <a:pt x="2117" y="2390"/>
                </a:cubicBezTo>
                <a:cubicBezTo>
                  <a:pt x="1500" y="2390"/>
                  <a:pt x="912" y="2684"/>
                  <a:pt x="518" y="3185"/>
                </a:cubicBezTo>
                <a:cubicBezTo>
                  <a:pt x="72" y="3774"/>
                  <a:pt x="0" y="4559"/>
                  <a:pt x="321" y="5237"/>
                </a:cubicBezTo>
                <a:cubicBezTo>
                  <a:pt x="625" y="5897"/>
                  <a:pt x="1285" y="6325"/>
                  <a:pt x="2017" y="6379"/>
                </a:cubicBezTo>
                <a:lnTo>
                  <a:pt x="9742" y="6379"/>
                </a:lnTo>
                <a:cubicBezTo>
                  <a:pt x="10617" y="6379"/>
                  <a:pt x="11330" y="5665"/>
                  <a:pt x="11330" y="4791"/>
                </a:cubicBezTo>
                <a:cubicBezTo>
                  <a:pt x="11330" y="3916"/>
                  <a:pt x="10617" y="3185"/>
                  <a:pt x="9742" y="3185"/>
                </a:cubicBezTo>
                <a:lnTo>
                  <a:pt x="9618" y="3185"/>
                </a:lnTo>
                <a:cubicBezTo>
                  <a:pt x="9618" y="2525"/>
                  <a:pt x="9296" y="1918"/>
                  <a:pt x="8779" y="1561"/>
                </a:cubicBezTo>
                <a:cubicBezTo>
                  <a:pt x="8435" y="1320"/>
                  <a:pt x="8031" y="1197"/>
                  <a:pt x="7626" y="1197"/>
                </a:cubicBezTo>
                <a:cubicBezTo>
                  <a:pt x="7401" y="1197"/>
                  <a:pt x="7175" y="1235"/>
                  <a:pt x="6959" y="1311"/>
                </a:cubicBezTo>
                <a:cubicBezTo>
                  <a:pt x="6543" y="495"/>
                  <a:pt x="5696" y="0"/>
                  <a:pt x="4807"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5" name="Google Shape;6145;p49"/>
          <p:cNvSpPr/>
          <p:nvPr/>
        </p:nvSpPr>
        <p:spPr>
          <a:xfrm>
            <a:off x="8151173" y="5004355"/>
            <a:ext cx="352082" cy="376448"/>
          </a:xfrm>
          <a:custGeom>
            <a:rect b="b" l="l" r="r" t="t"/>
            <a:pathLst>
              <a:path extrusionOk="0" h="11046" w="10653">
                <a:moveTo>
                  <a:pt x="5336" y="1"/>
                </a:moveTo>
                <a:cubicBezTo>
                  <a:pt x="5193" y="1"/>
                  <a:pt x="5068" y="126"/>
                  <a:pt x="5068" y="268"/>
                </a:cubicBezTo>
                <a:lnTo>
                  <a:pt x="5068" y="607"/>
                </a:lnTo>
                <a:cubicBezTo>
                  <a:pt x="2249" y="732"/>
                  <a:pt x="1" y="2838"/>
                  <a:pt x="1" y="5389"/>
                </a:cubicBezTo>
                <a:cubicBezTo>
                  <a:pt x="1" y="5479"/>
                  <a:pt x="54" y="5532"/>
                  <a:pt x="143" y="5532"/>
                </a:cubicBezTo>
                <a:cubicBezTo>
                  <a:pt x="215" y="5532"/>
                  <a:pt x="268" y="5479"/>
                  <a:pt x="268" y="5389"/>
                </a:cubicBezTo>
                <a:cubicBezTo>
                  <a:pt x="268" y="4604"/>
                  <a:pt x="1000" y="3962"/>
                  <a:pt x="1874" y="3962"/>
                </a:cubicBezTo>
                <a:cubicBezTo>
                  <a:pt x="2748" y="3962"/>
                  <a:pt x="3462" y="4604"/>
                  <a:pt x="3462" y="5389"/>
                </a:cubicBezTo>
                <a:cubicBezTo>
                  <a:pt x="3462" y="5479"/>
                  <a:pt x="3516" y="5532"/>
                  <a:pt x="3605" y="5532"/>
                </a:cubicBezTo>
                <a:cubicBezTo>
                  <a:pt x="3676" y="5532"/>
                  <a:pt x="3730" y="5479"/>
                  <a:pt x="3730" y="5389"/>
                </a:cubicBezTo>
                <a:cubicBezTo>
                  <a:pt x="3730" y="4693"/>
                  <a:pt x="4301" y="4105"/>
                  <a:pt x="5068" y="3998"/>
                </a:cubicBezTo>
                <a:lnTo>
                  <a:pt x="5068" y="9386"/>
                </a:lnTo>
                <a:lnTo>
                  <a:pt x="4925" y="9386"/>
                </a:lnTo>
                <a:lnTo>
                  <a:pt x="4925" y="9993"/>
                </a:lnTo>
                <a:cubicBezTo>
                  <a:pt x="4925" y="10135"/>
                  <a:pt x="4818" y="10260"/>
                  <a:pt x="4658" y="10260"/>
                </a:cubicBezTo>
                <a:cubicBezTo>
                  <a:pt x="4515" y="10260"/>
                  <a:pt x="4390" y="10135"/>
                  <a:pt x="4390" y="9993"/>
                </a:cubicBezTo>
                <a:cubicBezTo>
                  <a:pt x="4390" y="9761"/>
                  <a:pt x="4229" y="9582"/>
                  <a:pt x="3997" y="9582"/>
                </a:cubicBezTo>
                <a:cubicBezTo>
                  <a:pt x="3765" y="9582"/>
                  <a:pt x="3605" y="9761"/>
                  <a:pt x="3605" y="9993"/>
                </a:cubicBezTo>
                <a:cubicBezTo>
                  <a:pt x="3605" y="10581"/>
                  <a:pt x="4087" y="11045"/>
                  <a:pt x="4658" y="11045"/>
                </a:cubicBezTo>
                <a:cubicBezTo>
                  <a:pt x="5246" y="11045"/>
                  <a:pt x="5728" y="10581"/>
                  <a:pt x="5728" y="9993"/>
                </a:cubicBezTo>
                <a:lnTo>
                  <a:pt x="5728" y="9386"/>
                </a:lnTo>
                <a:lnTo>
                  <a:pt x="5585" y="9386"/>
                </a:lnTo>
                <a:lnTo>
                  <a:pt x="5585" y="3998"/>
                </a:lnTo>
                <a:cubicBezTo>
                  <a:pt x="6353" y="4105"/>
                  <a:pt x="6924" y="4693"/>
                  <a:pt x="6924" y="5389"/>
                </a:cubicBezTo>
                <a:cubicBezTo>
                  <a:pt x="6924" y="5479"/>
                  <a:pt x="6977" y="5532"/>
                  <a:pt x="7066" y="5532"/>
                </a:cubicBezTo>
                <a:cubicBezTo>
                  <a:pt x="7138" y="5532"/>
                  <a:pt x="7191" y="5479"/>
                  <a:pt x="7191" y="5389"/>
                </a:cubicBezTo>
                <a:cubicBezTo>
                  <a:pt x="7191" y="4604"/>
                  <a:pt x="7923" y="3962"/>
                  <a:pt x="8797" y="3962"/>
                </a:cubicBezTo>
                <a:cubicBezTo>
                  <a:pt x="9671" y="3962"/>
                  <a:pt x="10385" y="4604"/>
                  <a:pt x="10385" y="5389"/>
                </a:cubicBezTo>
                <a:cubicBezTo>
                  <a:pt x="10385" y="5479"/>
                  <a:pt x="10439" y="5532"/>
                  <a:pt x="10528" y="5532"/>
                </a:cubicBezTo>
                <a:cubicBezTo>
                  <a:pt x="10599" y="5532"/>
                  <a:pt x="10653" y="5479"/>
                  <a:pt x="10653" y="5389"/>
                </a:cubicBezTo>
                <a:cubicBezTo>
                  <a:pt x="10653" y="2838"/>
                  <a:pt x="8422" y="732"/>
                  <a:pt x="5585" y="607"/>
                </a:cubicBezTo>
                <a:lnTo>
                  <a:pt x="5585" y="268"/>
                </a:lnTo>
                <a:cubicBezTo>
                  <a:pt x="5585" y="126"/>
                  <a:pt x="5478" y="1"/>
                  <a:pt x="5336"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46" name="Google Shape;6146;p49"/>
          <p:cNvGrpSpPr/>
          <p:nvPr/>
        </p:nvGrpSpPr>
        <p:grpSpPr>
          <a:xfrm>
            <a:off x="8742690" y="5019612"/>
            <a:ext cx="364707" cy="363804"/>
            <a:chOff x="6010925" y="3998175"/>
            <a:chExt cx="275875" cy="266875"/>
          </a:xfrm>
        </p:grpSpPr>
        <p:sp>
          <p:nvSpPr>
            <p:cNvPr id="6147" name="Google Shape;6147;p49"/>
            <p:cNvSpPr/>
            <p:nvPr/>
          </p:nvSpPr>
          <p:spPr>
            <a:xfrm>
              <a:off x="6222525" y="3998175"/>
              <a:ext cx="64275" cy="58575"/>
            </a:xfrm>
            <a:custGeom>
              <a:rect b="b" l="l" r="r" t="t"/>
              <a:pathLst>
                <a:path extrusionOk="0" h="2343" w="2571">
                  <a:moveTo>
                    <a:pt x="2029" y="1"/>
                  </a:moveTo>
                  <a:cubicBezTo>
                    <a:pt x="1562" y="1"/>
                    <a:pt x="729" y="167"/>
                    <a:pt x="1" y="362"/>
                  </a:cubicBezTo>
                  <a:cubicBezTo>
                    <a:pt x="358" y="576"/>
                    <a:pt x="733" y="862"/>
                    <a:pt x="1089" y="1219"/>
                  </a:cubicBezTo>
                  <a:cubicBezTo>
                    <a:pt x="1464" y="1594"/>
                    <a:pt x="1750" y="1968"/>
                    <a:pt x="1964" y="2343"/>
                  </a:cubicBezTo>
                  <a:cubicBezTo>
                    <a:pt x="2231" y="1308"/>
                    <a:pt x="2570" y="255"/>
                    <a:pt x="2374" y="77"/>
                  </a:cubicBezTo>
                  <a:cubicBezTo>
                    <a:pt x="2326" y="24"/>
                    <a:pt x="2203" y="1"/>
                    <a:pt x="2029"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8" name="Google Shape;6148;p49"/>
            <p:cNvSpPr/>
            <p:nvPr/>
          </p:nvSpPr>
          <p:spPr>
            <a:xfrm>
              <a:off x="6010925" y="4089600"/>
              <a:ext cx="85400" cy="77650"/>
            </a:xfrm>
            <a:custGeom>
              <a:rect b="b" l="l" r="r" t="t"/>
              <a:pathLst>
                <a:path extrusionOk="0" h="3106" w="3416">
                  <a:moveTo>
                    <a:pt x="2802" y="0"/>
                  </a:moveTo>
                  <a:cubicBezTo>
                    <a:pt x="2669" y="0"/>
                    <a:pt x="2534" y="44"/>
                    <a:pt x="2434" y="131"/>
                  </a:cubicBezTo>
                  <a:lnTo>
                    <a:pt x="329" y="2254"/>
                  </a:lnTo>
                  <a:cubicBezTo>
                    <a:pt x="0" y="2567"/>
                    <a:pt x="246" y="3106"/>
                    <a:pt x="663" y="3106"/>
                  </a:cubicBezTo>
                  <a:cubicBezTo>
                    <a:pt x="699" y="3106"/>
                    <a:pt x="737" y="3102"/>
                    <a:pt x="775" y="3093"/>
                  </a:cubicBezTo>
                  <a:lnTo>
                    <a:pt x="2541" y="2683"/>
                  </a:lnTo>
                  <a:cubicBezTo>
                    <a:pt x="2684" y="2022"/>
                    <a:pt x="2934" y="1130"/>
                    <a:pt x="3415" y="203"/>
                  </a:cubicBezTo>
                  <a:lnTo>
                    <a:pt x="2969" y="24"/>
                  </a:lnTo>
                  <a:cubicBezTo>
                    <a:pt x="2916" y="8"/>
                    <a:pt x="2859" y="0"/>
                    <a:pt x="280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9" name="Google Shape;6149;p49"/>
            <p:cNvSpPr/>
            <p:nvPr/>
          </p:nvSpPr>
          <p:spPr>
            <a:xfrm>
              <a:off x="6111825" y="4181175"/>
              <a:ext cx="80400" cy="83875"/>
            </a:xfrm>
            <a:custGeom>
              <a:rect b="b" l="l" r="r" t="t"/>
              <a:pathLst>
                <a:path extrusionOk="0" h="3355" w="3216">
                  <a:moveTo>
                    <a:pt x="2912" y="1"/>
                  </a:moveTo>
                  <a:cubicBezTo>
                    <a:pt x="2020" y="483"/>
                    <a:pt x="1164" y="733"/>
                    <a:pt x="486" y="857"/>
                  </a:cubicBezTo>
                  <a:lnTo>
                    <a:pt x="75" y="2749"/>
                  </a:lnTo>
                  <a:cubicBezTo>
                    <a:pt x="0" y="3087"/>
                    <a:pt x="259" y="3355"/>
                    <a:pt x="544" y="3355"/>
                  </a:cubicBezTo>
                  <a:cubicBezTo>
                    <a:pt x="664" y="3355"/>
                    <a:pt x="790" y="3306"/>
                    <a:pt x="896" y="3195"/>
                  </a:cubicBezTo>
                  <a:lnTo>
                    <a:pt x="3019" y="1089"/>
                  </a:lnTo>
                  <a:cubicBezTo>
                    <a:pt x="3162" y="964"/>
                    <a:pt x="3216" y="750"/>
                    <a:pt x="3126" y="554"/>
                  </a:cubicBezTo>
                  <a:lnTo>
                    <a:pt x="2912"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0" name="Google Shape;6150;p49"/>
            <p:cNvSpPr/>
            <p:nvPr/>
          </p:nvSpPr>
          <p:spPr>
            <a:xfrm>
              <a:off x="6086050" y="4013025"/>
              <a:ext cx="179325" cy="178900"/>
            </a:xfrm>
            <a:custGeom>
              <a:rect b="b" l="l" r="r" t="t"/>
              <a:pathLst>
                <a:path extrusionOk="0" h="7156" w="7173">
                  <a:moveTo>
                    <a:pt x="4844" y="1521"/>
                  </a:moveTo>
                  <a:cubicBezTo>
                    <a:pt x="5050" y="1521"/>
                    <a:pt x="5255" y="1597"/>
                    <a:pt x="5406" y="1749"/>
                  </a:cubicBezTo>
                  <a:cubicBezTo>
                    <a:pt x="5728" y="2070"/>
                    <a:pt x="5728" y="2570"/>
                    <a:pt x="5406" y="2873"/>
                  </a:cubicBezTo>
                  <a:cubicBezTo>
                    <a:pt x="5255" y="3025"/>
                    <a:pt x="5054" y="3100"/>
                    <a:pt x="4851" y="3100"/>
                  </a:cubicBezTo>
                  <a:cubicBezTo>
                    <a:pt x="4648" y="3100"/>
                    <a:pt x="4443" y="3025"/>
                    <a:pt x="4282" y="2873"/>
                  </a:cubicBezTo>
                  <a:cubicBezTo>
                    <a:pt x="3979" y="2570"/>
                    <a:pt x="3979" y="2070"/>
                    <a:pt x="4282" y="1749"/>
                  </a:cubicBezTo>
                  <a:cubicBezTo>
                    <a:pt x="4434" y="1597"/>
                    <a:pt x="4639" y="1521"/>
                    <a:pt x="4844" y="1521"/>
                  </a:cubicBezTo>
                  <a:close/>
                  <a:moveTo>
                    <a:pt x="4728" y="0"/>
                  </a:moveTo>
                  <a:cubicBezTo>
                    <a:pt x="3943" y="321"/>
                    <a:pt x="3051" y="875"/>
                    <a:pt x="2195" y="1731"/>
                  </a:cubicBezTo>
                  <a:cubicBezTo>
                    <a:pt x="607" y="3319"/>
                    <a:pt x="143" y="5246"/>
                    <a:pt x="0" y="6334"/>
                  </a:cubicBezTo>
                  <a:lnTo>
                    <a:pt x="839" y="7155"/>
                  </a:lnTo>
                  <a:cubicBezTo>
                    <a:pt x="1927" y="7012"/>
                    <a:pt x="3854" y="6566"/>
                    <a:pt x="5442" y="4978"/>
                  </a:cubicBezTo>
                  <a:cubicBezTo>
                    <a:pt x="6299" y="4122"/>
                    <a:pt x="6852" y="3248"/>
                    <a:pt x="7173" y="2445"/>
                  </a:cubicBezTo>
                  <a:cubicBezTo>
                    <a:pt x="6994" y="2017"/>
                    <a:pt x="6655" y="1499"/>
                    <a:pt x="6156" y="982"/>
                  </a:cubicBezTo>
                  <a:cubicBezTo>
                    <a:pt x="5674" y="518"/>
                    <a:pt x="5174" y="179"/>
                    <a:pt x="472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1" name="Google Shape;6151;p49"/>
            <p:cNvSpPr/>
            <p:nvPr/>
          </p:nvSpPr>
          <p:spPr>
            <a:xfrm>
              <a:off x="6042775" y="4183750"/>
              <a:ext cx="57575" cy="47550"/>
            </a:xfrm>
            <a:custGeom>
              <a:rect b="b" l="l" r="r" t="t"/>
              <a:pathLst>
                <a:path extrusionOk="0" h="1902" w="2303">
                  <a:moveTo>
                    <a:pt x="1416" y="0"/>
                  </a:moveTo>
                  <a:cubicBezTo>
                    <a:pt x="1347" y="0"/>
                    <a:pt x="1253" y="55"/>
                    <a:pt x="1107" y="201"/>
                  </a:cubicBezTo>
                  <a:cubicBezTo>
                    <a:pt x="661" y="647"/>
                    <a:pt x="0" y="1629"/>
                    <a:pt x="197" y="1861"/>
                  </a:cubicBezTo>
                  <a:cubicBezTo>
                    <a:pt x="227" y="1889"/>
                    <a:pt x="270" y="1901"/>
                    <a:pt x="323" y="1901"/>
                  </a:cubicBezTo>
                  <a:cubicBezTo>
                    <a:pt x="676" y="1901"/>
                    <a:pt x="1468" y="1341"/>
                    <a:pt x="1856" y="969"/>
                  </a:cubicBezTo>
                  <a:cubicBezTo>
                    <a:pt x="2302" y="505"/>
                    <a:pt x="1927" y="540"/>
                    <a:pt x="1731" y="344"/>
                  </a:cubicBezTo>
                  <a:cubicBezTo>
                    <a:pt x="1590" y="203"/>
                    <a:pt x="1550" y="0"/>
                    <a:pt x="141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52" name="Google Shape;6152;p49"/>
          <p:cNvGrpSpPr/>
          <p:nvPr/>
        </p:nvGrpSpPr>
        <p:grpSpPr>
          <a:xfrm>
            <a:off x="9344882" y="5038236"/>
            <a:ext cx="352082" cy="308322"/>
            <a:chOff x="6866650" y="1038650"/>
            <a:chExt cx="266325" cy="226175"/>
          </a:xfrm>
        </p:grpSpPr>
        <p:sp>
          <p:nvSpPr>
            <p:cNvPr id="6153" name="Google Shape;6153;p49"/>
            <p:cNvSpPr/>
            <p:nvPr/>
          </p:nvSpPr>
          <p:spPr>
            <a:xfrm>
              <a:off x="6866650" y="1078350"/>
              <a:ext cx="39725" cy="186475"/>
            </a:xfrm>
            <a:custGeom>
              <a:rect b="b" l="l" r="r" t="t"/>
              <a:pathLst>
                <a:path extrusionOk="0" h="7459" w="1589">
                  <a:moveTo>
                    <a:pt x="536" y="1"/>
                  </a:moveTo>
                  <a:cubicBezTo>
                    <a:pt x="233" y="1"/>
                    <a:pt x="1" y="250"/>
                    <a:pt x="1" y="536"/>
                  </a:cubicBezTo>
                  <a:lnTo>
                    <a:pt x="1" y="6924"/>
                  </a:lnTo>
                  <a:cubicBezTo>
                    <a:pt x="1" y="7227"/>
                    <a:pt x="233" y="7459"/>
                    <a:pt x="536" y="7459"/>
                  </a:cubicBezTo>
                  <a:lnTo>
                    <a:pt x="1589" y="7459"/>
                  </a:lnTo>
                  <a:lnTo>
                    <a:pt x="1589"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4" name="Google Shape;6154;p49"/>
            <p:cNvSpPr/>
            <p:nvPr/>
          </p:nvSpPr>
          <p:spPr>
            <a:xfrm>
              <a:off x="7092800" y="1078350"/>
              <a:ext cx="40175" cy="186475"/>
            </a:xfrm>
            <a:custGeom>
              <a:rect b="b" l="l" r="r" t="t"/>
              <a:pathLst>
                <a:path extrusionOk="0" h="7459" w="1607">
                  <a:moveTo>
                    <a:pt x="1" y="1"/>
                  </a:moveTo>
                  <a:lnTo>
                    <a:pt x="1" y="7459"/>
                  </a:lnTo>
                  <a:lnTo>
                    <a:pt x="1072" y="7459"/>
                  </a:lnTo>
                  <a:cubicBezTo>
                    <a:pt x="1375" y="7459"/>
                    <a:pt x="1607" y="7227"/>
                    <a:pt x="1607" y="6924"/>
                  </a:cubicBezTo>
                  <a:lnTo>
                    <a:pt x="1607" y="536"/>
                  </a:lnTo>
                  <a:cubicBezTo>
                    <a:pt x="1607" y="250"/>
                    <a:pt x="1375" y="1"/>
                    <a:pt x="1072"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5" name="Google Shape;6155;p49"/>
            <p:cNvSpPr/>
            <p:nvPr/>
          </p:nvSpPr>
          <p:spPr>
            <a:xfrm>
              <a:off x="6919750" y="1038650"/>
              <a:ext cx="159700" cy="226175"/>
            </a:xfrm>
            <a:custGeom>
              <a:rect b="b" l="l" r="r" t="t"/>
              <a:pathLst>
                <a:path extrusionOk="0" h="9047" w="6388">
                  <a:moveTo>
                    <a:pt x="3997" y="786"/>
                  </a:moveTo>
                  <a:cubicBezTo>
                    <a:pt x="4086" y="786"/>
                    <a:pt x="4140" y="857"/>
                    <a:pt x="4140" y="929"/>
                  </a:cubicBezTo>
                  <a:lnTo>
                    <a:pt x="4140" y="1589"/>
                  </a:lnTo>
                  <a:lnTo>
                    <a:pt x="2266" y="1589"/>
                  </a:lnTo>
                  <a:lnTo>
                    <a:pt x="2266" y="929"/>
                  </a:lnTo>
                  <a:cubicBezTo>
                    <a:pt x="2266" y="857"/>
                    <a:pt x="2320" y="786"/>
                    <a:pt x="2409" y="786"/>
                  </a:cubicBezTo>
                  <a:close/>
                  <a:moveTo>
                    <a:pt x="2409" y="1"/>
                  </a:moveTo>
                  <a:cubicBezTo>
                    <a:pt x="1891" y="1"/>
                    <a:pt x="1463" y="411"/>
                    <a:pt x="1463" y="929"/>
                  </a:cubicBezTo>
                  <a:lnTo>
                    <a:pt x="1463" y="1589"/>
                  </a:lnTo>
                  <a:lnTo>
                    <a:pt x="0" y="1589"/>
                  </a:lnTo>
                  <a:lnTo>
                    <a:pt x="0" y="9047"/>
                  </a:lnTo>
                  <a:lnTo>
                    <a:pt x="6388" y="9047"/>
                  </a:lnTo>
                  <a:lnTo>
                    <a:pt x="6388" y="1589"/>
                  </a:lnTo>
                  <a:lnTo>
                    <a:pt x="4925" y="1589"/>
                  </a:lnTo>
                  <a:lnTo>
                    <a:pt x="4925" y="929"/>
                  </a:lnTo>
                  <a:cubicBezTo>
                    <a:pt x="4925" y="411"/>
                    <a:pt x="4514" y="1"/>
                    <a:pt x="399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56" name="Google Shape;6156;p49"/>
          <p:cNvGrpSpPr/>
          <p:nvPr/>
        </p:nvGrpSpPr>
        <p:grpSpPr>
          <a:xfrm>
            <a:off x="5082427" y="1674385"/>
            <a:ext cx="272497" cy="362441"/>
            <a:chOff x="2033075" y="2942475"/>
            <a:chExt cx="206125" cy="265875"/>
          </a:xfrm>
        </p:grpSpPr>
        <p:sp>
          <p:nvSpPr>
            <p:cNvPr id="6157" name="Google Shape;6157;p49"/>
            <p:cNvSpPr/>
            <p:nvPr/>
          </p:nvSpPr>
          <p:spPr>
            <a:xfrm>
              <a:off x="2033075" y="2942475"/>
              <a:ext cx="206125" cy="265875"/>
            </a:xfrm>
            <a:custGeom>
              <a:rect b="b" l="l" r="r" t="t"/>
              <a:pathLst>
                <a:path extrusionOk="0" h="10635" w="8245">
                  <a:moveTo>
                    <a:pt x="4908" y="1124"/>
                  </a:moveTo>
                  <a:lnTo>
                    <a:pt x="6567" y="2783"/>
                  </a:lnTo>
                  <a:lnTo>
                    <a:pt x="4908" y="2783"/>
                  </a:lnTo>
                  <a:lnTo>
                    <a:pt x="4908" y="1124"/>
                  </a:lnTo>
                  <a:close/>
                  <a:moveTo>
                    <a:pt x="4122" y="803"/>
                  </a:moveTo>
                  <a:lnTo>
                    <a:pt x="4122" y="3586"/>
                  </a:lnTo>
                  <a:lnTo>
                    <a:pt x="7441" y="3586"/>
                  </a:lnTo>
                  <a:lnTo>
                    <a:pt x="7441" y="9849"/>
                  </a:lnTo>
                  <a:lnTo>
                    <a:pt x="786" y="9849"/>
                  </a:lnTo>
                  <a:lnTo>
                    <a:pt x="786" y="803"/>
                  </a:lnTo>
                  <a:close/>
                  <a:moveTo>
                    <a:pt x="1" y="0"/>
                  </a:moveTo>
                  <a:lnTo>
                    <a:pt x="1" y="10634"/>
                  </a:lnTo>
                  <a:lnTo>
                    <a:pt x="8244" y="10634"/>
                  </a:lnTo>
                  <a:lnTo>
                    <a:pt x="8244" y="2926"/>
                  </a:lnTo>
                  <a:lnTo>
                    <a:pt x="4908"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8" name="Google Shape;6158;p49"/>
            <p:cNvSpPr/>
            <p:nvPr/>
          </p:nvSpPr>
          <p:spPr>
            <a:xfrm>
              <a:off x="2072775" y="3065575"/>
              <a:ext cx="126275" cy="13400"/>
            </a:xfrm>
            <a:custGeom>
              <a:rect b="b" l="l" r="r" t="t"/>
              <a:pathLst>
                <a:path extrusionOk="0" h="536" w="5051">
                  <a:moveTo>
                    <a:pt x="1" y="1"/>
                  </a:moveTo>
                  <a:lnTo>
                    <a:pt x="1" y="536"/>
                  </a:lnTo>
                  <a:lnTo>
                    <a:pt x="5050" y="536"/>
                  </a:lnTo>
                  <a:lnTo>
                    <a:pt x="5050"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9" name="Google Shape;6159;p49"/>
            <p:cNvSpPr/>
            <p:nvPr/>
          </p:nvSpPr>
          <p:spPr>
            <a:xfrm>
              <a:off x="2072775" y="3038825"/>
              <a:ext cx="43300" cy="13400"/>
            </a:xfrm>
            <a:custGeom>
              <a:rect b="b" l="l" r="r" t="t"/>
              <a:pathLst>
                <a:path extrusionOk="0" h="536" w="1732">
                  <a:moveTo>
                    <a:pt x="1" y="0"/>
                  </a:moveTo>
                  <a:lnTo>
                    <a:pt x="1" y="535"/>
                  </a:lnTo>
                  <a:lnTo>
                    <a:pt x="1732" y="535"/>
                  </a:lnTo>
                  <a:lnTo>
                    <a:pt x="1732"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0" name="Google Shape;6160;p49"/>
            <p:cNvSpPr/>
            <p:nvPr/>
          </p:nvSpPr>
          <p:spPr>
            <a:xfrm>
              <a:off x="2072775" y="3091900"/>
              <a:ext cx="126275" cy="13400"/>
            </a:xfrm>
            <a:custGeom>
              <a:rect b="b" l="l" r="r" t="t"/>
              <a:pathLst>
                <a:path extrusionOk="0" h="536" w="5051">
                  <a:moveTo>
                    <a:pt x="1" y="0"/>
                  </a:moveTo>
                  <a:lnTo>
                    <a:pt x="1" y="536"/>
                  </a:lnTo>
                  <a:lnTo>
                    <a:pt x="5050" y="536"/>
                  </a:lnTo>
                  <a:lnTo>
                    <a:pt x="5050"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1" name="Google Shape;6161;p49"/>
            <p:cNvSpPr/>
            <p:nvPr/>
          </p:nvSpPr>
          <p:spPr>
            <a:xfrm>
              <a:off x="2072775" y="3118650"/>
              <a:ext cx="126275" cy="13425"/>
            </a:xfrm>
            <a:custGeom>
              <a:rect b="b" l="l" r="r" t="t"/>
              <a:pathLst>
                <a:path extrusionOk="0" h="537" w="5051">
                  <a:moveTo>
                    <a:pt x="1" y="1"/>
                  </a:moveTo>
                  <a:lnTo>
                    <a:pt x="1" y="536"/>
                  </a:lnTo>
                  <a:lnTo>
                    <a:pt x="5050" y="536"/>
                  </a:lnTo>
                  <a:lnTo>
                    <a:pt x="5050"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2" name="Google Shape;6162;p49"/>
            <p:cNvSpPr/>
            <p:nvPr/>
          </p:nvSpPr>
          <p:spPr>
            <a:xfrm>
              <a:off x="2072775" y="3145425"/>
              <a:ext cx="126275" cy="13400"/>
            </a:xfrm>
            <a:custGeom>
              <a:rect b="b" l="l" r="r" t="t"/>
              <a:pathLst>
                <a:path extrusionOk="0" h="536" w="5051">
                  <a:moveTo>
                    <a:pt x="1" y="0"/>
                  </a:moveTo>
                  <a:lnTo>
                    <a:pt x="1" y="536"/>
                  </a:lnTo>
                  <a:lnTo>
                    <a:pt x="5050" y="536"/>
                  </a:lnTo>
                  <a:lnTo>
                    <a:pt x="5050"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63" name="Google Shape;6163;p49"/>
          <p:cNvSpPr/>
          <p:nvPr/>
        </p:nvSpPr>
        <p:spPr>
          <a:xfrm>
            <a:off x="2446854" y="5614798"/>
            <a:ext cx="281917" cy="398327"/>
          </a:xfrm>
          <a:custGeom>
            <a:rect b="b" l="l" r="r" t="t"/>
            <a:pathLst>
              <a:path extrusionOk="0" h="11688" w="8530">
                <a:moveTo>
                  <a:pt x="3373" y="857"/>
                </a:moveTo>
                <a:lnTo>
                  <a:pt x="3373" y="857"/>
                </a:lnTo>
                <a:cubicBezTo>
                  <a:pt x="3159" y="1142"/>
                  <a:pt x="3052" y="1499"/>
                  <a:pt x="3052" y="1856"/>
                </a:cubicBezTo>
                <a:lnTo>
                  <a:pt x="3052" y="2659"/>
                </a:lnTo>
                <a:lnTo>
                  <a:pt x="2392" y="2659"/>
                </a:lnTo>
                <a:lnTo>
                  <a:pt x="2392" y="2124"/>
                </a:lnTo>
                <a:cubicBezTo>
                  <a:pt x="2392" y="1517"/>
                  <a:pt x="2802" y="1017"/>
                  <a:pt x="3373" y="857"/>
                </a:cubicBezTo>
                <a:close/>
                <a:moveTo>
                  <a:pt x="4069" y="839"/>
                </a:moveTo>
                <a:cubicBezTo>
                  <a:pt x="4640" y="1000"/>
                  <a:pt x="5050" y="1499"/>
                  <a:pt x="5050" y="2124"/>
                </a:cubicBezTo>
                <a:lnTo>
                  <a:pt x="5050" y="2659"/>
                </a:lnTo>
                <a:lnTo>
                  <a:pt x="3587" y="2659"/>
                </a:lnTo>
                <a:lnTo>
                  <a:pt x="3587" y="1856"/>
                </a:lnTo>
                <a:cubicBezTo>
                  <a:pt x="3587" y="1463"/>
                  <a:pt x="3784" y="1107"/>
                  <a:pt x="4069" y="839"/>
                </a:cubicBezTo>
                <a:close/>
                <a:moveTo>
                  <a:pt x="4925" y="536"/>
                </a:moveTo>
                <a:cubicBezTo>
                  <a:pt x="5657" y="536"/>
                  <a:pt x="6246" y="1124"/>
                  <a:pt x="6246" y="1856"/>
                </a:cubicBezTo>
                <a:lnTo>
                  <a:pt x="6246" y="2659"/>
                </a:lnTo>
                <a:lnTo>
                  <a:pt x="5586" y="2659"/>
                </a:lnTo>
                <a:lnTo>
                  <a:pt x="5586" y="2124"/>
                </a:lnTo>
                <a:cubicBezTo>
                  <a:pt x="5586" y="1463"/>
                  <a:pt x="5247" y="875"/>
                  <a:pt x="4711" y="554"/>
                </a:cubicBezTo>
                <a:cubicBezTo>
                  <a:pt x="4783" y="554"/>
                  <a:pt x="4854" y="536"/>
                  <a:pt x="4925" y="536"/>
                </a:cubicBezTo>
                <a:close/>
                <a:moveTo>
                  <a:pt x="7316" y="4871"/>
                </a:moveTo>
                <a:lnTo>
                  <a:pt x="7691" y="9796"/>
                </a:lnTo>
                <a:lnTo>
                  <a:pt x="6959" y="10528"/>
                </a:lnTo>
                <a:lnTo>
                  <a:pt x="7316" y="4871"/>
                </a:lnTo>
                <a:close/>
                <a:moveTo>
                  <a:pt x="6603" y="3462"/>
                </a:moveTo>
                <a:lnTo>
                  <a:pt x="6139" y="10902"/>
                </a:lnTo>
                <a:lnTo>
                  <a:pt x="804" y="10902"/>
                </a:lnTo>
                <a:lnTo>
                  <a:pt x="1286" y="3462"/>
                </a:lnTo>
                <a:lnTo>
                  <a:pt x="1857" y="3462"/>
                </a:lnTo>
                <a:lnTo>
                  <a:pt x="1857" y="4515"/>
                </a:lnTo>
                <a:cubicBezTo>
                  <a:pt x="1857" y="4675"/>
                  <a:pt x="1981" y="4782"/>
                  <a:pt x="2124" y="4782"/>
                </a:cubicBezTo>
                <a:cubicBezTo>
                  <a:pt x="2267" y="4782"/>
                  <a:pt x="2392" y="4675"/>
                  <a:pt x="2392" y="4515"/>
                </a:cubicBezTo>
                <a:lnTo>
                  <a:pt x="2392" y="3462"/>
                </a:lnTo>
                <a:lnTo>
                  <a:pt x="5050" y="3462"/>
                </a:lnTo>
                <a:lnTo>
                  <a:pt x="5050" y="4515"/>
                </a:lnTo>
                <a:cubicBezTo>
                  <a:pt x="5050" y="4675"/>
                  <a:pt x="5175" y="4782"/>
                  <a:pt x="5318" y="4782"/>
                </a:cubicBezTo>
                <a:cubicBezTo>
                  <a:pt x="5479" y="4782"/>
                  <a:pt x="5586" y="4675"/>
                  <a:pt x="5586" y="4515"/>
                </a:cubicBezTo>
                <a:lnTo>
                  <a:pt x="5586" y="3462"/>
                </a:lnTo>
                <a:close/>
                <a:moveTo>
                  <a:pt x="4925" y="0"/>
                </a:moveTo>
                <a:cubicBezTo>
                  <a:pt x="4569" y="0"/>
                  <a:pt x="4230" y="107"/>
                  <a:pt x="3962" y="286"/>
                </a:cubicBezTo>
                <a:cubicBezTo>
                  <a:pt x="3873" y="268"/>
                  <a:pt x="3801" y="268"/>
                  <a:pt x="3730" y="268"/>
                </a:cubicBezTo>
                <a:cubicBezTo>
                  <a:pt x="2695" y="268"/>
                  <a:pt x="1857" y="1107"/>
                  <a:pt x="1857" y="2124"/>
                </a:cubicBezTo>
                <a:lnTo>
                  <a:pt x="1857" y="2659"/>
                </a:lnTo>
                <a:lnTo>
                  <a:pt x="1036" y="2659"/>
                </a:lnTo>
                <a:cubicBezTo>
                  <a:pt x="768" y="2659"/>
                  <a:pt x="518" y="2873"/>
                  <a:pt x="500" y="3159"/>
                </a:cubicBezTo>
                <a:lnTo>
                  <a:pt x="19" y="11134"/>
                </a:lnTo>
                <a:cubicBezTo>
                  <a:pt x="1" y="11455"/>
                  <a:pt x="233" y="11687"/>
                  <a:pt x="536" y="11687"/>
                </a:cubicBezTo>
                <a:lnTo>
                  <a:pt x="6710" y="11687"/>
                </a:lnTo>
                <a:cubicBezTo>
                  <a:pt x="6852" y="11687"/>
                  <a:pt x="6995" y="11634"/>
                  <a:pt x="7084" y="11527"/>
                </a:cubicBezTo>
                <a:lnTo>
                  <a:pt x="8351" y="10278"/>
                </a:lnTo>
                <a:cubicBezTo>
                  <a:pt x="8458" y="10171"/>
                  <a:pt x="8530" y="10010"/>
                  <a:pt x="8512" y="9867"/>
                </a:cubicBezTo>
                <a:lnTo>
                  <a:pt x="7977" y="3159"/>
                </a:lnTo>
                <a:cubicBezTo>
                  <a:pt x="7977" y="2891"/>
                  <a:pt x="7727" y="2659"/>
                  <a:pt x="7459" y="2659"/>
                </a:cubicBezTo>
                <a:lnTo>
                  <a:pt x="6781" y="2659"/>
                </a:lnTo>
                <a:lnTo>
                  <a:pt x="6781" y="1856"/>
                </a:lnTo>
                <a:cubicBezTo>
                  <a:pt x="6781" y="839"/>
                  <a:pt x="5960" y="0"/>
                  <a:pt x="492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64" name="Google Shape;6164;p49"/>
          <p:cNvGrpSpPr/>
          <p:nvPr/>
        </p:nvGrpSpPr>
        <p:grpSpPr>
          <a:xfrm>
            <a:off x="2944134" y="5650788"/>
            <a:ext cx="325576" cy="362441"/>
            <a:chOff x="3081775" y="1061400"/>
            <a:chExt cx="246275" cy="265875"/>
          </a:xfrm>
        </p:grpSpPr>
        <p:sp>
          <p:nvSpPr>
            <p:cNvPr id="6165" name="Google Shape;6165;p49"/>
            <p:cNvSpPr/>
            <p:nvPr/>
          </p:nvSpPr>
          <p:spPr>
            <a:xfrm>
              <a:off x="3081775" y="1061400"/>
              <a:ext cx="246275" cy="225750"/>
            </a:xfrm>
            <a:custGeom>
              <a:rect b="b" l="l" r="r" t="t"/>
              <a:pathLst>
                <a:path extrusionOk="0" h="9030" w="9851">
                  <a:moveTo>
                    <a:pt x="3070" y="2124"/>
                  </a:moveTo>
                  <a:lnTo>
                    <a:pt x="3070" y="3052"/>
                  </a:lnTo>
                  <a:lnTo>
                    <a:pt x="1607" y="3052"/>
                  </a:lnTo>
                  <a:lnTo>
                    <a:pt x="1607" y="2124"/>
                  </a:lnTo>
                  <a:close/>
                  <a:moveTo>
                    <a:pt x="5068" y="2124"/>
                  </a:moveTo>
                  <a:lnTo>
                    <a:pt x="5068" y="3052"/>
                  </a:lnTo>
                  <a:lnTo>
                    <a:pt x="3605" y="3052"/>
                  </a:lnTo>
                  <a:lnTo>
                    <a:pt x="3605" y="2124"/>
                  </a:lnTo>
                  <a:close/>
                  <a:moveTo>
                    <a:pt x="7067" y="2124"/>
                  </a:moveTo>
                  <a:lnTo>
                    <a:pt x="7067" y="3052"/>
                  </a:lnTo>
                  <a:lnTo>
                    <a:pt x="5603" y="3052"/>
                  </a:lnTo>
                  <a:lnTo>
                    <a:pt x="5603" y="2124"/>
                  </a:lnTo>
                  <a:close/>
                  <a:moveTo>
                    <a:pt x="9065" y="2124"/>
                  </a:moveTo>
                  <a:lnTo>
                    <a:pt x="9065" y="3052"/>
                  </a:lnTo>
                  <a:lnTo>
                    <a:pt x="7584" y="3052"/>
                  </a:lnTo>
                  <a:lnTo>
                    <a:pt x="7584" y="2124"/>
                  </a:lnTo>
                  <a:close/>
                  <a:moveTo>
                    <a:pt x="3070" y="3587"/>
                  </a:moveTo>
                  <a:lnTo>
                    <a:pt x="3070" y="4515"/>
                  </a:lnTo>
                  <a:lnTo>
                    <a:pt x="1607" y="4515"/>
                  </a:lnTo>
                  <a:lnTo>
                    <a:pt x="1607" y="3587"/>
                  </a:lnTo>
                  <a:close/>
                  <a:moveTo>
                    <a:pt x="5068" y="3587"/>
                  </a:moveTo>
                  <a:lnTo>
                    <a:pt x="5068" y="4515"/>
                  </a:lnTo>
                  <a:lnTo>
                    <a:pt x="3605" y="4515"/>
                  </a:lnTo>
                  <a:lnTo>
                    <a:pt x="3605" y="3587"/>
                  </a:lnTo>
                  <a:close/>
                  <a:moveTo>
                    <a:pt x="7067" y="3587"/>
                  </a:moveTo>
                  <a:lnTo>
                    <a:pt x="7067" y="4515"/>
                  </a:lnTo>
                  <a:lnTo>
                    <a:pt x="5603" y="4515"/>
                  </a:lnTo>
                  <a:lnTo>
                    <a:pt x="5603" y="3587"/>
                  </a:lnTo>
                  <a:close/>
                  <a:moveTo>
                    <a:pt x="9065" y="3587"/>
                  </a:moveTo>
                  <a:lnTo>
                    <a:pt x="9065" y="4515"/>
                  </a:lnTo>
                  <a:lnTo>
                    <a:pt x="7584" y="4515"/>
                  </a:lnTo>
                  <a:lnTo>
                    <a:pt x="7584" y="3587"/>
                  </a:lnTo>
                  <a:close/>
                  <a:moveTo>
                    <a:pt x="9065" y="5050"/>
                  </a:moveTo>
                  <a:lnTo>
                    <a:pt x="9065" y="5639"/>
                  </a:lnTo>
                  <a:lnTo>
                    <a:pt x="7584" y="5782"/>
                  </a:lnTo>
                  <a:lnTo>
                    <a:pt x="7584" y="5050"/>
                  </a:lnTo>
                  <a:close/>
                  <a:moveTo>
                    <a:pt x="7067" y="5050"/>
                  </a:moveTo>
                  <a:lnTo>
                    <a:pt x="7067" y="5817"/>
                  </a:lnTo>
                  <a:lnTo>
                    <a:pt x="5603" y="5960"/>
                  </a:lnTo>
                  <a:lnTo>
                    <a:pt x="5603" y="5050"/>
                  </a:lnTo>
                  <a:close/>
                  <a:moveTo>
                    <a:pt x="5068" y="5050"/>
                  </a:moveTo>
                  <a:lnTo>
                    <a:pt x="5068" y="6014"/>
                  </a:lnTo>
                  <a:lnTo>
                    <a:pt x="3605" y="6139"/>
                  </a:lnTo>
                  <a:lnTo>
                    <a:pt x="3605" y="5050"/>
                  </a:lnTo>
                  <a:close/>
                  <a:moveTo>
                    <a:pt x="3070" y="5050"/>
                  </a:moveTo>
                  <a:lnTo>
                    <a:pt x="3070" y="6174"/>
                  </a:lnTo>
                  <a:lnTo>
                    <a:pt x="1607" y="6317"/>
                  </a:lnTo>
                  <a:lnTo>
                    <a:pt x="1607" y="5050"/>
                  </a:lnTo>
                  <a:close/>
                  <a:moveTo>
                    <a:pt x="411" y="1"/>
                  </a:moveTo>
                  <a:cubicBezTo>
                    <a:pt x="179" y="1"/>
                    <a:pt x="1" y="179"/>
                    <a:pt x="1" y="393"/>
                  </a:cubicBezTo>
                  <a:cubicBezTo>
                    <a:pt x="1" y="625"/>
                    <a:pt x="179" y="804"/>
                    <a:pt x="411" y="804"/>
                  </a:cubicBezTo>
                  <a:cubicBezTo>
                    <a:pt x="643" y="804"/>
                    <a:pt x="804" y="964"/>
                    <a:pt x="804" y="1196"/>
                  </a:cubicBezTo>
                  <a:lnTo>
                    <a:pt x="804" y="7834"/>
                  </a:lnTo>
                  <a:cubicBezTo>
                    <a:pt x="804" y="8512"/>
                    <a:pt x="1339" y="9029"/>
                    <a:pt x="1999" y="9029"/>
                  </a:cubicBezTo>
                  <a:lnTo>
                    <a:pt x="9457" y="9029"/>
                  </a:lnTo>
                  <a:cubicBezTo>
                    <a:pt x="9689" y="9029"/>
                    <a:pt x="9850" y="8868"/>
                    <a:pt x="9850" y="8637"/>
                  </a:cubicBezTo>
                  <a:cubicBezTo>
                    <a:pt x="9850" y="8405"/>
                    <a:pt x="9689" y="8244"/>
                    <a:pt x="9457" y="8244"/>
                  </a:cubicBezTo>
                  <a:lnTo>
                    <a:pt x="1999" y="8244"/>
                  </a:lnTo>
                  <a:cubicBezTo>
                    <a:pt x="1785" y="8244"/>
                    <a:pt x="1607" y="8066"/>
                    <a:pt x="1607" y="7834"/>
                  </a:cubicBezTo>
                  <a:lnTo>
                    <a:pt x="1607" y="7102"/>
                  </a:lnTo>
                  <a:lnTo>
                    <a:pt x="9850" y="6370"/>
                  </a:lnTo>
                  <a:lnTo>
                    <a:pt x="9850" y="1321"/>
                  </a:lnTo>
                  <a:lnTo>
                    <a:pt x="1607" y="1321"/>
                  </a:lnTo>
                  <a:lnTo>
                    <a:pt x="1607" y="1196"/>
                  </a:lnTo>
                  <a:cubicBezTo>
                    <a:pt x="1607" y="536"/>
                    <a:pt x="1071" y="1"/>
                    <a:pt x="41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6" name="Google Shape;6166;p49"/>
            <p:cNvSpPr/>
            <p:nvPr/>
          </p:nvSpPr>
          <p:spPr>
            <a:xfrm>
              <a:off x="3121925" y="1287125"/>
              <a:ext cx="39725" cy="40150"/>
            </a:xfrm>
            <a:custGeom>
              <a:rect b="b" l="l" r="r" t="t"/>
              <a:pathLst>
                <a:path extrusionOk="0" h="1606" w="1589">
                  <a:moveTo>
                    <a:pt x="786" y="0"/>
                  </a:moveTo>
                  <a:cubicBezTo>
                    <a:pt x="358" y="0"/>
                    <a:pt x="1" y="357"/>
                    <a:pt x="1" y="803"/>
                  </a:cubicBezTo>
                  <a:cubicBezTo>
                    <a:pt x="1" y="1249"/>
                    <a:pt x="358" y="1606"/>
                    <a:pt x="786" y="1606"/>
                  </a:cubicBezTo>
                  <a:cubicBezTo>
                    <a:pt x="1232" y="1606"/>
                    <a:pt x="1589" y="1249"/>
                    <a:pt x="1589" y="803"/>
                  </a:cubicBezTo>
                  <a:cubicBezTo>
                    <a:pt x="1589" y="357"/>
                    <a:pt x="1232" y="0"/>
                    <a:pt x="78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7" name="Google Shape;6167;p49"/>
            <p:cNvSpPr/>
            <p:nvPr/>
          </p:nvSpPr>
          <p:spPr>
            <a:xfrm>
              <a:off x="3268250" y="1287125"/>
              <a:ext cx="40150" cy="40150"/>
            </a:xfrm>
            <a:custGeom>
              <a:rect b="b" l="l" r="r" t="t"/>
              <a:pathLst>
                <a:path extrusionOk="0" h="1606" w="1606">
                  <a:moveTo>
                    <a:pt x="803" y="0"/>
                  </a:moveTo>
                  <a:cubicBezTo>
                    <a:pt x="357" y="0"/>
                    <a:pt x="0" y="357"/>
                    <a:pt x="0" y="803"/>
                  </a:cubicBezTo>
                  <a:cubicBezTo>
                    <a:pt x="0" y="1249"/>
                    <a:pt x="357" y="1606"/>
                    <a:pt x="803" y="1606"/>
                  </a:cubicBezTo>
                  <a:cubicBezTo>
                    <a:pt x="1231" y="1606"/>
                    <a:pt x="1606" y="1249"/>
                    <a:pt x="1606" y="803"/>
                  </a:cubicBezTo>
                  <a:cubicBezTo>
                    <a:pt x="1606" y="357"/>
                    <a:pt x="1231" y="0"/>
                    <a:pt x="80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68" name="Google Shape;6168;p49"/>
          <p:cNvGrpSpPr/>
          <p:nvPr/>
        </p:nvGrpSpPr>
        <p:grpSpPr>
          <a:xfrm>
            <a:off x="3483846" y="5692910"/>
            <a:ext cx="369202" cy="325941"/>
            <a:chOff x="2847150" y="1805000"/>
            <a:chExt cx="279275" cy="239100"/>
          </a:xfrm>
        </p:grpSpPr>
        <p:sp>
          <p:nvSpPr>
            <p:cNvPr id="6169" name="Google Shape;6169;p49"/>
            <p:cNvSpPr/>
            <p:nvPr/>
          </p:nvSpPr>
          <p:spPr>
            <a:xfrm>
              <a:off x="2847150" y="1805000"/>
              <a:ext cx="279275" cy="145450"/>
            </a:xfrm>
            <a:custGeom>
              <a:rect b="b" l="l" r="r" t="t"/>
              <a:pathLst>
                <a:path extrusionOk="0" h="5818" w="11171">
                  <a:moveTo>
                    <a:pt x="5585" y="0"/>
                  </a:moveTo>
                  <a:lnTo>
                    <a:pt x="1" y="5317"/>
                  </a:lnTo>
                  <a:lnTo>
                    <a:pt x="607" y="5817"/>
                  </a:lnTo>
                  <a:lnTo>
                    <a:pt x="5585" y="1089"/>
                  </a:lnTo>
                  <a:lnTo>
                    <a:pt x="10563" y="5817"/>
                  </a:lnTo>
                  <a:lnTo>
                    <a:pt x="11170" y="5317"/>
                  </a:lnTo>
                  <a:lnTo>
                    <a:pt x="5585"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0" name="Google Shape;6170;p49"/>
            <p:cNvSpPr/>
            <p:nvPr/>
          </p:nvSpPr>
          <p:spPr>
            <a:xfrm>
              <a:off x="2887300" y="1850950"/>
              <a:ext cx="199425" cy="193150"/>
            </a:xfrm>
            <a:custGeom>
              <a:rect b="b" l="l" r="r" t="t"/>
              <a:pathLst>
                <a:path extrusionOk="0" h="7726" w="7977">
                  <a:moveTo>
                    <a:pt x="3979" y="0"/>
                  </a:moveTo>
                  <a:lnTo>
                    <a:pt x="0" y="3783"/>
                  </a:lnTo>
                  <a:lnTo>
                    <a:pt x="0" y="7726"/>
                  </a:lnTo>
                  <a:lnTo>
                    <a:pt x="3176" y="7726"/>
                  </a:lnTo>
                  <a:lnTo>
                    <a:pt x="3176" y="4407"/>
                  </a:lnTo>
                  <a:lnTo>
                    <a:pt x="4782" y="4407"/>
                  </a:lnTo>
                  <a:lnTo>
                    <a:pt x="4782" y="7726"/>
                  </a:lnTo>
                  <a:lnTo>
                    <a:pt x="7976" y="7726"/>
                  </a:lnTo>
                  <a:lnTo>
                    <a:pt x="7976" y="3783"/>
                  </a:lnTo>
                  <a:lnTo>
                    <a:pt x="3979"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71" name="Google Shape;6171;p49"/>
          <p:cNvSpPr/>
          <p:nvPr/>
        </p:nvSpPr>
        <p:spPr>
          <a:xfrm>
            <a:off x="4066172" y="5742685"/>
            <a:ext cx="386850" cy="190371"/>
          </a:xfrm>
          <a:custGeom>
            <a:rect b="b" l="l" r="r" t="t"/>
            <a:pathLst>
              <a:path extrusionOk="0" h="5586" w="11705">
                <a:moveTo>
                  <a:pt x="1588" y="1999"/>
                </a:moveTo>
                <a:cubicBezTo>
                  <a:pt x="2034" y="1999"/>
                  <a:pt x="2391" y="2356"/>
                  <a:pt x="2391" y="2784"/>
                </a:cubicBezTo>
                <a:cubicBezTo>
                  <a:pt x="2391" y="3230"/>
                  <a:pt x="2034" y="3587"/>
                  <a:pt x="1588" y="3587"/>
                </a:cubicBezTo>
                <a:cubicBezTo>
                  <a:pt x="1160" y="3587"/>
                  <a:pt x="803" y="3230"/>
                  <a:pt x="803" y="2784"/>
                </a:cubicBezTo>
                <a:cubicBezTo>
                  <a:pt x="803" y="2356"/>
                  <a:pt x="1160" y="1999"/>
                  <a:pt x="1588" y="1999"/>
                </a:cubicBezTo>
                <a:close/>
                <a:moveTo>
                  <a:pt x="2784" y="0"/>
                </a:moveTo>
                <a:cubicBezTo>
                  <a:pt x="1249" y="0"/>
                  <a:pt x="0" y="1249"/>
                  <a:pt x="0" y="2784"/>
                </a:cubicBezTo>
                <a:cubicBezTo>
                  <a:pt x="0" y="4336"/>
                  <a:pt x="1249" y="5585"/>
                  <a:pt x="2784" y="5585"/>
                </a:cubicBezTo>
                <a:cubicBezTo>
                  <a:pt x="3854" y="5585"/>
                  <a:pt x="4782" y="4996"/>
                  <a:pt x="5246" y="4122"/>
                </a:cubicBezTo>
                <a:lnTo>
                  <a:pt x="6120" y="4122"/>
                </a:lnTo>
                <a:lnTo>
                  <a:pt x="6638" y="3587"/>
                </a:lnTo>
                <a:lnTo>
                  <a:pt x="7173" y="4122"/>
                </a:lnTo>
                <a:lnTo>
                  <a:pt x="8047" y="3248"/>
                </a:lnTo>
                <a:lnTo>
                  <a:pt x="8904" y="4122"/>
                </a:lnTo>
                <a:lnTo>
                  <a:pt x="9778" y="3248"/>
                </a:lnTo>
                <a:lnTo>
                  <a:pt x="10634" y="4122"/>
                </a:lnTo>
                <a:lnTo>
                  <a:pt x="11705" y="2784"/>
                </a:lnTo>
                <a:lnTo>
                  <a:pt x="10634" y="1463"/>
                </a:lnTo>
                <a:lnTo>
                  <a:pt x="5246" y="1463"/>
                </a:lnTo>
                <a:cubicBezTo>
                  <a:pt x="4782" y="589"/>
                  <a:pt x="3854" y="0"/>
                  <a:pt x="278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72" name="Google Shape;6172;p49"/>
          <p:cNvGrpSpPr/>
          <p:nvPr/>
        </p:nvGrpSpPr>
        <p:grpSpPr>
          <a:xfrm>
            <a:off x="4669636" y="5637167"/>
            <a:ext cx="352082" cy="363054"/>
            <a:chOff x="6435300" y="1095300"/>
            <a:chExt cx="266325" cy="266325"/>
          </a:xfrm>
        </p:grpSpPr>
        <p:sp>
          <p:nvSpPr>
            <p:cNvPr id="6173" name="Google Shape;6173;p49"/>
            <p:cNvSpPr/>
            <p:nvPr/>
          </p:nvSpPr>
          <p:spPr>
            <a:xfrm>
              <a:off x="6444225" y="1095300"/>
              <a:ext cx="247150" cy="266325"/>
            </a:xfrm>
            <a:custGeom>
              <a:rect b="b" l="l" r="r" t="t"/>
              <a:pathLst>
                <a:path extrusionOk="0" h="10653" w="9886">
                  <a:moveTo>
                    <a:pt x="4961" y="1607"/>
                  </a:moveTo>
                  <a:cubicBezTo>
                    <a:pt x="5122" y="1607"/>
                    <a:pt x="5229" y="1731"/>
                    <a:pt x="5229" y="1856"/>
                  </a:cubicBezTo>
                  <a:cubicBezTo>
                    <a:pt x="5229" y="2017"/>
                    <a:pt x="5122" y="2124"/>
                    <a:pt x="4961" y="2124"/>
                  </a:cubicBezTo>
                  <a:cubicBezTo>
                    <a:pt x="4818" y="2124"/>
                    <a:pt x="4693" y="2017"/>
                    <a:pt x="4693" y="1856"/>
                  </a:cubicBezTo>
                  <a:cubicBezTo>
                    <a:pt x="4693" y="1731"/>
                    <a:pt x="4818" y="1607"/>
                    <a:pt x="4961" y="1607"/>
                  </a:cubicBezTo>
                  <a:close/>
                  <a:moveTo>
                    <a:pt x="4961" y="1"/>
                  </a:moveTo>
                  <a:cubicBezTo>
                    <a:pt x="4747" y="1"/>
                    <a:pt x="4568" y="179"/>
                    <a:pt x="4568" y="393"/>
                  </a:cubicBezTo>
                  <a:lnTo>
                    <a:pt x="4568" y="1178"/>
                  </a:lnTo>
                  <a:cubicBezTo>
                    <a:pt x="4444" y="1232"/>
                    <a:pt x="4337" y="1357"/>
                    <a:pt x="4265" y="1464"/>
                  </a:cubicBezTo>
                  <a:lnTo>
                    <a:pt x="839" y="1464"/>
                  </a:lnTo>
                  <a:cubicBezTo>
                    <a:pt x="607" y="1464"/>
                    <a:pt x="429" y="1642"/>
                    <a:pt x="429" y="1856"/>
                  </a:cubicBezTo>
                  <a:cubicBezTo>
                    <a:pt x="429" y="2053"/>
                    <a:pt x="572" y="2231"/>
                    <a:pt x="768" y="2249"/>
                  </a:cubicBezTo>
                  <a:lnTo>
                    <a:pt x="1" y="6121"/>
                  </a:lnTo>
                  <a:lnTo>
                    <a:pt x="554" y="6121"/>
                  </a:lnTo>
                  <a:lnTo>
                    <a:pt x="1143" y="3087"/>
                  </a:lnTo>
                  <a:lnTo>
                    <a:pt x="1892" y="6121"/>
                  </a:lnTo>
                  <a:lnTo>
                    <a:pt x="2427" y="6121"/>
                  </a:lnTo>
                  <a:lnTo>
                    <a:pt x="1464" y="2267"/>
                  </a:lnTo>
                  <a:lnTo>
                    <a:pt x="4265" y="2267"/>
                  </a:lnTo>
                  <a:cubicBezTo>
                    <a:pt x="4337" y="2392"/>
                    <a:pt x="4426" y="2499"/>
                    <a:pt x="4551" y="2570"/>
                  </a:cubicBezTo>
                  <a:lnTo>
                    <a:pt x="4551" y="9315"/>
                  </a:lnTo>
                  <a:lnTo>
                    <a:pt x="3623" y="9315"/>
                  </a:lnTo>
                  <a:cubicBezTo>
                    <a:pt x="3480" y="9315"/>
                    <a:pt x="3355" y="9439"/>
                    <a:pt x="3355" y="9582"/>
                  </a:cubicBezTo>
                  <a:lnTo>
                    <a:pt x="3355" y="9850"/>
                  </a:lnTo>
                  <a:lnTo>
                    <a:pt x="1767" y="9850"/>
                  </a:lnTo>
                  <a:lnTo>
                    <a:pt x="1767" y="10653"/>
                  </a:lnTo>
                  <a:lnTo>
                    <a:pt x="8155" y="10653"/>
                  </a:lnTo>
                  <a:lnTo>
                    <a:pt x="8155" y="9850"/>
                  </a:lnTo>
                  <a:lnTo>
                    <a:pt x="6567" y="9850"/>
                  </a:lnTo>
                  <a:lnTo>
                    <a:pt x="6567" y="9582"/>
                  </a:lnTo>
                  <a:cubicBezTo>
                    <a:pt x="6567" y="9439"/>
                    <a:pt x="6442" y="9315"/>
                    <a:pt x="6299" y="9315"/>
                  </a:cubicBezTo>
                  <a:lnTo>
                    <a:pt x="5354" y="9315"/>
                  </a:lnTo>
                  <a:lnTo>
                    <a:pt x="5354" y="2570"/>
                  </a:lnTo>
                  <a:cubicBezTo>
                    <a:pt x="5478" y="2499"/>
                    <a:pt x="5603" y="2392"/>
                    <a:pt x="5657" y="2267"/>
                  </a:cubicBezTo>
                  <a:lnTo>
                    <a:pt x="8208" y="2267"/>
                  </a:lnTo>
                  <a:lnTo>
                    <a:pt x="7459" y="6121"/>
                  </a:lnTo>
                  <a:lnTo>
                    <a:pt x="8012" y="6121"/>
                  </a:lnTo>
                  <a:lnTo>
                    <a:pt x="8601" y="3087"/>
                  </a:lnTo>
                  <a:lnTo>
                    <a:pt x="9350" y="6121"/>
                  </a:lnTo>
                  <a:lnTo>
                    <a:pt x="9886" y="6121"/>
                  </a:lnTo>
                  <a:lnTo>
                    <a:pt x="8922" y="2267"/>
                  </a:lnTo>
                  <a:lnTo>
                    <a:pt x="9083" y="2267"/>
                  </a:lnTo>
                  <a:cubicBezTo>
                    <a:pt x="9315" y="2267"/>
                    <a:pt x="9493" y="2088"/>
                    <a:pt x="9493" y="1856"/>
                  </a:cubicBezTo>
                  <a:cubicBezTo>
                    <a:pt x="9493" y="1642"/>
                    <a:pt x="9315" y="1464"/>
                    <a:pt x="9083" y="1464"/>
                  </a:cubicBezTo>
                  <a:lnTo>
                    <a:pt x="5657" y="1464"/>
                  </a:lnTo>
                  <a:cubicBezTo>
                    <a:pt x="5603" y="1357"/>
                    <a:pt x="5478" y="1232"/>
                    <a:pt x="5354" y="1178"/>
                  </a:cubicBezTo>
                  <a:lnTo>
                    <a:pt x="5354" y="393"/>
                  </a:lnTo>
                  <a:cubicBezTo>
                    <a:pt x="5354" y="179"/>
                    <a:pt x="5193" y="1"/>
                    <a:pt x="496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4" name="Google Shape;6174;p49"/>
            <p:cNvSpPr/>
            <p:nvPr/>
          </p:nvSpPr>
          <p:spPr>
            <a:xfrm>
              <a:off x="6435300" y="1258125"/>
              <a:ext cx="79875" cy="20100"/>
            </a:xfrm>
            <a:custGeom>
              <a:rect b="b" l="l" r="r" t="t"/>
              <a:pathLst>
                <a:path extrusionOk="0" h="804" w="3195">
                  <a:moveTo>
                    <a:pt x="1" y="0"/>
                  </a:moveTo>
                  <a:cubicBezTo>
                    <a:pt x="1" y="446"/>
                    <a:pt x="715" y="803"/>
                    <a:pt x="1589" y="803"/>
                  </a:cubicBezTo>
                  <a:cubicBezTo>
                    <a:pt x="2481" y="803"/>
                    <a:pt x="3195" y="446"/>
                    <a:pt x="319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5" name="Google Shape;6175;p49"/>
            <p:cNvSpPr/>
            <p:nvPr/>
          </p:nvSpPr>
          <p:spPr>
            <a:xfrm>
              <a:off x="6621325" y="1258125"/>
              <a:ext cx="80300" cy="20100"/>
            </a:xfrm>
            <a:custGeom>
              <a:rect b="b" l="l" r="r" t="t"/>
              <a:pathLst>
                <a:path extrusionOk="0" h="804" w="3212">
                  <a:moveTo>
                    <a:pt x="0" y="0"/>
                  </a:moveTo>
                  <a:cubicBezTo>
                    <a:pt x="0" y="446"/>
                    <a:pt x="732" y="803"/>
                    <a:pt x="1606" y="803"/>
                  </a:cubicBezTo>
                  <a:cubicBezTo>
                    <a:pt x="2480" y="803"/>
                    <a:pt x="3212" y="446"/>
                    <a:pt x="321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76" name="Google Shape;6176;p49"/>
          <p:cNvSpPr/>
          <p:nvPr/>
        </p:nvSpPr>
        <p:spPr>
          <a:xfrm>
            <a:off x="5233495" y="5651354"/>
            <a:ext cx="246520" cy="331428"/>
          </a:xfrm>
          <a:custGeom>
            <a:rect b="b" l="l" r="r" t="t"/>
            <a:pathLst>
              <a:path extrusionOk="0" h="9725" w="7459">
                <a:moveTo>
                  <a:pt x="3729" y="804"/>
                </a:moveTo>
                <a:cubicBezTo>
                  <a:pt x="4835" y="804"/>
                  <a:pt x="5728" y="1696"/>
                  <a:pt x="5728" y="2802"/>
                </a:cubicBezTo>
                <a:lnTo>
                  <a:pt x="5728" y="4283"/>
                </a:lnTo>
                <a:lnTo>
                  <a:pt x="3729" y="4122"/>
                </a:lnTo>
                <a:lnTo>
                  <a:pt x="1731" y="4283"/>
                </a:lnTo>
                <a:lnTo>
                  <a:pt x="1731" y="2802"/>
                </a:lnTo>
                <a:cubicBezTo>
                  <a:pt x="1731" y="1696"/>
                  <a:pt x="2641" y="804"/>
                  <a:pt x="3729" y="804"/>
                </a:cubicBezTo>
                <a:close/>
                <a:moveTo>
                  <a:pt x="3729" y="6121"/>
                </a:moveTo>
                <a:cubicBezTo>
                  <a:pt x="4175" y="6121"/>
                  <a:pt x="4532" y="6495"/>
                  <a:pt x="4532" y="6924"/>
                </a:cubicBezTo>
                <a:cubicBezTo>
                  <a:pt x="4532" y="7263"/>
                  <a:pt x="4300" y="7566"/>
                  <a:pt x="3997" y="7691"/>
                </a:cubicBezTo>
                <a:lnTo>
                  <a:pt x="3997" y="8387"/>
                </a:lnTo>
                <a:lnTo>
                  <a:pt x="3462" y="8387"/>
                </a:lnTo>
                <a:lnTo>
                  <a:pt x="3462" y="7691"/>
                </a:lnTo>
                <a:cubicBezTo>
                  <a:pt x="3158" y="7584"/>
                  <a:pt x="2926" y="7280"/>
                  <a:pt x="2926" y="6924"/>
                </a:cubicBezTo>
                <a:cubicBezTo>
                  <a:pt x="2926" y="6495"/>
                  <a:pt x="3301" y="6121"/>
                  <a:pt x="3729" y="6121"/>
                </a:cubicBezTo>
                <a:close/>
                <a:moveTo>
                  <a:pt x="3729" y="1"/>
                </a:moveTo>
                <a:cubicBezTo>
                  <a:pt x="2195" y="1"/>
                  <a:pt x="928" y="1267"/>
                  <a:pt x="928" y="2802"/>
                </a:cubicBezTo>
                <a:lnTo>
                  <a:pt x="928" y="4336"/>
                </a:lnTo>
                <a:lnTo>
                  <a:pt x="0" y="4390"/>
                </a:lnTo>
                <a:lnTo>
                  <a:pt x="0" y="9457"/>
                </a:lnTo>
                <a:lnTo>
                  <a:pt x="3729" y="9725"/>
                </a:lnTo>
                <a:lnTo>
                  <a:pt x="7458" y="9457"/>
                </a:lnTo>
                <a:lnTo>
                  <a:pt x="7458" y="4390"/>
                </a:lnTo>
                <a:lnTo>
                  <a:pt x="6530" y="4336"/>
                </a:lnTo>
                <a:lnTo>
                  <a:pt x="6530" y="2802"/>
                </a:lnTo>
                <a:cubicBezTo>
                  <a:pt x="6530" y="1267"/>
                  <a:pt x="5281" y="1"/>
                  <a:pt x="3729"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7" name="Google Shape;6177;p49"/>
          <p:cNvSpPr/>
          <p:nvPr/>
        </p:nvSpPr>
        <p:spPr>
          <a:xfrm>
            <a:off x="5694244" y="5623047"/>
            <a:ext cx="312554" cy="308935"/>
          </a:xfrm>
          <a:custGeom>
            <a:rect b="b" l="l" r="r" t="t"/>
            <a:pathLst>
              <a:path extrusionOk="0" h="9065" w="9457">
                <a:moveTo>
                  <a:pt x="9457" y="1"/>
                </a:moveTo>
                <a:cubicBezTo>
                  <a:pt x="9456" y="1"/>
                  <a:pt x="6537" y="806"/>
                  <a:pt x="4571" y="806"/>
                </a:cubicBezTo>
                <a:cubicBezTo>
                  <a:pt x="4509" y="806"/>
                  <a:pt x="4449" y="805"/>
                  <a:pt x="4389" y="804"/>
                </a:cubicBezTo>
                <a:cubicBezTo>
                  <a:pt x="2337" y="804"/>
                  <a:pt x="660" y="2463"/>
                  <a:pt x="660" y="4515"/>
                </a:cubicBezTo>
                <a:cubicBezTo>
                  <a:pt x="660" y="5175"/>
                  <a:pt x="839" y="5782"/>
                  <a:pt x="1124" y="6317"/>
                </a:cubicBezTo>
                <a:cubicBezTo>
                  <a:pt x="1410" y="6032"/>
                  <a:pt x="1731" y="5728"/>
                  <a:pt x="2052" y="5425"/>
                </a:cubicBezTo>
                <a:cubicBezTo>
                  <a:pt x="2891" y="4622"/>
                  <a:pt x="3872" y="3837"/>
                  <a:pt x="4693" y="3248"/>
                </a:cubicBezTo>
                <a:cubicBezTo>
                  <a:pt x="4764" y="3212"/>
                  <a:pt x="4818" y="3177"/>
                  <a:pt x="4871" y="3177"/>
                </a:cubicBezTo>
                <a:cubicBezTo>
                  <a:pt x="5032" y="3177"/>
                  <a:pt x="5139" y="3302"/>
                  <a:pt x="5139" y="3444"/>
                </a:cubicBezTo>
                <a:cubicBezTo>
                  <a:pt x="5139" y="3534"/>
                  <a:pt x="5103" y="3605"/>
                  <a:pt x="5032" y="3658"/>
                </a:cubicBezTo>
                <a:cubicBezTo>
                  <a:pt x="3854" y="4515"/>
                  <a:pt x="2284" y="5817"/>
                  <a:pt x="1213" y="7031"/>
                </a:cubicBezTo>
                <a:cubicBezTo>
                  <a:pt x="1213" y="7031"/>
                  <a:pt x="1071" y="7173"/>
                  <a:pt x="999" y="7263"/>
                </a:cubicBezTo>
                <a:cubicBezTo>
                  <a:pt x="393" y="7976"/>
                  <a:pt x="0" y="8619"/>
                  <a:pt x="0" y="9065"/>
                </a:cubicBezTo>
                <a:lnTo>
                  <a:pt x="803" y="9065"/>
                </a:lnTo>
                <a:cubicBezTo>
                  <a:pt x="803" y="8761"/>
                  <a:pt x="1267" y="8137"/>
                  <a:pt x="1981" y="7370"/>
                </a:cubicBezTo>
                <a:cubicBezTo>
                  <a:pt x="2623" y="7923"/>
                  <a:pt x="3462" y="8262"/>
                  <a:pt x="4389" y="8262"/>
                </a:cubicBezTo>
                <a:cubicBezTo>
                  <a:pt x="5067" y="8262"/>
                  <a:pt x="5692" y="8083"/>
                  <a:pt x="6245" y="7780"/>
                </a:cubicBezTo>
                <a:cubicBezTo>
                  <a:pt x="9100" y="6192"/>
                  <a:pt x="9457" y="3266"/>
                  <a:pt x="945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78" name="Google Shape;6178;p49"/>
          <p:cNvGrpSpPr/>
          <p:nvPr/>
        </p:nvGrpSpPr>
        <p:grpSpPr>
          <a:xfrm>
            <a:off x="6222712" y="5632231"/>
            <a:ext cx="301350" cy="363054"/>
            <a:chOff x="4506525" y="1060950"/>
            <a:chExt cx="227950" cy="266325"/>
          </a:xfrm>
        </p:grpSpPr>
        <p:sp>
          <p:nvSpPr>
            <p:cNvPr id="6179" name="Google Shape;6179;p49"/>
            <p:cNvSpPr/>
            <p:nvPr/>
          </p:nvSpPr>
          <p:spPr>
            <a:xfrm>
              <a:off x="4603750"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0" name="Google Shape;6180;p49"/>
            <p:cNvSpPr/>
            <p:nvPr/>
          </p:nvSpPr>
          <p:spPr>
            <a:xfrm>
              <a:off x="4623825"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1" name="Google Shape;6181;p49"/>
            <p:cNvSpPr/>
            <p:nvPr/>
          </p:nvSpPr>
          <p:spPr>
            <a:xfrm>
              <a:off x="4613575" y="1220650"/>
              <a:ext cx="13400" cy="13400"/>
            </a:xfrm>
            <a:custGeom>
              <a:rect b="b" l="l" r="r" t="t"/>
              <a:pathLst>
                <a:path extrusionOk="0" h="536" w="536">
                  <a:moveTo>
                    <a:pt x="268" y="0"/>
                  </a:moveTo>
                  <a:cubicBezTo>
                    <a:pt x="125" y="0"/>
                    <a:pt x="1" y="125"/>
                    <a:pt x="1" y="268"/>
                  </a:cubicBezTo>
                  <a:cubicBezTo>
                    <a:pt x="1" y="411"/>
                    <a:pt x="125" y="536"/>
                    <a:pt x="268" y="536"/>
                  </a:cubicBezTo>
                  <a:cubicBezTo>
                    <a:pt x="429" y="536"/>
                    <a:pt x="536" y="411"/>
                    <a:pt x="536" y="268"/>
                  </a:cubicBezTo>
                  <a:cubicBezTo>
                    <a:pt x="536" y="125"/>
                    <a:pt x="429" y="0"/>
                    <a:pt x="26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2" name="Google Shape;6182;p49"/>
            <p:cNvSpPr/>
            <p:nvPr/>
          </p:nvSpPr>
          <p:spPr>
            <a:xfrm>
              <a:off x="4613575" y="1247425"/>
              <a:ext cx="13400" cy="12950"/>
            </a:xfrm>
            <a:custGeom>
              <a:rect b="b" l="l" r="r" t="t"/>
              <a:pathLst>
                <a:path extrusionOk="0" h="518" w="536">
                  <a:moveTo>
                    <a:pt x="268" y="0"/>
                  </a:moveTo>
                  <a:cubicBezTo>
                    <a:pt x="125" y="0"/>
                    <a:pt x="1" y="125"/>
                    <a:pt x="1" y="268"/>
                  </a:cubicBezTo>
                  <a:cubicBezTo>
                    <a:pt x="1" y="410"/>
                    <a:pt x="125" y="517"/>
                    <a:pt x="268" y="517"/>
                  </a:cubicBezTo>
                  <a:cubicBezTo>
                    <a:pt x="429" y="517"/>
                    <a:pt x="536" y="410"/>
                    <a:pt x="536" y="268"/>
                  </a:cubicBezTo>
                  <a:cubicBezTo>
                    <a:pt x="536" y="125"/>
                    <a:pt x="429" y="0"/>
                    <a:pt x="26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3" name="Google Shape;6183;p49"/>
            <p:cNvSpPr/>
            <p:nvPr/>
          </p:nvSpPr>
          <p:spPr>
            <a:xfrm>
              <a:off x="4613575" y="1270600"/>
              <a:ext cx="13400" cy="13425"/>
            </a:xfrm>
            <a:custGeom>
              <a:rect b="b" l="l" r="r" t="t"/>
              <a:pathLst>
                <a:path extrusionOk="0" h="537" w="536">
                  <a:moveTo>
                    <a:pt x="268" y="1"/>
                  </a:moveTo>
                  <a:cubicBezTo>
                    <a:pt x="125" y="1"/>
                    <a:pt x="1" y="126"/>
                    <a:pt x="1" y="269"/>
                  </a:cubicBezTo>
                  <a:cubicBezTo>
                    <a:pt x="1" y="411"/>
                    <a:pt x="125" y="536"/>
                    <a:pt x="268" y="536"/>
                  </a:cubicBezTo>
                  <a:cubicBezTo>
                    <a:pt x="429" y="536"/>
                    <a:pt x="536" y="411"/>
                    <a:pt x="536" y="269"/>
                  </a:cubicBezTo>
                  <a:cubicBezTo>
                    <a:pt x="536" y="126"/>
                    <a:pt x="429" y="1"/>
                    <a:pt x="26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4" name="Google Shape;6184;p49"/>
            <p:cNvSpPr/>
            <p:nvPr/>
          </p:nvSpPr>
          <p:spPr>
            <a:xfrm>
              <a:off x="4506525" y="1060950"/>
              <a:ext cx="227950" cy="266325"/>
            </a:xfrm>
            <a:custGeom>
              <a:rect b="b" l="l" r="r" t="t"/>
              <a:pathLst>
                <a:path extrusionOk="0" h="10653" w="9118">
                  <a:moveTo>
                    <a:pt x="5300" y="2927"/>
                  </a:moveTo>
                  <a:cubicBezTo>
                    <a:pt x="5567" y="3159"/>
                    <a:pt x="5746" y="3498"/>
                    <a:pt x="5746" y="3855"/>
                  </a:cubicBezTo>
                  <a:cubicBezTo>
                    <a:pt x="5746" y="4533"/>
                    <a:pt x="5228" y="5050"/>
                    <a:pt x="4550" y="5050"/>
                  </a:cubicBezTo>
                  <a:cubicBezTo>
                    <a:pt x="3890" y="5050"/>
                    <a:pt x="3355" y="4533"/>
                    <a:pt x="3355" y="3855"/>
                  </a:cubicBezTo>
                  <a:cubicBezTo>
                    <a:pt x="3355" y="3498"/>
                    <a:pt x="3533" y="3159"/>
                    <a:pt x="3819" y="2927"/>
                  </a:cubicBezTo>
                  <a:close/>
                  <a:moveTo>
                    <a:pt x="5585" y="5586"/>
                  </a:moveTo>
                  <a:cubicBezTo>
                    <a:pt x="6317" y="5960"/>
                    <a:pt x="6816" y="6710"/>
                    <a:pt x="6816" y="7584"/>
                  </a:cubicBezTo>
                  <a:cubicBezTo>
                    <a:pt x="6816" y="8833"/>
                    <a:pt x="5817" y="9850"/>
                    <a:pt x="4550" y="9850"/>
                  </a:cubicBezTo>
                  <a:cubicBezTo>
                    <a:pt x="3301" y="9850"/>
                    <a:pt x="2284" y="8833"/>
                    <a:pt x="2284" y="7584"/>
                  </a:cubicBezTo>
                  <a:cubicBezTo>
                    <a:pt x="2284" y="6710"/>
                    <a:pt x="2802" y="5960"/>
                    <a:pt x="3533" y="5586"/>
                  </a:cubicBezTo>
                  <a:cubicBezTo>
                    <a:pt x="3836" y="5764"/>
                    <a:pt x="4193" y="5853"/>
                    <a:pt x="4550" y="5853"/>
                  </a:cubicBezTo>
                  <a:cubicBezTo>
                    <a:pt x="4925" y="5853"/>
                    <a:pt x="5282" y="5764"/>
                    <a:pt x="5585" y="5586"/>
                  </a:cubicBezTo>
                  <a:close/>
                  <a:moveTo>
                    <a:pt x="3497" y="1"/>
                  </a:moveTo>
                  <a:cubicBezTo>
                    <a:pt x="3355" y="1"/>
                    <a:pt x="3230" y="126"/>
                    <a:pt x="3230" y="268"/>
                  </a:cubicBezTo>
                  <a:lnTo>
                    <a:pt x="3230" y="2124"/>
                  </a:lnTo>
                  <a:lnTo>
                    <a:pt x="2695" y="2124"/>
                  </a:lnTo>
                  <a:cubicBezTo>
                    <a:pt x="2463" y="2124"/>
                    <a:pt x="2284" y="2303"/>
                    <a:pt x="2284" y="2534"/>
                  </a:cubicBezTo>
                  <a:cubicBezTo>
                    <a:pt x="2284" y="2766"/>
                    <a:pt x="2463" y="2927"/>
                    <a:pt x="2695" y="2927"/>
                  </a:cubicBezTo>
                  <a:lnTo>
                    <a:pt x="2784" y="2927"/>
                  </a:lnTo>
                  <a:cubicBezTo>
                    <a:pt x="2641" y="3213"/>
                    <a:pt x="2552" y="3534"/>
                    <a:pt x="2552" y="3855"/>
                  </a:cubicBezTo>
                  <a:cubicBezTo>
                    <a:pt x="2552" y="4301"/>
                    <a:pt x="2695" y="4676"/>
                    <a:pt x="2926" y="5015"/>
                  </a:cubicBezTo>
                  <a:cubicBezTo>
                    <a:pt x="2677" y="5157"/>
                    <a:pt x="2463" y="5354"/>
                    <a:pt x="2266" y="5568"/>
                  </a:cubicBezTo>
                  <a:lnTo>
                    <a:pt x="1267" y="4872"/>
                  </a:lnTo>
                  <a:lnTo>
                    <a:pt x="500" y="3962"/>
                  </a:lnTo>
                  <a:cubicBezTo>
                    <a:pt x="453" y="3906"/>
                    <a:pt x="382" y="3879"/>
                    <a:pt x="310" y="3879"/>
                  </a:cubicBezTo>
                  <a:cubicBezTo>
                    <a:pt x="244" y="3879"/>
                    <a:pt x="176" y="3901"/>
                    <a:pt x="125" y="3944"/>
                  </a:cubicBezTo>
                  <a:cubicBezTo>
                    <a:pt x="18" y="4033"/>
                    <a:pt x="0" y="4212"/>
                    <a:pt x="90" y="4319"/>
                  </a:cubicBezTo>
                  <a:lnTo>
                    <a:pt x="696" y="5015"/>
                  </a:lnTo>
                  <a:lnTo>
                    <a:pt x="304" y="5247"/>
                  </a:lnTo>
                  <a:cubicBezTo>
                    <a:pt x="179" y="5318"/>
                    <a:pt x="125" y="5496"/>
                    <a:pt x="197" y="5603"/>
                  </a:cubicBezTo>
                  <a:cubicBezTo>
                    <a:pt x="268" y="5693"/>
                    <a:pt x="339" y="5746"/>
                    <a:pt x="429" y="5746"/>
                  </a:cubicBezTo>
                  <a:cubicBezTo>
                    <a:pt x="482" y="5746"/>
                    <a:pt x="536" y="5728"/>
                    <a:pt x="553" y="5693"/>
                  </a:cubicBezTo>
                  <a:lnTo>
                    <a:pt x="1089" y="5389"/>
                  </a:lnTo>
                  <a:lnTo>
                    <a:pt x="1945" y="6014"/>
                  </a:lnTo>
                  <a:cubicBezTo>
                    <a:pt x="1660" y="6460"/>
                    <a:pt x="1499" y="6995"/>
                    <a:pt x="1499" y="7584"/>
                  </a:cubicBezTo>
                  <a:cubicBezTo>
                    <a:pt x="1499" y="9279"/>
                    <a:pt x="2873" y="10653"/>
                    <a:pt x="4550" y="10653"/>
                  </a:cubicBezTo>
                  <a:cubicBezTo>
                    <a:pt x="6245" y="10653"/>
                    <a:pt x="7619" y="9279"/>
                    <a:pt x="7619" y="7584"/>
                  </a:cubicBezTo>
                  <a:cubicBezTo>
                    <a:pt x="7619" y="6995"/>
                    <a:pt x="7459" y="6460"/>
                    <a:pt x="7173" y="5978"/>
                  </a:cubicBezTo>
                  <a:lnTo>
                    <a:pt x="8029" y="5371"/>
                  </a:lnTo>
                  <a:lnTo>
                    <a:pt x="8547" y="5675"/>
                  </a:lnTo>
                  <a:cubicBezTo>
                    <a:pt x="8583" y="5693"/>
                    <a:pt x="8654" y="5710"/>
                    <a:pt x="8690" y="5710"/>
                  </a:cubicBezTo>
                  <a:cubicBezTo>
                    <a:pt x="8779" y="5710"/>
                    <a:pt x="8850" y="5675"/>
                    <a:pt x="8922" y="5586"/>
                  </a:cubicBezTo>
                  <a:cubicBezTo>
                    <a:pt x="8993" y="5461"/>
                    <a:pt x="8939" y="5282"/>
                    <a:pt x="8815" y="5229"/>
                  </a:cubicBezTo>
                  <a:lnTo>
                    <a:pt x="8422" y="4979"/>
                  </a:lnTo>
                  <a:lnTo>
                    <a:pt x="9011" y="4301"/>
                  </a:lnTo>
                  <a:cubicBezTo>
                    <a:pt x="9118" y="4194"/>
                    <a:pt x="9100" y="4033"/>
                    <a:pt x="8993" y="3926"/>
                  </a:cubicBezTo>
                  <a:cubicBezTo>
                    <a:pt x="8947" y="3888"/>
                    <a:pt x="8887" y="3869"/>
                    <a:pt x="8827" y="3869"/>
                  </a:cubicBezTo>
                  <a:cubicBezTo>
                    <a:pt x="8748" y="3869"/>
                    <a:pt x="8669" y="3901"/>
                    <a:pt x="8618" y="3962"/>
                  </a:cubicBezTo>
                  <a:lnTo>
                    <a:pt x="7851" y="4854"/>
                  </a:lnTo>
                  <a:lnTo>
                    <a:pt x="6852" y="5550"/>
                  </a:lnTo>
                  <a:cubicBezTo>
                    <a:pt x="6656" y="5336"/>
                    <a:pt x="6441" y="5157"/>
                    <a:pt x="6192" y="4997"/>
                  </a:cubicBezTo>
                  <a:cubicBezTo>
                    <a:pt x="6424" y="4676"/>
                    <a:pt x="6549" y="4301"/>
                    <a:pt x="6549" y="3855"/>
                  </a:cubicBezTo>
                  <a:cubicBezTo>
                    <a:pt x="6549" y="3534"/>
                    <a:pt x="6477" y="3213"/>
                    <a:pt x="6334" y="2927"/>
                  </a:cubicBezTo>
                  <a:lnTo>
                    <a:pt x="6424" y="2927"/>
                  </a:lnTo>
                  <a:cubicBezTo>
                    <a:pt x="6656" y="2927"/>
                    <a:pt x="6816" y="2766"/>
                    <a:pt x="6816" y="2534"/>
                  </a:cubicBezTo>
                  <a:cubicBezTo>
                    <a:pt x="6816" y="2303"/>
                    <a:pt x="6656" y="2124"/>
                    <a:pt x="6424" y="2124"/>
                  </a:cubicBezTo>
                  <a:lnTo>
                    <a:pt x="5888" y="2124"/>
                  </a:lnTo>
                  <a:lnTo>
                    <a:pt x="5888" y="268"/>
                  </a:lnTo>
                  <a:cubicBezTo>
                    <a:pt x="5888" y="126"/>
                    <a:pt x="5763" y="1"/>
                    <a:pt x="562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5" name="Google Shape;6185;p49"/>
            <p:cNvSpPr/>
            <p:nvPr/>
          </p:nvSpPr>
          <p:spPr>
            <a:xfrm>
              <a:off x="4613575" y="1160875"/>
              <a:ext cx="20100" cy="13400"/>
            </a:xfrm>
            <a:custGeom>
              <a:rect b="b" l="l" r="r" t="t"/>
              <a:pathLst>
                <a:path extrusionOk="0" h="536" w="804">
                  <a:moveTo>
                    <a:pt x="268" y="1"/>
                  </a:moveTo>
                  <a:cubicBezTo>
                    <a:pt x="125" y="1"/>
                    <a:pt x="1" y="125"/>
                    <a:pt x="1" y="268"/>
                  </a:cubicBezTo>
                  <a:cubicBezTo>
                    <a:pt x="1" y="411"/>
                    <a:pt x="125" y="536"/>
                    <a:pt x="268" y="536"/>
                  </a:cubicBezTo>
                  <a:cubicBezTo>
                    <a:pt x="340" y="536"/>
                    <a:pt x="375" y="518"/>
                    <a:pt x="411" y="500"/>
                  </a:cubicBezTo>
                  <a:lnTo>
                    <a:pt x="803" y="268"/>
                  </a:lnTo>
                  <a:lnTo>
                    <a:pt x="411" y="36"/>
                  </a:lnTo>
                  <a:cubicBezTo>
                    <a:pt x="375" y="18"/>
                    <a:pt x="340" y="1"/>
                    <a:pt x="26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86" name="Google Shape;6186;p49"/>
          <p:cNvSpPr/>
          <p:nvPr/>
        </p:nvSpPr>
        <p:spPr>
          <a:xfrm>
            <a:off x="6681761" y="5755518"/>
            <a:ext cx="386883" cy="126846"/>
          </a:xfrm>
          <a:custGeom>
            <a:rect b="b" l="l" r="r" t="t"/>
            <a:pathLst>
              <a:path extrusionOk="0" h="3722" w="11706">
                <a:moveTo>
                  <a:pt x="2548" y="1"/>
                </a:moveTo>
                <a:cubicBezTo>
                  <a:pt x="1782" y="1"/>
                  <a:pt x="1045" y="94"/>
                  <a:pt x="393" y="224"/>
                </a:cubicBezTo>
                <a:cubicBezTo>
                  <a:pt x="197" y="260"/>
                  <a:pt x="1" y="403"/>
                  <a:pt x="1" y="617"/>
                </a:cubicBezTo>
                <a:cubicBezTo>
                  <a:pt x="1" y="849"/>
                  <a:pt x="179" y="1027"/>
                  <a:pt x="393" y="1027"/>
                </a:cubicBezTo>
                <a:cubicBezTo>
                  <a:pt x="393" y="1027"/>
                  <a:pt x="518" y="1562"/>
                  <a:pt x="715" y="2419"/>
                </a:cubicBezTo>
                <a:cubicBezTo>
                  <a:pt x="893" y="3275"/>
                  <a:pt x="1357" y="3721"/>
                  <a:pt x="2784" y="3721"/>
                </a:cubicBezTo>
                <a:cubicBezTo>
                  <a:pt x="3498" y="3721"/>
                  <a:pt x="4015" y="3686"/>
                  <a:pt x="4390" y="3311"/>
                </a:cubicBezTo>
                <a:cubicBezTo>
                  <a:pt x="4854" y="2847"/>
                  <a:pt x="5371" y="1580"/>
                  <a:pt x="5371" y="1580"/>
                </a:cubicBezTo>
                <a:cubicBezTo>
                  <a:pt x="5461" y="1402"/>
                  <a:pt x="5657" y="1295"/>
                  <a:pt x="5853" y="1295"/>
                </a:cubicBezTo>
                <a:cubicBezTo>
                  <a:pt x="6049" y="1295"/>
                  <a:pt x="6246" y="1402"/>
                  <a:pt x="6335" y="1580"/>
                </a:cubicBezTo>
                <a:cubicBezTo>
                  <a:pt x="6335" y="1580"/>
                  <a:pt x="6852" y="2847"/>
                  <a:pt x="7316" y="3311"/>
                </a:cubicBezTo>
                <a:cubicBezTo>
                  <a:pt x="7691" y="3686"/>
                  <a:pt x="8208" y="3721"/>
                  <a:pt x="8904" y="3721"/>
                </a:cubicBezTo>
                <a:cubicBezTo>
                  <a:pt x="10350" y="3721"/>
                  <a:pt x="10796" y="3293"/>
                  <a:pt x="10992" y="2419"/>
                </a:cubicBezTo>
                <a:cubicBezTo>
                  <a:pt x="11206" y="1545"/>
                  <a:pt x="11295" y="1027"/>
                  <a:pt x="11295" y="1027"/>
                </a:cubicBezTo>
                <a:cubicBezTo>
                  <a:pt x="11527" y="1027"/>
                  <a:pt x="11706" y="849"/>
                  <a:pt x="11706" y="635"/>
                </a:cubicBezTo>
                <a:cubicBezTo>
                  <a:pt x="11706" y="385"/>
                  <a:pt x="11509" y="260"/>
                  <a:pt x="11295" y="224"/>
                </a:cubicBezTo>
                <a:cubicBezTo>
                  <a:pt x="10652" y="94"/>
                  <a:pt x="9919" y="1"/>
                  <a:pt x="9156" y="1"/>
                </a:cubicBezTo>
                <a:cubicBezTo>
                  <a:pt x="8245" y="1"/>
                  <a:pt x="7291" y="133"/>
                  <a:pt x="6388" y="492"/>
                </a:cubicBezTo>
                <a:cubicBezTo>
                  <a:pt x="6219" y="545"/>
                  <a:pt x="6041" y="572"/>
                  <a:pt x="5860" y="572"/>
                </a:cubicBezTo>
                <a:cubicBezTo>
                  <a:pt x="5679" y="572"/>
                  <a:pt x="5496" y="545"/>
                  <a:pt x="5318" y="492"/>
                </a:cubicBezTo>
                <a:cubicBezTo>
                  <a:pt x="4416" y="133"/>
                  <a:pt x="3461" y="1"/>
                  <a:pt x="254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7" name="Google Shape;6187;p49"/>
          <p:cNvSpPr/>
          <p:nvPr/>
        </p:nvSpPr>
        <p:spPr>
          <a:xfrm>
            <a:off x="7678479" y="5709878"/>
            <a:ext cx="307266" cy="358181"/>
          </a:xfrm>
          <a:custGeom>
            <a:rect b="b" l="l" r="r" t="t"/>
            <a:pathLst>
              <a:path extrusionOk="0" h="10510" w="9297">
                <a:moveTo>
                  <a:pt x="1731" y="1731"/>
                </a:moveTo>
                <a:lnTo>
                  <a:pt x="1731" y="3462"/>
                </a:lnTo>
                <a:cubicBezTo>
                  <a:pt x="1731" y="3926"/>
                  <a:pt x="1856" y="4354"/>
                  <a:pt x="2088" y="4729"/>
                </a:cubicBezTo>
                <a:cubicBezTo>
                  <a:pt x="2088" y="4747"/>
                  <a:pt x="2284" y="5032"/>
                  <a:pt x="2391" y="5121"/>
                </a:cubicBezTo>
                <a:cubicBezTo>
                  <a:pt x="2659" y="5425"/>
                  <a:pt x="2944" y="5692"/>
                  <a:pt x="3194" y="5942"/>
                </a:cubicBezTo>
                <a:cubicBezTo>
                  <a:pt x="2266" y="5835"/>
                  <a:pt x="1802" y="5532"/>
                  <a:pt x="1356" y="5050"/>
                </a:cubicBezTo>
                <a:cubicBezTo>
                  <a:pt x="768" y="4461"/>
                  <a:pt x="803" y="3801"/>
                  <a:pt x="803" y="3765"/>
                </a:cubicBezTo>
                <a:lnTo>
                  <a:pt x="803" y="1731"/>
                </a:lnTo>
                <a:close/>
                <a:moveTo>
                  <a:pt x="8493" y="1749"/>
                </a:moveTo>
                <a:lnTo>
                  <a:pt x="8493" y="3765"/>
                </a:lnTo>
                <a:cubicBezTo>
                  <a:pt x="8511" y="3801"/>
                  <a:pt x="8547" y="4461"/>
                  <a:pt x="7958" y="5050"/>
                </a:cubicBezTo>
                <a:cubicBezTo>
                  <a:pt x="7494" y="5532"/>
                  <a:pt x="7066" y="5853"/>
                  <a:pt x="6102" y="5960"/>
                </a:cubicBezTo>
                <a:cubicBezTo>
                  <a:pt x="6352" y="5692"/>
                  <a:pt x="6638" y="5443"/>
                  <a:pt x="6905" y="5139"/>
                </a:cubicBezTo>
                <a:cubicBezTo>
                  <a:pt x="7012" y="5032"/>
                  <a:pt x="7209" y="4765"/>
                  <a:pt x="7209" y="4747"/>
                </a:cubicBezTo>
                <a:cubicBezTo>
                  <a:pt x="7441" y="4372"/>
                  <a:pt x="7566" y="3944"/>
                  <a:pt x="7566" y="3480"/>
                </a:cubicBezTo>
                <a:lnTo>
                  <a:pt x="7566" y="1749"/>
                </a:lnTo>
                <a:close/>
                <a:moveTo>
                  <a:pt x="1731" y="1"/>
                </a:moveTo>
                <a:lnTo>
                  <a:pt x="1731" y="928"/>
                </a:lnTo>
                <a:lnTo>
                  <a:pt x="0" y="928"/>
                </a:lnTo>
                <a:lnTo>
                  <a:pt x="0" y="3712"/>
                </a:lnTo>
                <a:cubicBezTo>
                  <a:pt x="0" y="3855"/>
                  <a:pt x="0" y="4765"/>
                  <a:pt x="768" y="5585"/>
                </a:cubicBezTo>
                <a:cubicBezTo>
                  <a:pt x="1499" y="6353"/>
                  <a:pt x="2391" y="6763"/>
                  <a:pt x="3944" y="6781"/>
                </a:cubicBezTo>
                <a:cubicBezTo>
                  <a:pt x="4051" y="6977"/>
                  <a:pt x="4122" y="7209"/>
                  <a:pt x="4122" y="7441"/>
                </a:cubicBezTo>
                <a:lnTo>
                  <a:pt x="4122" y="9172"/>
                </a:lnTo>
                <a:lnTo>
                  <a:pt x="3462" y="9172"/>
                </a:lnTo>
                <a:cubicBezTo>
                  <a:pt x="3158" y="9172"/>
                  <a:pt x="2926" y="9422"/>
                  <a:pt x="2926" y="9707"/>
                </a:cubicBezTo>
                <a:lnTo>
                  <a:pt x="2266" y="9707"/>
                </a:lnTo>
                <a:cubicBezTo>
                  <a:pt x="1963" y="9707"/>
                  <a:pt x="1731" y="9957"/>
                  <a:pt x="1731" y="10242"/>
                </a:cubicBezTo>
                <a:lnTo>
                  <a:pt x="1731" y="10510"/>
                </a:lnTo>
                <a:lnTo>
                  <a:pt x="7583" y="10510"/>
                </a:lnTo>
                <a:lnTo>
                  <a:pt x="7583" y="10242"/>
                </a:lnTo>
                <a:cubicBezTo>
                  <a:pt x="7583" y="9957"/>
                  <a:pt x="7334" y="9707"/>
                  <a:pt x="7048" y="9707"/>
                </a:cubicBezTo>
                <a:lnTo>
                  <a:pt x="6370" y="9707"/>
                </a:lnTo>
                <a:cubicBezTo>
                  <a:pt x="6370" y="9422"/>
                  <a:pt x="6138" y="9172"/>
                  <a:pt x="5853" y="9172"/>
                </a:cubicBezTo>
                <a:lnTo>
                  <a:pt x="5175" y="9172"/>
                </a:lnTo>
                <a:lnTo>
                  <a:pt x="5175" y="7459"/>
                </a:lnTo>
                <a:cubicBezTo>
                  <a:pt x="5175" y="7227"/>
                  <a:pt x="5246" y="6995"/>
                  <a:pt x="5371" y="6781"/>
                </a:cubicBezTo>
                <a:cubicBezTo>
                  <a:pt x="6923" y="6763"/>
                  <a:pt x="7815" y="6353"/>
                  <a:pt x="8547" y="5585"/>
                </a:cubicBezTo>
                <a:cubicBezTo>
                  <a:pt x="9296" y="4800"/>
                  <a:pt x="9296" y="3855"/>
                  <a:pt x="9296" y="3730"/>
                </a:cubicBezTo>
                <a:lnTo>
                  <a:pt x="9296" y="928"/>
                </a:lnTo>
                <a:lnTo>
                  <a:pt x="7583" y="928"/>
                </a:lnTo>
                <a:lnTo>
                  <a:pt x="7583"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88" name="Google Shape;6188;p49"/>
          <p:cNvGrpSpPr/>
          <p:nvPr/>
        </p:nvGrpSpPr>
        <p:grpSpPr>
          <a:xfrm>
            <a:off x="7228348" y="5710093"/>
            <a:ext cx="251246" cy="356340"/>
            <a:chOff x="867500" y="3647700"/>
            <a:chExt cx="190050" cy="261400"/>
          </a:xfrm>
        </p:grpSpPr>
        <p:sp>
          <p:nvSpPr>
            <p:cNvPr id="6189" name="Google Shape;6189;p49"/>
            <p:cNvSpPr/>
            <p:nvPr/>
          </p:nvSpPr>
          <p:spPr>
            <a:xfrm>
              <a:off x="923275" y="3796225"/>
              <a:ext cx="78525" cy="78975"/>
            </a:xfrm>
            <a:custGeom>
              <a:rect b="b" l="l" r="r" t="t"/>
              <a:pathLst>
                <a:path extrusionOk="0" h="3159" w="3141">
                  <a:moveTo>
                    <a:pt x="1570" y="1"/>
                  </a:moveTo>
                  <a:cubicBezTo>
                    <a:pt x="696" y="1"/>
                    <a:pt x="0" y="715"/>
                    <a:pt x="0" y="1571"/>
                  </a:cubicBezTo>
                  <a:cubicBezTo>
                    <a:pt x="0" y="2445"/>
                    <a:pt x="696" y="3159"/>
                    <a:pt x="1570" y="3159"/>
                  </a:cubicBezTo>
                  <a:cubicBezTo>
                    <a:pt x="2427" y="3159"/>
                    <a:pt x="3141" y="2445"/>
                    <a:pt x="3141" y="1589"/>
                  </a:cubicBezTo>
                  <a:cubicBezTo>
                    <a:pt x="3141" y="715"/>
                    <a:pt x="2427" y="1"/>
                    <a:pt x="157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0" name="Google Shape;6190;p49"/>
            <p:cNvSpPr/>
            <p:nvPr/>
          </p:nvSpPr>
          <p:spPr>
            <a:xfrm>
              <a:off x="888925" y="3762775"/>
              <a:ext cx="146775" cy="146325"/>
            </a:xfrm>
            <a:custGeom>
              <a:rect b="b" l="l" r="r" t="t"/>
              <a:pathLst>
                <a:path extrusionOk="0" h="5853" w="5871">
                  <a:moveTo>
                    <a:pt x="2944" y="786"/>
                  </a:moveTo>
                  <a:cubicBezTo>
                    <a:pt x="4104" y="786"/>
                    <a:pt x="5068" y="1749"/>
                    <a:pt x="5068" y="2927"/>
                  </a:cubicBezTo>
                  <a:cubicBezTo>
                    <a:pt x="5068" y="4087"/>
                    <a:pt x="4104" y="5050"/>
                    <a:pt x="2944" y="5050"/>
                  </a:cubicBezTo>
                  <a:cubicBezTo>
                    <a:pt x="1767" y="5050"/>
                    <a:pt x="803" y="4087"/>
                    <a:pt x="803" y="2927"/>
                  </a:cubicBezTo>
                  <a:cubicBezTo>
                    <a:pt x="803" y="1749"/>
                    <a:pt x="1767" y="786"/>
                    <a:pt x="2944" y="786"/>
                  </a:cubicBezTo>
                  <a:close/>
                  <a:moveTo>
                    <a:pt x="2944" y="1"/>
                  </a:moveTo>
                  <a:cubicBezTo>
                    <a:pt x="1339" y="1"/>
                    <a:pt x="0" y="1321"/>
                    <a:pt x="0" y="2927"/>
                  </a:cubicBezTo>
                  <a:cubicBezTo>
                    <a:pt x="0" y="4533"/>
                    <a:pt x="1339" y="5853"/>
                    <a:pt x="2944" y="5853"/>
                  </a:cubicBezTo>
                  <a:cubicBezTo>
                    <a:pt x="4550" y="5853"/>
                    <a:pt x="5871" y="4533"/>
                    <a:pt x="5871" y="2927"/>
                  </a:cubicBezTo>
                  <a:cubicBezTo>
                    <a:pt x="5871" y="1321"/>
                    <a:pt x="4550" y="1"/>
                    <a:pt x="294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1" name="Google Shape;6191;p49"/>
            <p:cNvSpPr/>
            <p:nvPr/>
          </p:nvSpPr>
          <p:spPr>
            <a:xfrm>
              <a:off x="980375" y="3647700"/>
              <a:ext cx="77175" cy="120450"/>
            </a:xfrm>
            <a:custGeom>
              <a:rect b="b" l="l" r="r" t="t"/>
              <a:pathLst>
                <a:path extrusionOk="0" h="4818" w="3087">
                  <a:moveTo>
                    <a:pt x="1874" y="0"/>
                  </a:moveTo>
                  <a:lnTo>
                    <a:pt x="821" y="2266"/>
                  </a:lnTo>
                  <a:lnTo>
                    <a:pt x="0" y="4122"/>
                  </a:lnTo>
                  <a:cubicBezTo>
                    <a:pt x="535" y="4247"/>
                    <a:pt x="1035" y="4479"/>
                    <a:pt x="1445" y="4818"/>
                  </a:cubicBezTo>
                  <a:lnTo>
                    <a:pt x="3087" y="1106"/>
                  </a:lnTo>
                  <a:lnTo>
                    <a:pt x="2338"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2" name="Google Shape;6192;p49"/>
            <p:cNvSpPr/>
            <p:nvPr/>
          </p:nvSpPr>
          <p:spPr>
            <a:xfrm>
              <a:off x="867500" y="3647700"/>
              <a:ext cx="77200" cy="120450"/>
            </a:xfrm>
            <a:custGeom>
              <a:rect b="b" l="l" r="r" t="t"/>
              <a:pathLst>
                <a:path extrusionOk="0" h="4818" w="3088">
                  <a:moveTo>
                    <a:pt x="733" y="0"/>
                  </a:moveTo>
                  <a:lnTo>
                    <a:pt x="1" y="1106"/>
                  </a:lnTo>
                  <a:lnTo>
                    <a:pt x="1643" y="4818"/>
                  </a:lnTo>
                  <a:cubicBezTo>
                    <a:pt x="2053" y="4479"/>
                    <a:pt x="2552" y="4247"/>
                    <a:pt x="3088" y="4122"/>
                  </a:cubicBezTo>
                  <a:lnTo>
                    <a:pt x="2249" y="2266"/>
                  </a:lnTo>
                  <a:lnTo>
                    <a:pt x="1214"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3" name="Google Shape;6193;p49"/>
            <p:cNvSpPr/>
            <p:nvPr/>
          </p:nvSpPr>
          <p:spPr>
            <a:xfrm>
              <a:off x="912575" y="3647700"/>
              <a:ext cx="99925" cy="40175"/>
            </a:xfrm>
            <a:custGeom>
              <a:rect b="b" l="l" r="r" t="t"/>
              <a:pathLst>
                <a:path extrusionOk="0" h="1607" w="3997">
                  <a:moveTo>
                    <a:pt x="0" y="0"/>
                  </a:moveTo>
                  <a:lnTo>
                    <a:pt x="732" y="1606"/>
                  </a:lnTo>
                  <a:lnTo>
                    <a:pt x="3247" y="1606"/>
                  </a:lnTo>
                  <a:lnTo>
                    <a:pt x="3997" y="0"/>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94" name="Google Shape;6194;p49"/>
          <p:cNvSpPr/>
          <p:nvPr/>
        </p:nvSpPr>
        <p:spPr>
          <a:xfrm>
            <a:off x="8184925" y="5676731"/>
            <a:ext cx="356775" cy="308356"/>
          </a:xfrm>
          <a:custGeom>
            <a:rect b="b" l="l" r="r" t="t"/>
            <a:pathLst>
              <a:path extrusionOk="0" h="9048" w="10795">
                <a:moveTo>
                  <a:pt x="6064" y="0"/>
                </a:moveTo>
                <a:cubicBezTo>
                  <a:pt x="5646" y="0"/>
                  <a:pt x="5264" y="142"/>
                  <a:pt x="4960" y="412"/>
                </a:cubicBezTo>
                <a:cubicBezTo>
                  <a:pt x="4681" y="230"/>
                  <a:pt x="4344" y="130"/>
                  <a:pt x="4011" y="130"/>
                </a:cubicBezTo>
                <a:cubicBezTo>
                  <a:pt x="3854" y="130"/>
                  <a:pt x="3699" y="152"/>
                  <a:pt x="3551" y="198"/>
                </a:cubicBezTo>
                <a:cubicBezTo>
                  <a:pt x="3087" y="341"/>
                  <a:pt x="2712" y="715"/>
                  <a:pt x="2534" y="1179"/>
                </a:cubicBezTo>
                <a:lnTo>
                  <a:pt x="2445" y="1179"/>
                </a:lnTo>
                <a:cubicBezTo>
                  <a:pt x="1552" y="1179"/>
                  <a:pt x="857" y="1875"/>
                  <a:pt x="839" y="2749"/>
                </a:cubicBezTo>
                <a:lnTo>
                  <a:pt x="839" y="2838"/>
                </a:lnTo>
                <a:cubicBezTo>
                  <a:pt x="303" y="3124"/>
                  <a:pt x="0" y="3695"/>
                  <a:pt x="36" y="4302"/>
                </a:cubicBezTo>
                <a:cubicBezTo>
                  <a:pt x="89" y="5140"/>
                  <a:pt x="839" y="5765"/>
                  <a:pt x="1695" y="5765"/>
                </a:cubicBezTo>
                <a:lnTo>
                  <a:pt x="3747" y="5765"/>
                </a:lnTo>
                <a:cubicBezTo>
                  <a:pt x="4639" y="5765"/>
                  <a:pt x="5353" y="6478"/>
                  <a:pt x="5371" y="7353"/>
                </a:cubicBezTo>
                <a:lnTo>
                  <a:pt x="5371" y="9048"/>
                </a:lnTo>
                <a:lnTo>
                  <a:pt x="6423" y="9048"/>
                </a:lnTo>
                <a:lnTo>
                  <a:pt x="6423" y="7852"/>
                </a:lnTo>
                <a:lnTo>
                  <a:pt x="6423" y="7692"/>
                </a:lnTo>
                <a:cubicBezTo>
                  <a:pt x="6423" y="7192"/>
                  <a:pt x="6406" y="6568"/>
                  <a:pt x="6745" y="6157"/>
                </a:cubicBezTo>
                <a:cubicBezTo>
                  <a:pt x="6959" y="5943"/>
                  <a:pt x="7209" y="5747"/>
                  <a:pt x="7458" y="5568"/>
                </a:cubicBezTo>
                <a:cubicBezTo>
                  <a:pt x="7655" y="5444"/>
                  <a:pt x="7833" y="5301"/>
                  <a:pt x="7976" y="5122"/>
                </a:cubicBezTo>
                <a:cubicBezTo>
                  <a:pt x="8047" y="5033"/>
                  <a:pt x="8119" y="4926"/>
                  <a:pt x="8154" y="4819"/>
                </a:cubicBezTo>
                <a:cubicBezTo>
                  <a:pt x="7945" y="4741"/>
                  <a:pt x="7736" y="4691"/>
                  <a:pt x="7520" y="4691"/>
                </a:cubicBezTo>
                <a:cubicBezTo>
                  <a:pt x="7441" y="4691"/>
                  <a:pt x="7361" y="4698"/>
                  <a:pt x="7280" y="4712"/>
                </a:cubicBezTo>
                <a:cubicBezTo>
                  <a:pt x="7269" y="4713"/>
                  <a:pt x="7259" y="4714"/>
                  <a:pt x="7249" y="4714"/>
                </a:cubicBezTo>
                <a:cubicBezTo>
                  <a:pt x="7119" y="4714"/>
                  <a:pt x="7010" y="4612"/>
                  <a:pt x="6977" y="4480"/>
                </a:cubicBezTo>
                <a:cubicBezTo>
                  <a:pt x="6959" y="4337"/>
                  <a:pt x="7048" y="4195"/>
                  <a:pt x="7209" y="4177"/>
                </a:cubicBezTo>
                <a:cubicBezTo>
                  <a:pt x="7313" y="4161"/>
                  <a:pt x="7417" y="4153"/>
                  <a:pt x="7521" y="4153"/>
                </a:cubicBezTo>
                <a:cubicBezTo>
                  <a:pt x="7773" y="4153"/>
                  <a:pt x="8026" y="4200"/>
                  <a:pt x="8279" y="4302"/>
                </a:cubicBezTo>
                <a:cubicBezTo>
                  <a:pt x="8279" y="4248"/>
                  <a:pt x="8279" y="4230"/>
                  <a:pt x="8279" y="4195"/>
                </a:cubicBezTo>
                <a:cubicBezTo>
                  <a:pt x="8297" y="3980"/>
                  <a:pt x="8279" y="3766"/>
                  <a:pt x="8208" y="3570"/>
                </a:cubicBezTo>
                <a:cubicBezTo>
                  <a:pt x="8011" y="3088"/>
                  <a:pt x="7548" y="2874"/>
                  <a:pt x="7119" y="2696"/>
                </a:cubicBezTo>
                <a:cubicBezTo>
                  <a:pt x="7030" y="2678"/>
                  <a:pt x="6941" y="2642"/>
                  <a:pt x="6852" y="2624"/>
                </a:cubicBezTo>
                <a:lnTo>
                  <a:pt x="6762" y="2589"/>
                </a:lnTo>
                <a:lnTo>
                  <a:pt x="6745" y="2589"/>
                </a:lnTo>
                <a:cubicBezTo>
                  <a:pt x="6655" y="2607"/>
                  <a:pt x="6548" y="2642"/>
                  <a:pt x="6441" y="2678"/>
                </a:cubicBezTo>
                <a:lnTo>
                  <a:pt x="6316" y="2696"/>
                </a:lnTo>
                <a:lnTo>
                  <a:pt x="6191" y="2731"/>
                </a:lnTo>
                <a:cubicBezTo>
                  <a:pt x="5960" y="2999"/>
                  <a:pt x="5852" y="3338"/>
                  <a:pt x="5870" y="3695"/>
                </a:cubicBezTo>
                <a:cubicBezTo>
                  <a:pt x="5906" y="4052"/>
                  <a:pt x="6067" y="4373"/>
                  <a:pt x="6334" y="4605"/>
                </a:cubicBezTo>
                <a:cubicBezTo>
                  <a:pt x="6441" y="4694"/>
                  <a:pt x="6441" y="4855"/>
                  <a:pt x="6370" y="4962"/>
                </a:cubicBezTo>
                <a:cubicBezTo>
                  <a:pt x="6319" y="5023"/>
                  <a:pt x="6246" y="5055"/>
                  <a:pt x="6172" y="5055"/>
                </a:cubicBezTo>
                <a:cubicBezTo>
                  <a:pt x="6116" y="5055"/>
                  <a:pt x="6059" y="5036"/>
                  <a:pt x="6013" y="4997"/>
                </a:cubicBezTo>
                <a:cubicBezTo>
                  <a:pt x="5852" y="4855"/>
                  <a:pt x="5728" y="4694"/>
                  <a:pt x="5621" y="4498"/>
                </a:cubicBezTo>
                <a:lnTo>
                  <a:pt x="5585" y="4498"/>
                </a:lnTo>
                <a:cubicBezTo>
                  <a:pt x="5210" y="4444"/>
                  <a:pt x="4800" y="4373"/>
                  <a:pt x="4461" y="4141"/>
                </a:cubicBezTo>
                <a:cubicBezTo>
                  <a:pt x="4336" y="4070"/>
                  <a:pt x="4300" y="3909"/>
                  <a:pt x="4389" y="3784"/>
                </a:cubicBezTo>
                <a:cubicBezTo>
                  <a:pt x="4433" y="3707"/>
                  <a:pt x="4511" y="3671"/>
                  <a:pt x="4593" y="3671"/>
                </a:cubicBezTo>
                <a:cubicBezTo>
                  <a:pt x="4645" y="3671"/>
                  <a:pt x="4698" y="3685"/>
                  <a:pt x="4746" y="3713"/>
                </a:cubicBezTo>
                <a:cubicBezTo>
                  <a:pt x="4943" y="3838"/>
                  <a:pt x="5174" y="3909"/>
                  <a:pt x="5406" y="3927"/>
                </a:cubicBezTo>
                <a:cubicBezTo>
                  <a:pt x="5389" y="3873"/>
                  <a:pt x="5371" y="3802"/>
                  <a:pt x="5353" y="3731"/>
                </a:cubicBezTo>
                <a:cubicBezTo>
                  <a:pt x="5317" y="3427"/>
                  <a:pt x="5389" y="3124"/>
                  <a:pt x="5496" y="2856"/>
                </a:cubicBezTo>
                <a:lnTo>
                  <a:pt x="5496" y="2856"/>
                </a:lnTo>
                <a:cubicBezTo>
                  <a:pt x="5317" y="2892"/>
                  <a:pt x="5139" y="2910"/>
                  <a:pt x="4960" y="2910"/>
                </a:cubicBezTo>
                <a:cubicBezTo>
                  <a:pt x="4800" y="2910"/>
                  <a:pt x="4639" y="2892"/>
                  <a:pt x="4479" y="2856"/>
                </a:cubicBezTo>
                <a:cubicBezTo>
                  <a:pt x="4193" y="3213"/>
                  <a:pt x="3765" y="3481"/>
                  <a:pt x="3319" y="3588"/>
                </a:cubicBezTo>
                <a:cubicBezTo>
                  <a:pt x="2730" y="3891"/>
                  <a:pt x="2159" y="4284"/>
                  <a:pt x="2159" y="4926"/>
                </a:cubicBezTo>
                <a:cubicBezTo>
                  <a:pt x="2159" y="5087"/>
                  <a:pt x="2034" y="5194"/>
                  <a:pt x="1891" y="5194"/>
                </a:cubicBezTo>
                <a:cubicBezTo>
                  <a:pt x="1749" y="5194"/>
                  <a:pt x="1624" y="5087"/>
                  <a:pt x="1624" y="4926"/>
                </a:cubicBezTo>
                <a:cubicBezTo>
                  <a:pt x="1642" y="4426"/>
                  <a:pt x="1874" y="3963"/>
                  <a:pt x="2248" y="3641"/>
                </a:cubicBezTo>
                <a:cubicBezTo>
                  <a:pt x="1927" y="3606"/>
                  <a:pt x="1642" y="3463"/>
                  <a:pt x="1428" y="3231"/>
                </a:cubicBezTo>
                <a:cubicBezTo>
                  <a:pt x="1338" y="3106"/>
                  <a:pt x="1356" y="2946"/>
                  <a:pt x="1463" y="2856"/>
                </a:cubicBezTo>
                <a:cubicBezTo>
                  <a:pt x="1509" y="2818"/>
                  <a:pt x="1569" y="2799"/>
                  <a:pt x="1629" y="2799"/>
                </a:cubicBezTo>
                <a:cubicBezTo>
                  <a:pt x="1708" y="2799"/>
                  <a:pt x="1787" y="2831"/>
                  <a:pt x="1838" y="2892"/>
                </a:cubicBezTo>
                <a:cubicBezTo>
                  <a:pt x="1938" y="3009"/>
                  <a:pt x="2210" y="3126"/>
                  <a:pt x="2610" y="3126"/>
                </a:cubicBezTo>
                <a:cubicBezTo>
                  <a:pt x="2637" y="3126"/>
                  <a:pt x="2666" y="3125"/>
                  <a:pt x="2694" y="3124"/>
                </a:cubicBezTo>
                <a:cubicBezTo>
                  <a:pt x="3123" y="3124"/>
                  <a:pt x="3569" y="2963"/>
                  <a:pt x="3908" y="2678"/>
                </a:cubicBezTo>
                <a:cubicBezTo>
                  <a:pt x="3515" y="2517"/>
                  <a:pt x="3194" y="2214"/>
                  <a:pt x="2998" y="1839"/>
                </a:cubicBezTo>
                <a:cubicBezTo>
                  <a:pt x="2926" y="1714"/>
                  <a:pt x="2980" y="1554"/>
                  <a:pt x="3087" y="1482"/>
                </a:cubicBezTo>
                <a:cubicBezTo>
                  <a:pt x="3131" y="1461"/>
                  <a:pt x="3176" y="1450"/>
                  <a:pt x="3220" y="1450"/>
                </a:cubicBezTo>
                <a:cubicBezTo>
                  <a:pt x="3319" y="1450"/>
                  <a:pt x="3412" y="1503"/>
                  <a:pt x="3462" y="1590"/>
                </a:cubicBezTo>
                <a:cubicBezTo>
                  <a:pt x="3736" y="2088"/>
                  <a:pt x="4227" y="2334"/>
                  <a:pt x="4948" y="2334"/>
                </a:cubicBezTo>
                <a:cubicBezTo>
                  <a:pt x="5260" y="2334"/>
                  <a:pt x="5614" y="2288"/>
                  <a:pt x="6013" y="2196"/>
                </a:cubicBezTo>
                <a:cubicBezTo>
                  <a:pt x="5763" y="2000"/>
                  <a:pt x="5585" y="1679"/>
                  <a:pt x="5603" y="1179"/>
                </a:cubicBezTo>
                <a:cubicBezTo>
                  <a:pt x="5603" y="1019"/>
                  <a:pt x="5745" y="911"/>
                  <a:pt x="5888" y="911"/>
                </a:cubicBezTo>
                <a:cubicBezTo>
                  <a:pt x="6031" y="911"/>
                  <a:pt x="6156" y="1054"/>
                  <a:pt x="6138" y="1197"/>
                </a:cubicBezTo>
                <a:cubicBezTo>
                  <a:pt x="6120" y="1804"/>
                  <a:pt x="6441" y="1911"/>
                  <a:pt x="6977" y="2071"/>
                </a:cubicBezTo>
                <a:cubicBezTo>
                  <a:pt x="7048" y="2107"/>
                  <a:pt x="7137" y="2107"/>
                  <a:pt x="7209" y="2143"/>
                </a:cubicBezTo>
                <a:cubicBezTo>
                  <a:pt x="7369" y="1804"/>
                  <a:pt x="7655" y="1554"/>
                  <a:pt x="8011" y="1465"/>
                </a:cubicBezTo>
                <a:cubicBezTo>
                  <a:pt x="8033" y="1459"/>
                  <a:pt x="8054" y="1457"/>
                  <a:pt x="8076" y="1457"/>
                </a:cubicBezTo>
                <a:cubicBezTo>
                  <a:pt x="8199" y="1457"/>
                  <a:pt x="8320" y="1539"/>
                  <a:pt x="8350" y="1661"/>
                </a:cubicBezTo>
                <a:cubicBezTo>
                  <a:pt x="8386" y="1804"/>
                  <a:pt x="8297" y="1964"/>
                  <a:pt x="8154" y="2000"/>
                </a:cubicBezTo>
                <a:cubicBezTo>
                  <a:pt x="7958" y="2053"/>
                  <a:pt x="7815" y="2178"/>
                  <a:pt x="7726" y="2339"/>
                </a:cubicBezTo>
                <a:lnTo>
                  <a:pt x="7726" y="2375"/>
                </a:lnTo>
                <a:cubicBezTo>
                  <a:pt x="8136" y="2571"/>
                  <a:pt x="8493" y="2856"/>
                  <a:pt x="8672" y="3356"/>
                </a:cubicBezTo>
                <a:cubicBezTo>
                  <a:pt x="8725" y="3463"/>
                  <a:pt x="8743" y="3570"/>
                  <a:pt x="8761" y="3659"/>
                </a:cubicBezTo>
                <a:cubicBezTo>
                  <a:pt x="8814" y="3641"/>
                  <a:pt x="8850" y="3570"/>
                  <a:pt x="8886" y="3517"/>
                </a:cubicBezTo>
                <a:cubicBezTo>
                  <a:pt x="8975" y="3302"/>
                  <a:pt x="9046" y="3106"/>
                  <a:pt x="9064" y="2892"/>
                </a:cubicBezTo>
                <a:cubicBezTo>
                  <a:pt x="9082" y="2803"/>
                  <a:pt x="9153" y="2714"/>
                  <a:pt x="9243" y="2678"/>
                </a:cubicBezTo>
                <a:cubicBezTo>
                  <a:pt x="9272" y="2666"/>
                  <a:pt x="9304" y="2660"/>
                  <a:pt x="9336" y="2660"/>
                </a:cubicBezTo>
                <a:cubicBezTo>
                  <a:pt x="9399" y="2660"/>
                  <a:pt x="9463" y="2684"/>
                  <a:pt x="9510" y="2731"/>
                </a:cubicBezTo>
                <a:cubicBezTo>
                  <a:pt x="9582" y="2803"/>
                  <a:pt x="9617" y="2892"/>
                  <a:pt x="9582" y="2999"/>
                </a:cubicBezTo>
                <a:cubicBezTo>
                  <a:pt x="9546" y="3267"/>
                  <a:pt x="9475" y="3517"/>
                  <a:pt x="9332" y="3766"/>
                </a:cubicBezTo>
                <a:cubicBezTo>
                  <a:pt x="9207" y="3998"/>
                  <a:pt x="9011" y="4177"/>
                  <a:pt x="8761" y="4302"/>
                </a:cubicBezTo>
                <a:cubicBezTo>
                  <a:pt x="8743" y="4641"/>
                  <a:pt x="8636" y="4962"/>
                  <a:pt x="8475" y="5265"/>
                </a:cubicBezTo>
                <a:cubicBezTo>
                  <a:pt x="8654" y="5461"/>
                  <a:pt x="8832" y="5640"/>
                  <a:pt x="9046" y="5765"/>
                </a:cubicBezTo>
                <a:cubicBezTo>
                  <a:pt x="9136" y="5818"/>
                  <a:pt x="9189" y="5925"/>
                  <a:pt x="9189" y="6014"/>
                </a:cubicBezTo>
                <a:cubicBezTo>
                  <a:pt x="9189" y="6104"/>
                  <a:pt x="9136" y="6193"/>
                  <a:pt x="9046" y="6229"/>
                </a:cubicBezTo>
                <a:cubicBezTo>
                  <a:pt x="8993" y="6255"/>
                  <a:pt x="8944" y="6269"/>
                  <a:pt x="8899" y="6269"/>
                </a:cubicBezTo>
                <a:cubicBezTo>
                  <a:pt x="8855" y="6269"/>
                  <a:pt x="8814" y="6255"/>
                  <a:pt x="8779" y="6229"/>
                </a:cubicBezTo>
                <a:cubicBezTo>
                  <a:pt x="8547" y="6068"/>
                  <a:pt x="8333" y="5890"/>
                  <a:pt x="8154" y="5693"/>
                </a:cubicBezTo>
                <a:cubicBezTo>
                  <a:pt x="8011" y="5800"/>
                  <a:pt x="7869" y="5907"/>
                  <a:pt x="7744" y="5997"/>
                </a:cubicBezTo>
                <a:cubicBezTo>
                  <a:pt x="7512" y="6139"/>
                  <a:pt x="7316" y="6300"/>
                  <a:pt x="7137" y="6496"/>
                </a:cubicBezTo>
                <a:cubicBezTo>
                  <a:pt x="6923" y="6764"/>
                  <a:pt x="6941" y="7246"/>
                  <a:pt x="6941" y="7674"/>
                </a:cubicBezTo>
                <a:lnTo>
                  <a:pt x="6941" y="7852"/>
                </a:lnTo>
                <a:lnTo>
                  <a:pt x="6941" y="9048"/>
                </a:lnTo>
                <a:lnTo>
                  <a:pt x="8011" y="9048"/>
                </a:lnTo>
                <a:cubicBezTo>
                  <a:pt x="8011" y="7317"/>
                  <a:pt x="8832" y="7228"/>
                  <a:pt x="8939" y="7210"/>
                </a:cubicBezTo>
                <a:cubicBezTo>
                  <a:pt x="9278" y="7121"/>
                  <a:pt x="10206" y="6639"/>
                  <a:pt x="10402" y="5658"/>
                </a:cubicBezTo>
                <a:cubicBezTo>
                  <a:pt x="10420" y="5586"/>
                  <a:pt x="10402" y="5533"/>
                  <a:pt x="10402" y="5479"/>
                </a:cubicBezTo>
                <a:cubicBezTo>
                  <a:pt x="10795" y="4926"/>
                  <a:pt x="10777" y="4159"/>
                  <a:pt x="10349" y="3641"/>
                </a:cubicBezTo>
                <a:cubicBezTo>
                  <a:pt x="10402" y="3463"/>
                  <a:pt x="10420" y="3302"/>
                  <a:pt x="10420" y="3160"/>
                </a:cubicBezTo>
                <a:cubicBezTo>
                  <a:pt x="10420" y="2392"/>
                  <a:pt x="9885" y="1750"/>
                  <a:pt x="9153" y="1607"/>
                </a:cubicBezTo>
                <a:cubicBezTo>
                  <a:pt x="8921" y="965"/>
                  <a:pt x="8315" y="537"/>
                  <a:pt x="7637" y="537"/>
                </a:cubicBezTo>
                <a:cubicBezTo>
                  <a:pt x="7512" y="537"/>
                  <a:pt x="7387" y="537"/>
                  <a:pt x="7262" y="572"/>
                </a:cubicBezTo>
                <a:cubicBezTo>
                  <a:pt x="6977" y="251"/>
                  <a:pt x="6566" y="37"/>
                  <a:pt x="6138" y="2"/>
                </a:cubicBezTo>
                <a:cubicBezTo>
                  <a:pt x="6113" y="1"/>
                  <a:pt x="6088" y="0"/>
                  <a:pt x="606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5" name="Google Shape;6195;p49"/>
          <p:cNvSpPr/>
          <p:nvPr/>
        </p:nvSpPr>
        <p:spPr>
          <a:xfrm>
            <a:off x="8786731" y="5675469"/>
            <a:ext cx="306671" cy="362134"/>
          </a:xfrm>
          <a:custGeom>
            <a:rect b="b" l="l" r="r" t="t"/>
            <a:pathLst>
              <a:path extrusionOk="0" h="10626" w="9279">
                <a:moveTo>
                  <a:pt x="3640" y="1062"/>
                </a:moveTo>
                <a:cubicBezTo>
                  <a:pt x="3890" y="1062"/>
                  <a:pt x="4140" y="1133"/>
                  <a:pt x="4318" y="1312"/>
                </a:cubicBezTo>
                <a:cubicBezTo>
                  <a:pt x="4487" y="1203"/>
                  <a:pt x="4672" y="1152"/>
                  <a:pt x="4857" y="1152"/>
                </a:cubicBezTo>
                <a:cubicBezTo>
                  <a:pt x="4946" y="1152"/>
                  <a:pt x="5034" y="1164"/>
                  <a:pt x="5121" y="1187"/>
                </a:cubicBezTo>
                <a:cubicBezTo>
                  <a:pt x="5407" y="1276"/>
                  <a:pt x="5603" y="1490"/>
                  <a:pt x="5692" y="1758"/>
                </a:cubicBezTo>
                <a:lnTo>
                  <a:pt x="5764" y="1758"/>
                </a:lnTo>
                <a:cubicBezTo>
                  <a:pt x="6263" y="1758"/>
                  <a:pt x="6674" y="2150"/>
                  <a:pt x="6674" y="2650"/>
                </a:cubicBezTo>
                <a:lnTo>
                  <a:pt x="6674" y="2686"/>
                </a:lnTo>
                <a:cubicBezTo>
                  <a:pt x="6977" y="2864"/>
                  <a:pt x="7155" y="3203"/>
                  <a:pt x="7137" y="3542"/>
                </a:cubicBezTo>
                <a:cubicBezTo>
                  <a:pt x="7033" y="3995"/>
                  <a:pt x="6623" y="4346"/>
                  <a:pt x="6172" y="4346"/>
                </a:cubicBezTo>
                <a:cubicBezTo>
                  <a:pt x="6160" y="4346"/>
                  <a:pt x="6149" y="4345"/>
                  <a:pt x="6138" y="4345"/>
                </a:cubicBezTo>
                <a:lnTo>
                  <a:pt x="4943" y="4345"/>
                </a:lnTo>
                <a:cubicBezTo>
                  <a:pt x="4443" y="4345"/>
                  <a:pt x="4033" y="4755"/>
                  <a:pt x="4033" y="5255"/>
                </a:cubicBezTo>
                <a:lnTo>
                  <a:pt x="4033" y="6236"/>
                </a:lnTo>
                <a:lnTo>
                  <a:pt x="3426" y="6236"/>
                </a:lnTo>
                <a:lnTo>
                  <a:pt x="3426" y="5451"/>
                </a:lnTo>
                <a:cubicBezTo>
                  <a:pt x="3426" y="5166"/>
                  <a:pt x="3444" y="4809"/>
                  <a:pt x="3230" y="4595"/>
                </a:cubicBezTo>
                <a:cubicBezTo>
                  <a:pt x="3123" y="4452"/>
                  <a:pt x="2980" y="4345"/>
                  <a:pt x="2837" y="4238"/>
                </a:cubicBezTo>
                <a:cubicBezTo>
                  <a:pt x="2730" y="4184"/>
                  <a:pt x="2623" y="4095"/>
                  <a:pt x="2552" y="3988"/>
                </a:cubicBezTo>
                <a:cubicBezTo>
                  <a:pt x="2498" y="3935"/>
                  <a:pt x="2480" y="3881"/>
                  <a:pt x="2463" y="3810"/>
                </a:cubicBezTo>
                <a:cubicBezTo>
                  <a:pt x="2572" y="3755"/>
                  <a:pt x="2702" y="3732"/>
                  <a:pt x="2828" y="3732"/>
                </a:cubicBezTo>
                <a:cubicBezTo>
                  <a:pt x="2868" y="3732"/>
                  <a:pt x="2906" y="3734"/>
                  <a:pt x="2944" y="3738"/>
                </a:cubicBezTo>
                <a:cubicBezTo>
                  <a:pt x="3034" y="3738"/>
                  <a:pt x="3105" y="3685"/>
                  <a:pt x="3105" y="3613"/>
                </a:cubicBezTo>
                <a:cubicBezTo>
                  <a:pt x="3105" y="3524"/>
                  <a:pt x="3051" y="3453"/>
                  <a:pt x="2980" y="3435"/>
                </a:cubicBezTo>
                <a:cubicBezTo>
                  <a:pt x="2934" y="3431"/>
                  <a:pt x="2886" y="3429"/>
                  <a:pt x="2839" y="3429"/>
                </a:cubicBezTo>
                <a:cubicBezTo>
                  <a:pt x="2684" y="3429"/>
                  <a:pt x="2523" y="3452"/>
                  <a:pt x="2373" y="3506"/>
                </a:cubicBezTo>
                <a:cubicBezTo>
                  <a:pt x="2373" y="3471"/>
                  <a:pt x="2373" y="3453"/>
                  <a:pt x="2356" y="3435"/>
                </a:cubicBezTo>
                <a:cubicBezTo>
                  <a:pt x="2356" y="3310"/>
                  <a:pt x="2373" y="3203"/>
                  <a:pt x="2409" y="3078"/>
                </a:cubicBezTo>
                <a:cubicBezTo>
                  <a:pt x="2498" y="2793"/>
                  <a:pt x="2766" y="2686"/>
                  <a:pt x="3034" y="2579"/>
                </a:cubicBezTo>
                <a:cubicBezTo>
                  <a:pt x="3069" y="2579"/>
                  <a:pt x="3123" y="2561"/>
                  <a:pt x="3194" y="2543"/>
                </a:cubicBezTo>
                <a:lnTo>
                  <a:pt x="3230" y="2525"/>
                </a:lnTo>
                <a:cubicBezTo>
                  <a:pt x="3301" y="2543"/>
                  <a:pt x="3355" y="2561"/>
                  <a:pt x="3408" y="2579"/>
                </a:cubicBezTo>
                <a:lnTo>
                  <a:pt x="3480" y="2579"/>
                </a:lnTo>
                <a:lnTo>
                  <a:pt x="3569" y="2596"/>
                </a:lnTo>
                <a:cubicBezTo>
                  <a:pt x="3694" y="2757"/>
                  <a:pt x="3765" y="2953"/>
                  <a:pt x="3747" y="3150"/>
                </a:cubicBezTo>
                <a:cubicBezTo>
                  <a:pt x="3729" y="3346"/>
                  <a:pt x="3640" y="3542"/>
                  <a:pt x="3480" y="3685"/>
                </a:cubicBezTo>
                <a:cubicBezTo>
                  <a:pt x="3426" y="3721"/>
                  <a:pt x="3408" y="3810"/>
                  <a:pt x="3480" y="3881"/>
                </a:cubicBezTo>
                <a:cubicBezTo>
                  <a:pt x="3500" y="3912"/>
                  <a:pt x="3539" y="3931"/>
                  <a:pt x="3582" y="3931"/>
                </a:cubicBezTo>
                <a:cubicBezTo>
                  <a:pt x="3613" y="3931"/>
                  <a:pt x="3646" y="3921"/>
                  <a:pt x="3676" y="3899"/>
                </a:cubicBezTo>
                <a:cubicBezTo>
                  <a:pt x="3765" y="3810"/>
                  <a:pt x="3837" y="3721"/>
                  <a:pt x="3890" y="3613"/>
                </a:cubicBezTo>
                <a:lnTo>
                  <a:pt x="3908" y="3613"/>
                </a:lnTo>
                <a:cubicBezTo>
                  <a:pt x="4140" y="3596"/>
                  <a:pt x="4354" y="3524"/>
                  <a:pt x="4568" y="3417"/>
                </a:cubicBezTo>
                <a:cubicBezTo>
                  <a:pt x="4586" y="3399"/>
                  <a:pt x="4604" y="3364"/>
                  <a:pt x="4622" y="3328"/>
                </a:cubicBezTo>
                <a:cubicBezTo>
                  <a:pt x="4639" y="3292"/>
                  <a:pt x="4622" y="3239"/>
                  <a:pt x="4604" y="3221"/>
                </a:cubicBezTo>
                <a:cubicBezTo>
                  <a:pt x="4572" y="3179"/>
                  <a:pt x="4529" y="3162"/>
                  <a:pt x="4487" y="3162"/>
                </a:cubicBezTo>
                <a:cubicBezTo>
                  <a:pt x="4458" y="3162"/>
                  <a:pt x="4430" y="3170"/>
                  <a:pt x="4408" y="3185"/>
                </a:cubicBezTo>
                <a:cubicBezTo>
                  <a:pt x="4283" y="3239"/>
                  <a:pt x="4158" y="3310"/>
                  <a:pt x="4015" y="3310"/>
                </a:cubicBezTo>
                <a:cubicBezTo>
                  <a:pt x="4033" y="3274"/>
                  <a:pt x="4033" y="3221"/>
                  <a:pt x="4033" y="3185"/>
                </a:cubicBezTo>
                <a:cubicBezTo>
                  <a:pt x="4051" y="3007"/>
                  <a:pt x="4033" y="2846"/>
                  <a:pt x="3961" y="2686"/>
                </a:cubicBezTo>
                <a:lnTo>
                  <a:pt x="3961" y="2686"/>
                </a:lnTo>
                <a:cubicBezTo>
                  <a:pt x="4068" y="2704"/>
                  <a:pt x="4176" y="2721"/>
                  <a:pt x="4283" y="2721"/>
                </a:cubicBezTo>
                <a:cubicBezTo>
                  <a:pt x="4372" y="2721"/>
                  <a:pt x="4461" y="2704"/>
                  <a:pt x="4568" y="2686"/>
                </a:cubicBezTo>
                <a:cubicBezTo>
                  <a:pt x="4729" y="2900"/>
                  <a:pt x="4961" y="3043"/>
                  <a:pt x="5228" y="3114"/>
                </a:cubicBezTo>
                <a:cubicBezTo>
                  <a:pt x="5567" y="3292"/>
                  <a:pt x="5888" y="3506"/>
                  <a:pt x="5888" y="3881"/>
                </a:cubicBezTo>
                <a:cubicBezTo>
                  <a:pt x="5888" y="3935"/>
                  <a:pt x="5924" y="4006"/>
                  <a:pt x="5960" y="4042"/>
                </a:cubicBezTo>
                <a:cubicBezTo>
                  <a:pt x="5987" y="4051"/>
                  <a:pt x="6013" y="4055"/>
                  <a:pt x="6040" y="4055"/>
                </a:cubicBezTo>
                <a:cubicBezTo>
                  <a:pt x="6067" y="4055"/>
                  <a:pt x="6094" y="4051"/>
                  <a:pt x="6120" y="4042"/>
                </a:cubicBezTo>
                <a:cubicBezTo>
                  <a:pt x="6174" y="4006"/>
                  <a:pt x="6192" y="3935"/>
                  <a:pt x="6192" y="3881"/>
                </a:cubicBezTo>
                <a:cubicBezTo>
                  <a:pt x="6192" y="3596"/>
                  <a:pt x="6049" y="3328"/>
                  <a:pt x="5817" y="3150"/>
                </a:cubicBezTo>
                <a:cubicBezTo>
                  <a:pt x="6013" y="3150"/>
                  <a:pt x="6174" y="3043"/>
                  <a:pt x="6299" y="2918"/>
                </a:cubicBezTo>
                <a:cubicBezTo>
                  <a:pt x="6335" y="2846"/>
                  <a:pt x="6335" y="2757"/>
                  <a:pt x="6281" y="2704"/>
                </a:cubicBezTo>
                <a:cubicBezTo>
                  <a:pt x="6251" y="2681"/>
                  <a:pt x="6218" y="2671"/>
                  <a:pt x="6186" y="2671"/>
                </a:cubicBezTo>
                <a:cubicBezTo>
                  <a:pt x="6141" y="2671"/>
                  <a:pt x="6098" y="2690"/>
                  <a:pt x="6067" y="2721"/>
                </a:cubicBezTo>
                <a:cubicBezTo>
                  <a:pt x="6003" y="2785"/>
                  <a:pt x="5854" y="2849"/>
                  <a:pt x="5644" y="2849"/>
                </a:cubicBezTo>
                <a:cubicBezTo>
                  <a:pt x="5619" y="2849"/>
                  <a:pt x="5594" y="2848"/>
                  <a:pt x="5567" y="2846"/>
                </a:cubicBezTo>
                <a:cubicBezTo>
                  <a:pt x="5317" y="2846"/>
                  <a:pt x="5068" y="2757"/>
                  <a:pt x="4871" y="2596"/>
                </a:cubicBezTo>
                <a:cubicBezTo>
                  <a:pt x="5086" y="2507"/>
                  <a:pt x="5282" y="2347"/>
                  <a:pt x="5407" y="2150"/>
                </a:cubicBezTo>
                <a:cubicBezTo>
                  <a:pt x="5442" y="2079"/>
                  <a:pt x="5407" y="1990"/>
                  <a:pt x="5335" y="1936"/>
                </a:cubicBezTo>
                <a:cubicBezTo>
                  <a:pt x="5317" y="1924"/>
                  <a:pt x="5296" y="1918"/>
                  <a:pt x="5273" y="1918"/>
                </a:cubicBezTo>
                <a:cubicBezTo>
                  <a:pt x="5226" y="1918"/>
                  <a:pt x="5175" y="1942"/>
                  <a:pt x="5139" y="1990"/>
                </a:cubicBezTo>
                <a:cubicBezTo>
                  <a:pt x="4991" y="2273"/>
                  <a:pt x="4716" y="2412"/>
                  <a:pt x="4307" y="2412"/>
                </a:cubicBezTo>
                <a:cubicBezTo>
                  <a:pt x="4124" y="2412"/>
                  <a:pt x="3913" y="2384"/>
                  <a:pt x="3676" y="2329"/>
                </a:cubicBezTo>
                <a:cubicBezTo>
                  <a:pt x="3854" y="2186"/>
                  <a:pt x="3944" y="1954"/>
                  <a:pt x="3908" y="1740"/>
                </a:cubicBezTo>
                <a:cubicBezTo>
                  <a:pt x="3908" y="1686"/>
                  <a:pt x="3872" y="1633"/>
                  <a:pt x="3837" y="1597"/>
                </a:cubicBezTo>
                <a:cubicBezTo>
                  <a:pt x="3807" y="1590"/>
                  <a:pt x="3784" y="1586"/>
                  <a:pt x="3762" y="1586"/>
                </a:cubicBezTo>
                <a:cubicBezTo>
                  <a:pt x="3733" y="1586"/>
                  <a:pt x="3707" y="1594"/>
                  <a:pt x="3676" y="1615"/>
                </a:cubicBezTo>
                <a:cubicBezTo>
                  <a:pt x="3605" y="1651"/>
                  <a:pt x="3605" y="1704"/>
                  <a:pt x="3605" y="1758"/>
                </a:cubicBezTo>
                <a:cubicBezTo>
                  <a:pt x="3605" y="2115"/>
                  <a:pt x="3426" y="2168"/>
                  <a:pt x="3123" y="2257"/>
                </a:cubicBezTo>
                <a:cubicBezTo>
                  <a:pt x="3087" y="2275"/>
                  <a:pt x="3034" y="2293"/>
                  <a:pt x="2980" y="2311"/>
                </a:cubicBezTo>
                <a:cubicBezTo>
                  <a:pt x="2909" y="2115"/>
                  <a:pt x="2730" y="1972"/>
                  <a:pt x="2534" y="1918"/>
                </a:cubicBezTo>
                <a:cubicBezTo>
                  <a:pt x="2520" y="1914"/>
                  <a:pt x="2505" y="1911"/>
                  <a:pt x="2491" y="1911"/>
                </a:cubicBezTo>
                <a:cubicBezTo>
                  <a:pt x="2453" y="1911"/>
                  <a:pt x="2417" y="1928"/>
                  <a:pt x="2391" y="1954"/>
                </a:cubicBezTo>
                <a:cubicBezTo>
                  <a:pt x="2356" y="2008"/>
                  <a:pt x="2338" y="2043"/>
                  <a:pt x="2356" y="2115"/>
                </a:cubicBezTo>
                <a:cubicBezTo>
                  <a:pt x="2356" y="2168"/>
                  <a:pt x="2409" y="2222"/>
                  <a:pt x="2480" y="2222"/>
                </a:cubicBezTo>
                <a:cubicBezTo>
                  <a:pt x="2570" y="2257"/>
                  <a:pt x="2659" y="2329"/>
                  <a:pt x="2712" y="2418"/>
                </a:cubicBezTo>
                <a:lnTo>
                  <a:pt x="2712" y="2436"/>
                </a:lnTo>
                <a:cubicBezTo>
                  <a:pt x="2463" y="2543"/>
                  <a:pt x="2249" y="2739"/>
                  <a:pt x="2159" y="2989"/>
                </a:cubicBezTo>
                <a:cubicBezTo>
                  <a:pt x="2141" y="3043"/>
                  <a:pt x="2124" y="3114"/>
                  <a:pt x="2124" y="3185"/>
                </a:cubicBezTo>
                <a:cubicBezTo>
                  <a:pt x="2106" y="3150"/>
                  <a:pt x="2070" y="3132"/>
                  <a:pt x="2052" y="3096"/>
                </a:cubicBezTo>
                <a:cubicBezTo>
                  <a:pt x="1999" y="2971"/>
                  <a:pt x="1963" y="2846"/>
                  <a:pt x="1945" y="2739"/>
                </a:cubicBezTo>
                <a:cubicBezTo>
                  <a:pt x="1945" y="2686"/>
                  <a:pt x="1892" y="2614"/>
                  <a:pt x="1856" y="2614"/>
                </a:cubicBezTo>
                <a:cubicBezTo>
                  <a:pt x="1836" y="2601"/>
                  <a:pt x="1815" y="2595"/>
                  <a:pt x="1796" y="2595"/>
                </a:cubicBezTo>
                <a:cubicBezTo>
                  <a:pt x="1764" y="2595"/>
                  <a:pt x="1735" y="2610"/>
                  <a:pt x="1713" y="2632"/>
                </a:cubicBezTo>
                <a:cubicBezTo>
                  <a:pt x="1678" y="2686"/>
                  <a:pt x="1642" y="2739"/>
                  <a:pt x="1678" y="2775"/>
                </a:cubicBezTo>
                <a:cubicBezTo>
                  <a:pt x="1695" y="2953"/>
                  <a:pt x="1749" y="3096"/>
                  <a:pt x="1820" y="3221"/>
                </a:cubicBezTo>
                <a:cubicBezTo>
                  <a:pt x="1892" y="3346"/>
                  <a:pt x="1999" y="3453"/>
                  <a:pt x="2141" y="3524"/>
                </a:cubicBezTo>
                <a:cubicBezTo>
                  <a:pt x="2159" y="3703"/>
                  <a:pt x="2231" y="3899"/>
                  <a:pt x="2320" y="4077"/>
                </a:cubicBezTo>
                <a:cubicBezTo>
                  <a:pt x="2231" y="4184"/>
                  <a:pt x="2106" y="4292"/>
                  <a:pt x="1981" y="4363"/>
                </a:cubicBezTo>
                <a:cubicBezTo>
                  <a:pt x="1945" y="4399"/>
                  <a:pt x="1910" y="4434"/>
                  <a:pt x="1892" y="4506"/>
                </a:cubicBezTo>
                <a:cubicBezTo>
                  <a:pt x="1892" y="4541"/>
                  <a:pt x="1927" y="4613"/>
                  <a:pt x="1981" y="4631"/>
                </a:cubicBezTo>
                <a:cubicBezTo>
                  <a:pt x="2005" y="4647"/>
                  <a:pt x="2029" y="4655"/>
                  <a:pt x="2051" y="4655"/>
                </a:cubicBezTo>
                <a:cubicBezTo>
                  <a:pt x="2079" y="4655"/>
                  <a:pt x="2104" y="4642"/>
                  <a:pt x="2124" y="4613"/>
                </a:cubicBezTo>
                <a:cubicBezTo>
                  <a:pt x="2249" y="4523"/>
                  <a:pt x="2373" y="4434"/>
                  <a:pt x="2480" y="4309"/>
                </a:cubicBezTo>
                <a:cubicBezTo>
                  <a:pt x="2570" y="4381"/>
                  <a:pt x="2641" y="4434"/>
                  <a:pt x="2730" y="4488"/>
                </a:cubicBezTo>
                <a:cubicBezTo>
                  <a:pt x="2855" y="4559"/>
                  <a:pt x="2962" y="4666"/>
                  <a:pt x="3069" y="4773"/>
                </a:cubicBezTo>
                <a:cubicBezTo>
                  <a:pt x="3194" y="4916"/>
                  <a:pt x="3194" y="5201"/>
                  <a:pt x="3194" y="5433"/>
                </a:cubicBezTo>
                <a:lnTo>
                  <a:pt x="3194" y="6236"/>
                </a:lnTo>
                <a:lnTo>
                  <a:pt x="2570" y="6236"/>
                </a:lnTo>
                <a:cubicBezTo>
                  <a:pt x="2570" y="5255"/>
                  <a:pt x="2106" y="5201"/>
                  <a:pt x="2034" y="5166"/>
                </a:cubicBezTo>
                <a:cubicBezTo>
                  <a:pt x="1838" y="5130"/>
                  <a:pt x="1321" y="4845"/>
                  <a:pt x="1214" y="4292"/>
                </a:cubicBezTo>
                <a:cubicBezTo>
                  <a:pt x="1196" y="4256"/>
                  <a:pt x="1196" y="4220"/>
                  <a:pt x="1196" y="4184"/>
                </a:cubicBezTo>
                <a:cubicBezTo>
                  <a:pt x="964" y="3881"/>
                  <a:pt x="982" y="3435"/>
                  <a:pt x="1232" y="3132"/>
                </a:cubicBezTo>
                <a:cubicBezTo>
                  <a:pt x="1214" y="3043"/>
                  <a:pt x="1196" y="2953"/>
                  <a:pt x="1196" y="2846"/>
                </a:cubicBezTo>
                <a:cubicBezTo>
                  <a:pt x="1196" y="2418"/>
                  <a:pt x="1499" y="2043"/>
                  <a:pt x="1927" y="1972"/>
                </a:cubicBezTo>
                <a:cubicBezTo>
                  <a:pt x="2048" y="1610"/>
                  <a:pt x="2385" y="1364"/>
                  <a:pt x="2746" y="1364"/>
                </a:cubicBezTo>
                <a:cubicBezTo>
                  <a:pt x="2759" y="1364"/>
                  <a:pt x="2771" y="1365"/>
                  <a:pt x="2784" y="1365"/>
                </a:cubicBezTo>
                <a:cubicBezTo>
                  <a:pt x="2855" y="1365"/>
                  <a:pt x="2944" y="1383"/>
                  <a:pt x="2998" y="1383"/>
                </a:cubicBezTo>
                <a:cubicBezTo>
                  <a:pt x="3159" y="1205"/>
                  <a:pt x="3390" y="1098"/>
                  <a:pt x="3640" y="1062"/>
                </a:cubicBezTo>
                <a:close/>
                <a:moveTo>
                  <a:pt x="4048" y="0"/>
                </a:moveTo>
                <a:cubicBezTo>
                  <a:pt x="3341" y="0"/>
                  <a:pt x="2632" y="188"/>
                  <a:pt x="1999" y="562"/>
                </a:cubicBezTo>
                <a:cubicBezTo>
                  <a:pt x="750" y="1294"/>
                  <a:pt x="0" y="2650"/>
                  <a:pt x="36" y="4113"/>
                </a:cubicBezTo>
                <a:cubicBezTo>
                  <a:pt x="36" y="5362"/>
                  <a:pt x="625" y="6540"/>
                  <a:pt x="1624" y="7307"/>
                </a:cubicBezTo>
                <a:lnTo>
                  <a:pt x="1624" y="10626"/>
                </a:lnTo>
                <a:lnTo>
                  <a:pt x="5817" y="10626"/>
                </a:lnTo>
                <a:lnTo>
                  <a:pt x="5817" y="9038"/>
                </a:lnTo>
                <a:lnTo>
                  <a:pt x="6477" y="9038"/>
                </a:lnTo>
                <a:cubicBezTo>
                  <a:pt x="6905" y="9038"/>
                  <a:pt x="7298" y="8877"/>
                  <a:pt x="7601" y="8574"/>
                </a:cubicBezTo>
                <a:cubicBezTo>
                  <a:pt x="7887" y="8288"/>
                  <a:pt x="8047" y="7878"/>
                  <a:pt x="8047" y="7468"/>
                </a:cubicBezTo>
                <a:lnTo>
                  <a:pt x="8047" y="6665"/>
                </a:lnTo>
                <a:lnTo>
                  <a:pt x="8636" y="6665"/>
                </a:lnTo>
                <a:cubicBezTo>
                  <a:pt x="8975" y="6629"/>
                  <a:pt x="9279" y="6236"/>
                  <a:pt x="8957" y="5737"/>
                </a:cubicBezTo>
                <a:lnTo>
                  <a:pt x="8047" y="4167"/>
                </a:lnTo>
                <a:lnTo>
                  <a:pt x="8047" y="4113"/>
                </a:lnTo>
                <a:cubicBezTo>
                  <a:pt x="8101" y="2650"/>
                  <a:pt x="7352" y="1294"/>
                  <a:pt x="6085" y="562"/>
                </a:cubicBezTo>
                <a:cubicBezTo>
                  <a:pt x="5460" y="188"/>
                  <a:pt x="4755" y="0"/>
                  <a:pt x="4048"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96" name="Google Shape;6196;p49"/>
          <p:cNvGrpSpPr/>
          <p:nvPr/>
        </p:nvGrpSpPr>
        <p:grpSpPr>
          <a:xfrm>
            <a:off x="9370630" y="5665259"/>
            <a:ext cx="299598" cy="398327"/>
            <a:chOff x="3707175" y="1322350"/>
            <a:chExt cx="226625" cy="292200"/>
          </a:xfrm>
        </p:grpSpPr>
        <p:sp>
          <p:nvSpPr>
            <p:cNvPr id="6197" name="Google Shape;6197;p49"/>
            <p:cNvSpPr/>
            <p:nvPr/>
          </p:nvSpPr>
          <p:spPr>
            <a:xfrm>
              <a:off x="3707175" y="1322350"/>
              <a:ext cx="226625" cy="292200"/>
            </a:xfrm>
            <a:custGeom>
              <a:rect b="b" l="l" r="r" t="t"/>
              <a:pathLst>
                <a:path extrusionOk="0" h="11688" w="9065">
                  <a:moveTo>
                    <a:pt x="7584" y="3462"/>
                  </a:moveTo>
                  <a:cubicBezTo>
                    <a:pt x="8119" y="3462"/>
                    <a:pt x="8529" y="3872"/>
                    <a:pt x="8529" y="4390"/>
                  </a:cubicBezTo>
                  <a:cubicBezTo>
                    <a:pt x="8529" y="4907"/>
                    <a:pt x="8119" y="5318"/>
                    <a:pt x="7584" y="5318"/>
                  </a:cubicBezTo>
                  <a:cubicBezTo>
                    <a:pt x="7084" y="5318"/>
                    <a:pt x="6656" y="4907"/>
                    <a:pt x="6656" y="4390"/>
                  </a:cubicBezTo>
                  <a:cubicBezTo>
                    <a:pt x="6656" y="3872"/>
                    <a:pt x="7084" y="3462"/>
                    <a:pt x="7584" y="3462"/>
                  </a:cubicBezTo>
                  <a:close/>
                  <a:moveTo>
                    <a:pt x="1339" y="1"/>
                  </a:moveTo>
                  <a:cubicBezTo>
                    <a:pt x="1178" y="1"/>
                    <a:pt x="1018" y="126"/>
                    <a:pt x="964" y="286"/>
                  </a:cubicBezTo>
                  <a:cubicBezTo>
                    <a:pt x="572" y="340"/>
                    <a:pt x="268" y="661"/>
                    <a:pt x="268" y="1071"/>
                  </a:cubicBezTo>
                  <a:lnTo>
                    <a:pt x="268" y="4336"/>
                  </a:lnTo>
                  <a:cubicBezTo>
                    <a:pt x="108" y="4426"/>
                    <a:pt x="1" y="4604"/>
                    <a:pt x="1" y="4782"/>
                  </a:cubicBezTo>
                  <a:cubicBezTo>
                    <a:pt x="1" y="6192"/>
                    <a:pt x="1053" y="7352"/>
                    <a:pt x="2409" y="7548"/>
                  </a:cubicBezTo>
                  <a:lnTo>
                    <a:pt x="2409" y="8904"/>
                  </a:lnTo>
                  <a:cubicBezTo>
                    <a:pt x="2409" y="10456"/>
                    <a:pt x="3658" y="11688"/>
                    <a:pt x="5193" y="11688"/>
                  </a:cubicBezTo>
                  <a:cubicBezTo>
                    <a:pt x="6745" y="11688"/>
                    <a:pt x="7994" y="10456"/>
                    <a:pt x="7994" y="8904"/>
                  </a:cubicBezTo>
                  <a:lnTo>
                    <a:pt x="7994" y="5799"/>
                  </a:lnTo>
                  <a:cubicBezTo>
                    <a:pt x="8601" y="5621"/>
                    <a:pt x="9065" y="5050"/>
                    <a:pt x="9065" y="4390"/>
                  </a:cubicBezTo>
                  <a:cubicBezTo>
                    <a:pt x="9065" y="3587"/>
                    <a:pt x="8405" y="2927"/>
                    <a:pt x="7584" y="2927"/>
                  </a:cubicBezTo>
                  <a:cubicBezTo>
                    <a:pt x="6781" y="2927"/>
                    <a:pt x="6121" y="3587"/>
                    <a:pt x="6121" y="4390"/>
                  </a:cubicBezTo>
                  <a:cubicBezTo>
                    <a:pt x="6121" y="5050"/>
                    <a:pt x="6585" y="5621"/>
                    <a:pt x="7191" y="5799"/>
                  </a:cubicBezTo>
                  <a:lnTo>
                    <a:pt x="7191" y="8904"/>
                  </a:lnTo>
                  <a:cubicBezTo>
                    <a:pt x="7191" y="10010"/>
                    <a:pt x="6299" y="10902"/>
                    <a:pt x="5193" y="10902"/>
                  </a:cubicBezTo>
                  <a:cubicBezTo>
                    <a:pt x="4105" y="10902"/>
                    <a:pt x="3195" y="10010"/>
                    <a:pt x="3195" y="8904"/>
                  </a:cubicBezTo>
                  <a:lnTo>
                    <a:pt x="3195" y="7548"/>
                  </a:lnTo>
                  <a:cubicBezTo>
                    <a:pt x="4568" y="7352"/>
                    <a:pt x="5603" y="6192"/>
                    <a:pt x="5603" y="4782"/>
                  </a:cubicBezTo>
                  <a:cubicBezTo>
                    <a:pt x="5603" y="4586"/>
                    <a:pt x="5496" y="4426"/>
                    <a:pt x="5336" y="4336"/>
                  </a:cubicBezTo>
                  <a:lnTo>
                    <a:pt x="5336" y="1071"/>
                  </a:lnTo>
                  <a:cubicBezTo>
                    <a:pt x="5336" y="661"/>
                    <a:pt x="5032" y="340"/>
                    <a:pt x="4640" y="286"/>
                  </a:cubicBezTo>
                  <a:cubicBezTo>
                    <a:pt x="4586" y="126"/>
                    <a:pt x="4444" y="1"/>
                    <a:pt x="4265" y="1"/>
                  </a:cubicBezTo>
                  <a:lnTo>
                    <a:pt x="4140" y="1"/>
                  </a:lnTo>
                  <a:cubicBezTo>
                    <a:pt x="3837" y="1"/>
                    <a:pt x="3605" y="250"/>
                    <a:pt x="3605" y="536"/>
                  </a:cubicBezTo>
                  <a:cubicBezTo>
                    <a:pt x="3605" y="839"/>
                    <a:pt x="3837" y="1071"/>
                    <a:pt x="4140" y="1071"/>
                  </a:cubicBezTo>
                  <a:lnTo>
                    <a:pt x="4265" y="1071"/>
                  </a:lnTo>
                  <a:cubicBezTo>
                    <a:pt x="4426" y="1071"/>
                    <a:pt x="4568" y="964"/>
                    <a:pt x="4640" y="839"/>
                  </a:cubicBezTo>
                  <a:cubicBezTo>
                    <a:pt x="4729" y="875"/>
                    <a:pt x="4800" y="964"/>
                    <a:pt x="4800" y="1071"/>
                  </a:cubicBezTo>
                  <a:lnTo>
                    <a:pt x="4800" y="4336"/>
                  </a:lnTo>
                  <a:cubicBezTo>
                    <a:pt x="4640" y="4426"/>
                    <a:pt x="4533" y="4604"/>
                    <a:pt x="4533" y="4782"/>
                  </a:cubicBezTo>
                  <a:cubicBezTo>
                    <a:pt x="4533" y="5746"/>
                    <a:pt x="3765" y="6513"/>
                    <a:pt x="2802" y="6513"/>
                  </a:cubicBezTo>
                  <a:cubicBezTo>
                    <a:pt x="1838" y="6513"/>
                    <a:pt x="1071" y="5746"/>
                    <a:pt x="1071" y="4782"/>
                  </a:cubicBezTo>
                  <a:cubicBezTo>
                    <a:pt x="1071" y="4586"/>
                    <a:pt x="964" y="4426"/>
                    <a:pt x="804" y="4336"/>
                  </a:cubicBezTo>
                  <a:lnTo>
                    <a:pt x="804" y="1071"/>
                  </a:lnTo>
                  <a:cubicBezTo>
                    <a:pt x="804" y="964"/>
                    <a:pt x="875" y="875"/>
                    <a:pt x="964" y="839"/>
                  </a:cubicBezTo>
                  <a:cubicBezTo>
                    <a:pt x="1036" y="982"/>
                    <a:pt x="1178" y="1071"/>
                    <a:pt x="1339" y="1071"/>
                  </a:cubicBezTo>
                  <a:lnTo>
                    <a:pt x="1464" y="1071"/>
                  </a:lnTo>
                  <a:cubicBezTo>
                    <a:pt x="1767" y="1071"/>
                    <a:pt x="1999" y="839"/>
                    <a:pt x="1999" y="536"/>
                  </a:cubicBezTo>
                  <a:cubicBezTo>
                    <a:pt x="1999" y="250"/>
                    <a:pt x="1767" y="1"/>
                    <a:pt x="146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8" name="Google Shape;6198;p49"/>
            <p:cNvSpPr/>
            <p:nvPr/>
          </p:nvSpPr>
          <p:spPr>
            <a:xfrm>
              <a:off x="3880250" y="1415575"/>
              <a:ext cx="33475" cy="33050"/>
            </a:xfrm>
            <a:custGeom>
              <a:rect b="b" l="l" r="r" t="t"/>
              <a:pathLst>
                <a:path extrusionOk="0" h="1322" w="1339">
                  <a:moveTo>
                    <a:pt x="661" y="1"/>
                  </a:moveTo>
                  <a:cubicBezTo>
                    <a:pt x="304" y="1"/>
                    <a:pt x="1" y="286"/>
                    <a:pt x="1" y="661"/>
                  </a:cubicBezTo>
                  <a:cubicBezTo>
                    <a:pt x="1" y="1036"/>
                    <a:pt x="304" y="1321"/>
                    <a:pt x="661" y="1321"/>
                  </a:cubicBezTo>
                  <a:cubicBezTo>
                    <a:pt x="1036" y="1321"/>
                    <a:pt x="1339" y="1036"/>
                    <a:pt x="1339" y="661"/>
                  </a:cubicBezTo>
                  <a:cubicBezTo>
                    <a:pt x="1339" y="286"/>
                    <a:pt x="1036" y="1"/>
                    <a:pt x="66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2" name="Shape 6202"/>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6" name="Shape 2596"/>
        <p:cNvGrpSpPr/>
        <p:nvPr/>
      </p:nvGrpSpPr>
      <p:grpSpPr>
        <a:xfrm>
          <a:off x="0" y="0"/>
          <a:ext cx="0" cy="0"/>
          <a:chOff x="0" y="0"/>
          <a:chExt cx="0" cy="0"/>
        </a:xfrm>
      </p:grpSpPr>
      <p:sp>
        <p:nvSpPr>
          <p:cNvPr id="2597" name="Google Shape;2597;p25"/>
          <p:cNvSpPr txBox="1"/>
          <p:nvPr>
            <p:ph type="title"/>
          </p:nvPr>
        </p:nvSpPr>
        <p:spPr>
          <a:xfrm>
            <a:off x="1236450" y="895675"/>
            <a:ext cx="97191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990"/>
              <a:buNone/>
            </a:pPr>
            <a:r>
              <a:rPr lang="en"/>
              <a:t>Table of contents.</a:t>
            </a:r>
            <a:endParaRPr/>
          </a:p>
        </p:txBody>
      </p:sp>
      <p:sp>
        <p:nvSpPr>
          <p:cNvPr id="2598" name="Google Shape;2598;p25"/>
          <p:cNvSpPr txBox="1"/>
          <p:nvPr>
            <p:ph idx="1" type="subTitle"/>
          </p:nvPr>
        </p:nvSpPr>
        <p:spPr>
          <a:xfrm>
            <a:off x="2750939" y="1997725"/>
            <a:ext cx="3087000" cy="530700"/>
          </a:xfrm>
          <a:prstGeom prst="rect">
            <a:avLst/>
          </a:prstGeom>
          <a:noFill/>
          <a:ln>
            <a:noFill/>
          </a:ln>
        </p:spPr>
        <p:txBody>
          <a:bodyPr anchorCtr="0" anchor="t" bIns="121900" lIns="121900" spcFirstLastPara="1" rIns="121900" wrap="square" tIns="121900">
            <a:noAutofit/>
          </a:bodyPr>
          <a:lstStyle/>
          <a:p>
            <a:pPr indent="0" lvl="0" marL="0" rtl="0" algn="ctr">
              <a:lnSpc>
                <a:spcPct val="80000"/>
              </a:lnSpc>
              <a:spcBef>
                <a:spcPts val="0"/>
              </a:spcBef>
              <a:spcAft>
                <a:spcPts val="0"/>
              </a:spcAft>
              <a:buSzPts val="852"/>
              <a:buNone/>
            </a:pPr>
            <a:r>
              <a:rPr lang="en"/>
              <a:t>01 | Dogs</a:t>
            </a:r>
            <a:endParaRPr/>
          </a:p>
        </p:txBody>
      </p:sp>
      <p:sp>
        <p:nvSpPr>
          <p:cNvPr id="2599" name="Google Shape;2599;p25"/>
          <p:cNvSpPr txBox="1"/>
          <p:nvPr>
            <p:ph idx="2" type="body"/>
          </p:nvPr>
        </p:nvSpPr>
        <p:spPr>
          <a:xfrm>
            <a:off x="2750975" y="2714577"/>
            <a:ext cx="3087000" cy="948900"/>
          </a:xfrm>
          <a:prstGeom prst="rect">
            <a:avLst/>
          </a:prstGeom>
          <a:noFill/>
          <a:ln>
            <a:noFill/>
          </a:ln>
        </p:spPr>
        <p:txBody>
          <a:bodyPr anchorCtr="0" anchor="t" bIns="121900" lIns="121900" spcFirstLastPara="1" rIns="121900" wrap="square" tIns="121900">
            <a:normAutofit fontScale="85000" lnSpcReduction="20000"/>
          </a:bodyPr>
          <a:lstStyle/>
          <a:p>
            <a:pPr indent="0" lvl="0" marL="0" rtl="0" algn="l">
              <a:lnSpc>
                <a:spcPct val="115000"/>
              </a:lnSpc>
              <a:spcBef>
                <a:spcPts val="0"/>
              </a:spcBef>
              <a:spcAft>
                <a:spcPts val="1600"/>
              </a:spcAft>
              <a:buSzPct val="117647"/>
              <a:buNone/>
            </a:pPr>
            <a:r>
              <a:rPr lang="en"/>
              <a:t>We will talk about this first.</a:t>
            </a:r>
            <a:endParaRPr/>
          </a:p>
        </p:txBody>
      </p:sp>
      <p:sp>
        <p:nvSpPr>
          <p:cNvPr id="2600" name="Google Shape;2600;p25"/>
          <p:cNvSpPr txBox="1"/>
          <p:nvPr>
            <p:ph idx="3" type="subTitle"/>
          </p:nvPr>
        </p:nvSpPr>
        <p:spPr>
          <a:xfrm>
            <a:off x="7438550" y="1997725"/>
            <a:ext cx="3087000" cy="530700"/>
          </a:xfrm>
          <a:prstGeom prst="rect">
            <a:avLst/>
          </a:prstGeom>
          <a:noFill/>
          <a:ln>
            <a:noFill/>
          </a:ln>
        </p:spPr>
        <p:txBody>
          <a:bodyPr anchorCtr="0" anchor="t" bIns="121900" lIns="121900" spcFirstLastPara="1" rIns="121900" wrap="square" tIns="121900">
            <a:noAutofit/>
          </a:bodyPr>
          <a:lstStyle/>
          <a:p>
            <a:pPr indent="0" lvl="0" marL="0" rtl="0" algn="ctr">
              <a:lnSpc>
                <a:spcPct val="80000"/>
              </a:lnSpc>
              <a:spcBef>
                <a:spcPts val="0"/>
              </a:spcBef>
              <a:spcAft>
                <a:spcPts val="0"/>
              </a:spcAft>
              <a:buSzPts val="852"/>
              <a:buNone/>
            </a:pPr>
            <a:r>
              <a:rPr lang="en"/>
              <a:t>02 | Cats</a:t>
            </a:r>
            <a:endParaRPr/>
          </a:p>
        </p:txBody>
      </p:sp>
      <p:sp>
        <p:nvSpPr>
          <p:cNvPr id="2601" name="Google Shape;2601;p25"/>
          <p:cNvSpPr txBox="1"/>
          <p:nvPr>
            <p:ph idx="4" type="body"/>
          </p:nvPr>
        </p:nvSpPr>
        <p:spPr>
          <a:xfrm>
            <a:off x="7438579" y="2714577"/>
            <a:ext cx="3087000" cy="948900"/>
          </a:xfrm>
          <a:prstGeom prst="rect">
            <a:avLst/>
          </a:prstGeom>
          <a:noFill/>
          <a:ln>
            <a:noFill/>
          </a:ln>
        </p:spPr>
        <p:txBody>
          <a:bodyPr anchorCtr="0" anchor="t" bIns="121900" lIns="121900" spcFirstLastPara="1" rIns="121900" wrap="square" tIns="121900">
            <a:normAutofit fontScale="85000" lnSpcReduction="20000"/>
          </a:bodyPr>
          <a:lstStyle/>
          <a:p>
            <a:pPr indent="0" lvl="0" marL="0" rtl="0" algn="l">
              <a:lnSpc>
                <a:spcPct val="115000"/>
              </a:lnSpc>
              <a:spcBef>
                <a:spcPts val="0"/>
              </a:spcBef>
              <a:spcAft>
                <a:spcPts val="1600"/>
              </a:spcAft>
              <a:buSzPct val="117647"/>
              <a:buNone/>
            </a:pPr>
            <a:r>
              <a:rPr lang="en"/>
              <a:t>We will talk about this second.</a:t>
            </a:r>
            <a:endParaRPr/>
          </a:p>
        </p:txBody>
      </p:sp>
      <p:sp>
        <p:nvSpPr>
          <p:cNvPr id="2602" name="Google Shape;2602;p25"/>
          <p:cNvSpPr txBox="1"/>
          <p:nvPr>
            <p:ph idx="5" type="subTitle"/>
          </p:nvPr>
        </p:nvSpPr>
        <p:spPr>
          <a:xfrm>
            <a:off x="2750933" y="4046125"/>
            <a:ext cx="3087000" cy="530700"/>
          </a:xfrm>
          <a:prstGeom prst="rect">
            <a:avLst/>
          </a:prstGeom>
          <a:noFill/>
          <a:ln>
            <a:noFill/>
          </a:ln>
        </p:spPr>
        <p:txBody>
          <a:bodyPr anchorCtr="0" anchor="t" bIns="121900" lIns="121900" spcFirstLastPara="1" rIns="121900" wrap="square" tIns="121900">
            <a:noAutofit/>
          </a:bodyPr>
          <a:lstStyle/>
          <a:p>
            <a:pPr indent="0" lvl="0" marL="0" rtl="0" algn="ctr">
              <a:lnSpc>
                <a:spcPct val="80000"/>
              </a:lnSpc>
              <a:spcBef>
                <a:spcPts val="0"/>
              </a:spcBef>
              <a:spcAft>
                <a:spcPts val="0"/>
              </a:spcAft>
              <a:buSzPts val="852"/>
              <a:buNone/>
            </a:pPr>
            <a:r>
              <a:rPr lang="en"/>
              <a:t>03 | Elephants</a:t>
            </a:r>
            <a:endParaRPr/>
          </a:p>
        </p:txBody>
      </p:sp>
      <p:sp>
        <p:nvSpPr>
          <p:cNvPr id="2603" name="Google Shape;2603;p25"/>
          <p:cNvSpPr txBox="1"/>
          <p:nvPr>
            <p:ph idx="6" type="body"/>
          </p:nvPr>
        </p:nvSpPr>
        <p:spPr>
          <a:xfrm>
            <a:off x="2750950" y="4762978"/>
            <a:ext cx="3087000" cy="948900"/>
          </a:xfrm>
          <a:prstGeom prst="rect">
            <a:avLst/>
          </a:prstGeom>
          <a:noFill/>
          <a:ln>
            <a:noFill/>
          </a:ln>
        </p:spPr>
        <p:txBody>
          <a:bodyPr anchorCtr="0" anchor="t" bIns="121900" lIns="121900" spcFirstLastPara="1" rIns="121900" wrap="square" tIns="121900">
            <a:normAutofit fontScale="85000" lnSpcReduction="20000"/>
          </a:bodyPr>
          <a:lstStyle/>
          <a:p>
            <a:pPr indent="0" lvl="0" marL="0" rtl="0" algn="l">
              <a:lnSpc>
                <a:spcPct val="115000"/>
              </a:lnSpc>
              <a:spcBef>
                <a:spcPts val="0"/>
              </a:spcBef>
              <a:spcAft>
                <a:spcPts val="1600"/>
              </a:spcAft>
              <a:buSzPct val="117647"/>
              <a:buNone/>
            </a:pPr>
            <a:r>
              <a:rPr lang="en"/>
              <a:t>Then, we will talk about this.</a:t>
            </a:r>
            <a:endParaRPr/>
          </a:p>
        </p:txBody>
      </p:sp>
      <p:sp>
        <p:nvSpPr>
          <p:cNvPr id="2604" name="Google Shape;2604;p25"/>
          <p:cNvSpPr txBox="1"/>
          <p:nvPr>
            <p:ph idx="7" type="subTitle"/>
          </p:nvPr>
        </p:nvSpPr>
        <p:spPr>
          <a:xfrm>
            <a:off x="7438511" y="4046121"/>
            <a:ext cx="3087000" cy="530700"/>
          </a:xfrm>
          <a:prstGeom prst="rect">
            <a:avLst/>
          </a:prstGeom>
          <a:noFill/>
          <a:ln>
            <a:noFill/>
          </a:ln>
        </p:spPr>
        <p:txBody>
          <a:bodyPr anchorCtr="0" anchor="t" bIns="121900" lIns="121900" spcFirstLastPara="1" rIns="121900" wrap="square" tIns="121900">
            <a:noAutofit/>
          </a:bodyPr>
          <a:lstStyle/>
          <a:p>
            <a:pPr indent="0" lvl="0" marL="0" rtl="0" algn="ctr">
              <a:lnSpc>
                <a:spcPct val="80000"/>
              </a:lnSpc>
              <a:spcBef>
                <a:spcPts val="0"/>
              </a:spcBef>
              <a:spcAft>
                <a:spcPts val="0"/>
              </a:spcAft>
              <a:buSzPts val="852"/>
              <a:buNone/>
            </a:pPr>
            <a:r>
              <a:rPr lang="en"/>
              <a:t>04 | Kangaroos</a:t>
            </a:r>
            <a:endParaRPr/>
          </a:p>
        </p:txBody>
      </p:sp>
      <p:sp>
        <p:nvSpPr>
          <p:cNvPr id="2605" name="Google Shape;2605;p25"/>
          <p:cNvSpPr txBox="1"/>
          <p:nvPr>
            <p:ph idx="8" type="body"/>
          </p:nvPr>
        </p:nvSpPr>
        <p:spPr>
          <a:xfrm>
            <a:off x="7438541" y="4762976"/>
            <a:ext cx="3087000" cy="948900"/>
          </a:xfrm>
          <a:prstGeom prst="rect">
            <a:avLst/>
          </a:prstGeom>
          <a:noFill/>
          <a:ln>
            <a:noFill/>
          </a:ln>
        </p:spPr>
        <p:txBody>
          <a:bodyPr anchorCtr="0" anchor="t" bIns="121900" lIns="121900" spcFirstLastPara="1" rIns="121900" wrap="square" tIns="121900">
            <a:normAutofit fontScale="85000" lnSpcReduction="20000"/>
          </a:bodyPr>
          <a:lstStyle/>
          <a:p>
            <a:pPr indent="0" lvl="0" marL="0" rtl="0" algn="l">
              <a:lnSpc>
                <a:spcPct val="115000"/>
              </a:lnSpc>
              <a:spcBef>
                <a:spcPts val="0"/>
              </a:spcBef>
              <a:spcAft>
                <a:spcPts val="1600"/>
              </a:spcAft>
              <a:buSzPct val="117647"/>
              <a:buNone/>
            </a:pPr>
            <a:r>
              <a:rPr lang="en"/>
              <a:t>After that we will talk about this.</a:t>
            </a:r>
            <a:endParaRPr/>
          </a:p>
        </p:txBody>
      </p:sp>
      <p:grpSp>
        <p:nvGrpSpPr>
          <p:cNvPr id="2606" name="Google Shape;2606;p25"/>
          <p:cNvGrpSpPr/>
          <p:nvPr/>
        </p:nvGrpSpPr>
        <p:grpSpPr>
          <a:xfrm>
            <a:off x="1666385" y="2174203"/>
            <a:ext cx="1084587" cy="1283008"/>
            <a:chOff x="700405" y="421498"/>
            <a:chExt cx="1609180" cy="1903573"/>
          </a:xfrm>
        </p:grpSpPr>
        <p:grpSp>
          <p:nvGrpSpPr>
            <p:cNvPr id="2607" name="Google Shape;2607;p25"/>
            <p:cNvGrpSpPr/>
            <p:nvPr/>
          </p:nvGrpSpPr>
          <p:grpSpPr>
            <a:xfrm>
              <a:off x="700405" y="421498"/>
              <a:ext cx="1579673" cy="1903573"/>
              <a:chOff x="5460295" y="2037356"/>
              <a:chExt cx="1579673" cy="1903573"/>
            </a:xfrm>
          </p:grpSpPr>
          <p:grpSp>
            <p:nvGrpSpPr>
              <p:cNvPr id="2608" name="Google Shape;2608;p25"/>
              <p:cNvGrpSpPr/>
              <p:nvPr/>
            </p:nvGrpSpPr>
            <p:grpSpPr>
              <a:xfrm>
                <a:off x="5475026" y="2047322"/>
                <a:ext cx="1552144" cy="1884845"/>
                <a:chOff x="2609767" y="872536"/>
                <a:chExt cx="989509" cy="1201610"/>
              </a:xfrm>
            </p:grpSpPr>
            <p:sp>
              <p:nvSpPr>
                <p:cNvPr id="2609" name="Google Shape;2609;p25"/>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0" name="Google Shape;2610;p25"/>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11" name="Google Shape;2611;p25"/>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2612" name="Google Shape;2612;p25"/>
            <p:cNvGrpSpPr/>
            <p:nvPr/>
          </p:nvGrpSpPr>
          <p:grpSpPr>
            <a:xfrm>
              <a:off x="1366467" y="1254009"/>
              <a:ext cx="256951" cy="256951"/>
              <a:chOff x="3025916" y="1405541"/>
              <a:chExt cx="163809" cy="163809"/>
            </a:xfrm>
          </p:grpSpPr>
          <p:sp>
            <p:nvSpPr>
              <p:cNvPr id="2613" name="Google Shape;2613;p25"/>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14" name="Google Shape;2614;p25"/>
              <p:cNvGrpSpPr/>
              <p:nvPr/>
            </p:nvGrpSpPr>
            <p:grpSpPr>
              <a:xfrm>
                <a:off x="3026226" y="1406561"/>
                <a:ext cx="163311" cy="161896"/>
                <a:chOff x="3026226" y="1406561"/>
                <a:chExt cx="163311" cy="161896"/>
              </a:xfrm>
            </p:grpSpPr>
            <p:sp>
              <p:nvSpPr>
                <p:cNvPr id="2615" name="Google Shape;2615;p25"/>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6" name="Google Shape;2616;p25"/>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7" name="Google Shape;2617;p25"/>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8" name="Google Shape;2618;p25"/>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9" name="Google Shape;2619;p25"/>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0" name="Google Shape;2620;p25"/>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1" name="Google Shape;2621;p25"/>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2" name="Google Shape;2622;p25"/>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23" name="Google Shape;2623;p25"/>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24" name="Google Shape;2624;p25"/>
            <p:cNvSpPr/>
            <p:nvPr/>
          </p:nvSpPr>
          <p:spPr>
            <a:xfrm>
              <a:off x="944411" y="1907234"/>
              <a:ext cx="386346" cy="300482"/>
            </a:xfrm>
            <a:custGeom>
              <a:rect b="b" l="l" r="r" t="t"/>
              <a:pathLst>
                <a:path extrusionOk="0" h="191695" w="246473">
                  <a:moveTo>
                    <a:pt x="7415" y="3"/>
                  </a:moveTo>
                  <a:cubicBezTo>
                    <a:pt x="5472" y="70"/>
                    <a:pt x="3474" y="975"/>
                    <a:pt x="2041" y="2505"/>
                  </a:cubicBezTo>
                  <a:cubicBezTo>
                    <a:pt x="-831" y="5566"/>
                    <a:pt x="-642" y="10253"/>
                    <a:pt x="2418" y="13125"/>
                  </a:cubicBezTo>
                  <a:cubicBezTo>
                    <a:pt x="8812" y="19131"/>
                    <a:pt x="10870" y="27304"/>
                    <a:pt x="11660" y="45114"/>
                  </a:cubicBezTo>
                  <a:cubicBezTo>
                    <a:pt x="11690" y="45782"/>
                    <a:pt x="11733" y="46274"/>
                    <a:pt x="11787" y="47488"/>
                  </a:cubicBezTo>
                  <a:cubicBezTo>
                    <a:pt x="12382" y="61509"/>
                    <a:pt x="12965" y="67684"/>
                    <a:pt x="15412" y="74855"/>
                  </a:cubicBezTo>
                  <a:cubicBezTo>
                    <a:pt x="18904" y="85081"/>
                    <a:pt x="25589" y="92416"/>
                    <a:pt x="36155" y="96594"/>
                  </a:cubicBezTo>
                  <a:cubicBezTo>
                    <a:pt x="48469" y="101464"/>
                    <a:pt x="58786" y="100814"/>
                    <a:pt x="76766" y="96345"/>
                  </a:cubicBezTo>
                  <a:cubicBezTo>
                    <a:pt x="77397" y="96187"/>
                    <a:pt x="77883" y="96005"/>
                    <a:pt x="79012" y="95719"/>
                  </a:cubicBezTo>
                  <a:cubicBezTo>
                    <a:pt x="93993" y="91961"/>
                    <a:pt x="100484" y="91226"/>
                    <a:pt x="108250" y="92969"/>
                  </a:cubicBezTo>
                  <a:cubicBezTo>
                    <a:pt x="121390" y="95920"/>
                    <a:pt x="125562" y="105180"/>
                    <a:pt x="129242" y="132456"/>
                  </a:cubicBezTo>
                  <a:cubicBezTo>
                    <a:pt x="129345" y="133209"/>
                    <a:pt x="129393" y="133324"/>
                    <a:pt x="129491" y="134084"/>
                  </a:cubicBezTo>
                  <a:cubicBezTo>
                    <a:pt x="132921" y="159538"/>
                    <a:pt x="135873" y="169715"/>
                    <a:pt x="146110" y="178313"/>
                  </a:cubicBezTo>
                  <a:cubicBezTo>
                    <a:pt x="148363" y="180208"/>
                    <a:pt x="150761" y="181835"/>
                    <a:pt x="153111" y="183311"/>
                  </a:cubicBezTo>
                  <a:cubicBezTo>
                    <a:pt x="171626" y="194957"/>
                    <a:pt x="188537" y="193688"/>
                    <a:pt x="213584" y="184312"/>
                  </a:cubicBezTo>
                  <a:cubicBezTo>
                    <a:pt x="230192" y="178095"/>
                    <a:pt x="233325" y="177336"/>
                    <a:pt x="235578" y="178441"/>
                  </a:cubicBezTo>
                  <a:cubicBezTo>
                    <a:pt x="239349" y="180287"/>
                    <a:pt x="243854" y="178708"/>
                    <a:pt x="245700" y="174943"/>
                  </a:cubicBezTo>
                  <a:cubicBezTo>
                    <a:pt x="247546" y="171172"/>
                    <a:pt x="245973" y="166539"/>
                    <a:pt x="242203" y="164693"/>
                  </a:cubicBezTo>
                  <a:cubicBezTo>
                    <a:pt x="237223" y="162258"/>
                    <a:pt x="231758" y="162386"/>
                    <a:pt x="224958" y="164195"/>
                  </a:cubicBezTo>
                  <a:cubicBezTo>
                    <a:pt x="222547" y="164839"/>
                    <a:pt x="219960" y="165750"/>
                    <a:pt x="216711" y="166946"/>
                  </a:cubicBezTo>
                  <a:cubicBezTo>
                    <a:pt x="215005" y="167572"/>
                    <a:pt x="208976" y="169782"/>
                    <a:pt x="208217" y="170067"/>
                  </a:cubicBezTo>
                  <a:cubicBezTo>
                    <a:pt x="187201" y="177937"/>
                    <a:pt x="174528" y="178884"/>
                    <a:pt x="161109" y="170444"/>
                  </a:cubicBezTo>
                  <a:cubicBezTo>
                    <a:pt x="159354" y="169339"/>
                    <a:pt x="157708" y="168142"/>
                    <a:pt x="155983" y="166697"/>
                  </a:cubicBezTo>
                  <a:cubicBezTo>
                    <a:pt x="149887" y="161578"/>
                    <a:pt x="147482" y="153296"/>
                    <a:pt x="144610" y="131958"/>
                  </a:cubicBezTo>
                  <a:cubicBezTo>
                    <a:pt x="144513" y="131199"/>
                    <a:pt x="144465" y="131217"/>
                    <a:pt x="144361" y="130458"/>
                  </a:cubicBezTo>
                  <a:cubicBezTo>
                    <a:pt x="142273" y="114962"/>
                    <a:pt x="140700" y="107263"/>
                    <a:pt x="137117" y="99344"/>
                  </a:cubicBezTo>
                  <a:cubicBezTo>
                    <a:pt x="132041" y="88123"/>
                    <a:pt x="123680" y="80836"/>
                    <a:pt x="111499" y="78104"/>
                  </a:cubicBezTo>
                  <a:cubicBezTo>
                    <a:pt x="100636" y="75663"/>
                    <a:pt x="92644" y="76647"/>
                    <a:pt x="75387" y="80976"/>
                  </a:cubicBezTo>
                  <a:cubicBezTo>
                    <a:pt x="74264" y="81262"/>
                    <a:pt x="73754" y="81450"/>
                    <a:pt x="73141" y="81602"/>
                  </a:cubicBezTo>
                  <a:cubicBezTo>
                    <a:pt x="58027" y="85360"/>
                    <a:pt x="50309" y="85852"/>
                    <a:pt x="41778" y="82476"/>
                  </a:cubicBezTo>
                  <a:cubicBezTo>
                    <a:pt x="30532" y="78031"/>
                    <a:pt x="27909" y="70459"/>
                    <a:pt x="26907" y="46863"/>
                  </a:cubicBezTo>
                  <a:cubicBezTo>
                    <a:pt x="26852" y="45642"/>
                    <a:pt x="26810" y="45168"/>
                    <a:pt x="26780" y="44488"/>
                  </a:cubicBezTo>
                  <a:cubicBezTo>
                    <a:pt x="25820" y="22865"/>
                    <a:pt x="23063" y="11778"/>
                    <a:pt x="12789" y="2129"/>
                  </a:cubicBezTo>
                  <a:cubicBezTo>
                    <a:pt x="11259" y="696"/>
                    <a:pt x="9359" y="-57"/>
                    <a:pt x="7415"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5" name="Google Shape;2625;p25"/>
            <p:cNvSpPr/>
            <p:nvPr/>
          </p:nvSpPr>
          <p:spPr>
            <a:xfrm>
              <a:off x="1673374" y="1921156"/>
              <a:ext cx="393112" cy="242337"/>
            </a:xfrm>
            <a:custGeom>
              <a:rect b="b" l="l" r="r" t="t"/>
              <a:pathLst>
                <a:path extrusionOk="0" h="154601" w="250789">
                  <a:moveTo>
                    <a:pt x="243188" y="0"/>
                  </a:moveTo>
                  <a:cubicBezTo>
                    <a:pt x="241245" y="12"/>
                    <a:pt x="239296" y="759"/>
                    <a:pt x="237814" y="2253"/>
                  </a:cubicBezTo>
                  <a:cubicBezTo>
                    <a:pt x="231250" y="8878"/>
                    <a:pt x="228542" y="15587"/>
                    <a:pt x="224571" y="31369"/>
                  </a:cubicBezTo>
                  <a:cubicBezTo>
                    <a:pt x="224437" y="31897"/>
                    <a:pt x="224455" y="31964"/>
                    <a:pt x="224322" y="32492"/>
                  </a:cubicBezTo>
                  <a:cubicBezTo>
                    <a:pt x="219768" y="50569"/>
                    <a:pt x="216209" y="56787"/>
                    <a:pt x="206700" y="59605"/>
                  </a:cubicBezTo>
                  <a:cubicBezTo>
                    <a:pt x="198503" y="62034"/>
                    <a:pt x="190919" y="60218"/>
                    <a:pt x="172593" y="52859"/>
                  </a:cubicBezTo>
                  <a:cubicBezTo>
                    <a:pt x="172095" y="52658"/>
                    <a:pt x="172083" y="52682"/>
                    <a:pt x="171591" y="52482"/>
                  </a:cubicBezTo>
                  <a:cubicBezTo>
                    <a:pt x="145681" y="42092"/>
                    <a:pt x="132486" y="40368"/>
                    <a:pt x="117111" y="51110"/>
                  </a:cubicBezTo>
                  <a:cubicBezTo>
                    <a:pt x="101949" y="61700"/>
                    <a:pt x="98955" y="72939"/>
                    <a:pt x="98992" y="97841"/>
                  </a:cubicBezTo>
                  <a:cubicBezTo>
                    <a:pt x="98992" y="98011"/>
                    <a:pt x="98992" y="98048"/>
                    <a:pt x="98992" y="98218"/>
                  </a:cubicBezTo>
                  <a:cubicBezTo>
                    <a:pt x="99016" y="115353"/>
                    <a:pt x="97644" y="122112"/>
                    <a:pt x="91620" y="128579"/>
                  </a:cubicBezTo>
                  <a:cubicBezTo>
                    <a:pt x="85858" y="134766"/>
                    <a:pt x="73312" y="137025"/>
                    <a:pt x="48884" y="137080"/>
                  </a:cubicBezTo>
                  <a:cubicBezTo>
                    <a:pt x="47044" y="137080"/>
                    <a:pt x="45563" y="136964"/>
                    <a:pt x="42265" y="136952"/>
                  </a:cubicBezTo>
                  <a:cubicBezTo>
                    <a:pt x="21912" y="136885"/>
                    <a:pt x="13878" y="137383"/>
                    <a:pt x="5529" y="139703"/>
                  </a:cubicBezTo>
                  <a:cubicBezTo>
                    <a:pt x="1485" y="140820"/>
                    <a:pt x="-841" y="145028"/>
                    <a:pt x="282" y="149072"/>
                  </a:cubicBezTo>
                  <a:cubicBezTo>
                    <a:pt x="1400" y="153116"/>
                    <a:pt x="5480" y="155442"/>
                    <a:pt x="9524" y="154319"/>
                  </a:cubicBezTo>
                  <a:cubicBezTo>
                    <a:pt x="15961" y="152534"/>
                    <a:pt x="23563" y="152139"/>
                    <a:pt x="42265" y="152199"/>
                  </a:cubicBezTo>
                  <a:cubicBezTo>
                    <a:pt x="45587" y="152206"/>
                    <a:pt x="47008" y="152199"/>
                    <a:pt x="48884" y="152199"/>
                  </a:cubicBezTo>
                  <a:cubicBezTo>
                    <a:pt x="77867" y="152133"/>
                    <a:pt x="92871" y="149546"/>
                    <a:pt x="102738" y="138950"/>
                  </a:cubicBezTo>
                  <a:cubicBezTo>
                    <a:pt x="112284" y="128706"/>
                    <a:pt x="114269" y="119070"/>
                    <a:pt x="114239" y="98218"/>
                  </a:cubicBezTo>
                  <a:cubicBezTo>
                    <a:pt x="114239" y="98048"/>
                    <a:pt x="114239" y="98011"/>
                    <a:pt x="114239" y="97841"/>
                  </a:cubicBezTo>
                  <a:cubicBezTo>
                    <a:pt x="114209" y="77572"/>
                    <a:pt x="116109" y="70292"/>
                    <a:pt x="125855" y="63479"/>
                  </a:cubicBezTo>
                  <a:cubicBezTo>
                    <a:pt x="135486" y="56751"/>
                    <a:pt x="144491" y="58038"/>
                    <a:pt x="165841" y="66606"/>
                  </a:cubicBezTo>
                  <a:cubicBezTo>
                    <a:pt x="166332" y="66800"/>
                    <a:pt x="166351" y="66782"/>
                    <a:pt x="166842" y="66976"/>
                  </a:cubicBezTo>
                  <a:cubicBezTo>
                    <a:pt x="188466" y="75660"/>
                    <a:pt x="198309" y="77882"/>
                    <a:pt x="211079" y="74099"/>
                  </a:cubicBezTo>
                  <a:cubicBezTo>
                    <a:pt x="227534" y="69223"/>
                    <a:pt x="233278" y="59076"/>
                    <a:pt x="239065" y="36117"/>
                  </a:cubicBezTo>
                  <a:cubicBezTo>
                    <a:pt x="239199" y="35583"/>
                    <a:pt x="239181" y="35644"/>
                    <a:pt x="239314" y="35116"/>
                  </a:cubicBezTo>
                  <a:cubicBezTo>
                    <a:pt x="242593" y="22079"/>
                    <a:pt x="244639" y="16826"/>
                    <a:pt x="248562" y="12873"/>
                  </a:cubicBezTo>
                  <a:cubicBezTo>
                    <a:pt x="251519" y="9892"/>
                    <a:pt x="251544" y="5082"/>
                    <a:pt x="248562" y="2125"/>
                  </a:cubicBezTo>
                  <a:cubicBezTo>
                    <a:pt x="247074" y="650"/>
                    <a:pt x="245137" y="-6"/>
                    <a:pt x="243188" y="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6" name="Google Shape;2626;p25"/>
            <p:cNvSpPr/>
            <p:nvPr/>
          </p:nvSpPr>
          <p:spPr>
            <a:xfrm>
              <a:off x="2000648" y="897838"/>
              <a:ext cx="190664" cy="317064"/>
            </a:xfrm>
            <a:custGeom>
              <a:rect b="b" l="l" r="r" t="t"/>
              <a:pathLst>
                <a:path extrusionOk="0" h="202274" w="121636">
                  <a:moveTo>
                    <a:pt x="10063" y="358"/>
                  </a:moveTo>
                  <a:cubicBezTo>
                    <a:pt x="8217" y="-249"/>
                    <a:pt x="6061" y="-85"/>
                    <a:pt x="4191" y="862"/>
                  </a:cubicBezTo>
                  <a:cubicBezTo>
                    <a:pt x="444" y="2750"/>
                    <a:pt x="-1080" y="7359"/>
                    <a:pt x="815" y="11106"/>
                  </a:cubicBezTo>
                  <a:cubicBezTo>
                    <a:pt x="8970" y="27239"/>
                    <a:pt x="19056" y="33816"/>
                    <a:pt x="41923" y="42845"/>
                  </a:cubicBezTo>
                  <a:cubicBezTo>
                    <a:pt x="42142" y="42930"/>
                    <a:pt x="42209" y="43009"/>
                    <a:pt x="42427" y="43094"/>
                  </a:cubicBezTo>
                  <a:cubicBezTo>
                    <a:pt x="63565" y="51437"/>
                    <a:pt x="71125" y="56611"/>
                    <a:pt x="76790" y="70334"/>
                  </a:cubicBezTo>
                  <a:cubicBezTo>
                    <a:pt x="79559" y="77056"/>
                    <a:pt x="78132" y="83164"/>
                    <a:pt x="72163" y="93074"/>
                  </a:cubicBezTo>
                  <a:cubicBezTo>
                    <a:pt x="71082" y="94871"/>
                    <a:pt x="70724" y="95369"/>
                    <a:pt x="67791" y="99948"/>
                  </a:cubicBezTo>
                  <a:cubicBezTo>
                    <a:pt x="60571" y="111206"/>
                    <a:pt x="57396" y="117436"/>
                    <a:pt x="55792" y="125688"/>
                  </a:cubicBezTo>
                  <a:cubicBezTo>
                    <a:pt x="53612" y="136946"/>
                    <a:pt x="56193" y="148210"/>
                    <a:pt x="64294" y="159801"/>
                  </a:cubicBezTo>
                  <a:cubicBezTo>
                    <a:pt x="70852" y="169183"/>
                    <a:pt x="78636" y="176567"/>
                    <a:pt x="90155" y="185541"/>
                  </a:cubicBezTo>
                  <a:cubicBezTo>
                    <a:pt x="92456" y="187333"/>
                    <a:pt x="100041" y="193180"/>
                    <a:pt x="101152" y="194036"/>
                  </a:cubicBezTo>
                  <a:cubicBezTo>
                    <a:pt x="104339" y="196496"/>
                    <a:pt x="106793" y="198469"/>
                    <a:pt x="109027" y="200412"/>
                  </a:cubicBezTo>
                  <a:cubicBezTo>
                    <a:pt x="112197" y="203163"/>
                    <a:pt x="117018" y="202829"/>
                    <a:pt x="119769" y="199659"/>
                  </a:cubicBezTo>
                  <a:cubicBezTo>
                    <a:pt x="122526" y="196490"/>
                    <a:pt x="122192" y="191668"/>
                    <a:pt x="119022" y="188918"/>
                  </a:cubicBezTo>
                  <a:cubicBezTo>
                    <a:pt x="116526" y="186750"/>
                    <a:pt x="113928" y="184667"/>
                    <a:pt x="110527" y="182044"/>
                  </a:cubicBezTo>
                  <a:cubicBezTo>
                    <a:pt x="109331" y="181127"/>
                    <a:pt x="101607" y="175261"/>
                    <a:pt x="99403" y="173543"/>
                  </a:cubicBezTo>
                  <a:cubicBezTo>
                    <a:pt x="88977" y="165424"/>
                    <a:pt x="82310" y="158951"/>
                    <a:pt x="76790" y="151051"/>
                  </a:cubicBezTo>
                  <a:cubicBezTo>
                    <a:pt x="66504" y="136338"/>
                    <a:pt x="68180" y="127473"/>
                    <a:pt x="80537" y="108194"/>
                  </a:cubicBezTo>
                  <a:cubicBezTo>
                    <a:pt x="83573" y="103458"/>
                    <a:pt x="83973" y="102923"/>
                    <a:pt x="85157" y="100950"/>
                  </a:cubicBezTo>
                  <a:cubicBezTo>
                    <a:pt x="93361" y="87330"/>
                    <a:pt x="95802" y="76758"/>
                    <a:pt x="90780" y="64583"/>
                  </a:cubicBezTo>
                  <a:cubicBezTo>
                    <a:pt x="83087" y="45936"/>
                    <a:pt x="72612" y="38588"/>
                    <a:pt x="47923" y="28849"/>
                  </a:cubicBezTo>
                  <a:cubicBezTo>
                    <a:pt x="47704" y="28764"/>
                    <a:pt x="47765" y="28812"/>
                    <a:pt x="47546" y="28721"/>
                  </a:cubicBezTo>
                  <a:cubicBezTo>
                    <a:pt x="27903" y="20973"/>
                    <a:pt x="20416" y="16067"/>
                    <a:pt x="14435" y="4232"/>
                  </a:cubicBezTo>
                  <a:cubicBezTo>
                    <a:pt x="13488" y="2362"/>
                    <a:pt x="11909" y="965"/>
                    <a:pt x="10063" y="35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7" name="Google Shape;2627;p25"/>
            <p:cNvSpPr/>
            <p:nvPr/>
          </p:nvSpPr>
          <p:spPr>
            <a:xfrm>
              <a:off x="806982" y="895824"/>
              <a:ext cx="159161" cy="366359"/>
            </a:xfrm>
            <a:custGeom>
              <a:rect b="b" l="l" r="r" t="t"/>
              <a:pathLst>
                <a:path extrusionOk="0" h="233722" w="101538">
                  <a:moveTo>
                    <a:pt x="89524" y="519"/>
                  </a:moveTo>
                  <a:cubicBezTo>
                    <a:pt x="87727" y="-210"/>
                    <a:pt x="85711" y="-174"/>
                    <a:pt x="83780" y="646"/>
                  </a:cubicBezTo>
                  <a:cubicBezTo>
                    <a:pt x="79912" y="2279"/>
                    <a:pt x="78024" y="6651"/>
                    <a:pt x="79657" y="10513"/>
                  </a:cubicBezTo>
                  <a:cubicBezTo>
                    <a:pt x="81521" y="14934"/>
                    <a:pt x="81734" y="15444"/>
                    <a:pt x="82402" y="17138"/>
                  </a:cubicBezTo>
                  <a:cubicBezTo>
                    <a:pt x="88073" y="31438"/>
                    <a:pt x="88006" y="40607"/>
                    <a:pt x="79530" y="55126"/>
                  </a:cubicBezTo>
                  <a:cubicBezTo>
                    <a:pt x="74903" y="63050"/>
                    <a:pt x="66699" y="68928"/>
                    <a:pt x="49290" y="78243"/>
                  </a:cubicBezTo>
                  <a:cubicBezTo>
                    <a:pt x="48397" y="78716"/>
                    <a:pt x="44171" y="81011"/>
                    <a:pt x="43042" y="81613"/>
                  </a:cubicBezTo>
                  <a:cubicBezTo>
                    <a:pt x="21103" y="93362"/>
                    <a:pt x="11734" y="100910"/>
                    <a:pt x="8558" y="114226"/>
                  </a:cubicBezTo>
                  <a:cubicBezTo>
                    <a:pt x="5491" y="127069"/>
                    <a:pt x="9062" y="136772"/>
                    <a:pt x="19051" y="150714"/>
                  </a:cubicBezTo>
                  <a:cubicBezTo>
                    <a:pt x="19464" y="151291"/>
                    <a:pt x="21127" y="153538"/>
                    <a:pt x="21801" y="154461"/>
                  </a:cubicBezTo>
                  <a:cubicBezTo>
                    <a:pt x="30053" y="165803"/>
                    <a:pt x="32980" y="171511"/>
                    <a:pt x="33175" y="178956"/>
                  </a:cubicBezTo>
                  <a:cubicBezTo>
                    <a:pt x="33618" y="196007"/>
                    <a:pt x="23125" y="210738"/>
                    <a:pt x="4435" y="219190"/>
                  </a:cubicBezTo>
                  <a:cubicBezTo>
                    <a:pt x="609" y="220915"/>
                    <a:pt x="-1042" y="225359"/>
                    <a:pt x="682" y="229185"/>
                  </a:cubicBezTo>
                  <a:cubicBezTo>
                    <a:pt x="2413" y="233010"/>
                    <a:pt x="6858" y="234790"/>
                    <a:pt x="10683" y="233059"/>
                  </a:cubicBezTo>
                  <a:cubicBezTo>
                    <a:pt x="34656" y="222220"/>
                    <a:pt x="49035" y="202133"/>
                    <a:pt x="48416" y="178579"/>
                  </a:cubicBezTo>
                  <a:cubicBezTo>
                    <a:pt x="48118" y="167079"/>
                    <a:pt x="44159" y="159191"/>
                    <a:pt x="34170" y="145468"/>
                  </a:cubicBezTo>
                  <a:cubicBezTo>
                    <a:pt x="33490" y="144527"/>
                    <a:pt x="31814" y="142389"/>
                    <a:pt x="31426" y="141843"/>
                  </a:cubicBezTo>
                  <a:cubicBezTo>
                    <a:pt x="23775" y="131168"/>
                    <a:pt x="21540" y="125235"/>
                    <a:pt x="23301" y="117851"/>
                  </a:cubicBezTo>
                  <a:cubicBezTo>
                    <a:pt x="25056" y="110486"/>
                    <a:pt x="32318" y="104608"/>
                    <a:pt x="50292" y="94984"/>
                  </a:cubicBezTo>
                  <a:cubicBezTo>
                    <a:pt x="51397" y="94395"/>
                    <a:pt x="55496" y="92227"/>
                    <a:pt x="56413" y="91735"/>
                  </a:cubicBezTo>
                  <a:cubicBezTo>
                    <a:pt x="76293" y="81102"/>
                    <a:pt x="86106" y="73956"/>
                    <a:pt x="92651" y="62746"/>
                  </a:cubicBezTo>
                  <a:cubicBezTo>
                    <a:pt x="103691" y="43844"/>
                    <a:pt x="103800" y="29865"/>
                    <a:pt x="96526" y="11515"/>
                  </a:cubicBezTo>
                  <a:cubicBezTo>
                    <a:pt x="95791" y="9669"/>
                    <a:pt x="95578" y="9202"/>
                    <a:pt x="93647" y="4642"/>
                  </a:cubicBezTo>
                  <a:cubicBezTo>
                    <a:pt x="92834" y="2711"/>
                    <a:pt x="91328" y="1253"/>
                    <a:pt x="89524" y="51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8" name="Google Shape;2628;p25"/>
            <p:cNvSpPr/>
            <p:nvPr/>
          </p:nvSpPr>
          <p:spPr>
            <a:xfrm>
              <a:off x="1371101" y="806448"/>
              <a:ext cx="259178" cy="83140"/>
            </a:xfrm>
            <a:custGeom>
              <a:rect b="b" l="l" r="r" t="t"/>
              <a:pathLst>
                <a:path extrusionOk="0" h="53040" w="165345">
                  <a:moveTo>
                    <a:pt x="156494" y="264"/>
                  </a:moveTo>
                  <a:cubicBezTo>
                    <a:pt x="154739" y="726"/>
                    <a:pt x="153106" y="1825"/>
                    <a:pt x="152116" y="3513"/>
                  </a:cubicBezTo>
                  <a:cubicBezTo>
                    <a:pt x="126066" y="48198"/>
                    <a:pt x="48889" y="51908"/>
                    <a:pt x="12547" y="6889"/>
                  </a:cubicBezTo>
                  <a:cubicBezTo>
                    <a:pt x="10088" y="3841"/>
                    <a:pt x="5722" y="3306"/>
                    <a:pt x="2674" y="5766"/>
                  </a:cubicBezTo>
                  <a:cubicBezTo>
                    <a:pt x="-375" y="8225"/>
                    <a:pt x="-909" y="12712"/>
                    <a:pt x="1550" y="15761"/>
                  </a:cubicBezTo>
                  <a:cubicBezTo>
                    <a:pt x="44007" y="68352"/>
                    <a:pt x="133201" y="64083"/>
                    <a:pt x="164364" y="10636"/>
                  </a:cubicBezTo>
                  <a:cubicBezTo>
                    <a:pt x="166337" y="7253"/>
                    <a:pt x="165250" y="2863"/>
                    <a:pt x="161868" y="890"/>
                  </a:cubicBezTo>
                  <a:cubicBezTo>
                    <a:pt x="160174" y="-94"/>
                    <a:pt x="158249" y="-197"/>
                    <a:pt x="156494" y="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9" name="Google Shape;2629;p25"/>
            <p:cNvSpPr/>
            <p:nvPr/>
          </p:nvSpPr>
          <p:spPr>
            <a:xfrm>
              <a:off x="1361845" y="664169"/>
              <a:ext cx="74859" cy="74859"/>
            </a:xfrm>
            <a:custGeom>
              <a:rect b="b" l="l" r="r" t="t"/>
              <a:pathLst>
                <a:path extrusionOk="0" h="47757" w="47757">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0" name="Google Shape;2630;p25"/>
            <p:cNvSpPr/>
            <p:nvPr/>
          </p:nvSpPr>
          <p:spPr>
            <a:xfrm>
              <a:off x="1556812" y="666550"/>
              <a:ext cx="74859" cy="74859"/>
            </a:xfrm>
            <a:custGeom>
              <a:rect b="b" l="l" r="r" t="t"/>
              <a:pathLst>
                <a:path extrusionOk="0" h="47757" w="47757">
                  <a:moveTo>
                    <a:pt x="0" y="23876"/>
                  </a:moveTo>
                  <a:cubicBezTo>
                    <a:pt x="0" y="10687"/>
                    <a:pt x="10687" y="0"/>
                    <a:pt x="23876" y="0"/>
                  </a:cubicBezTo>
                  <a:cubicBezTo>
                    <a:pt x="37065" y="0"/>
                    <a:pt x="47758" y="10687"/>
                    <a:pt x="47758" y="23876"/>
                  </a:cubicBezTo>
                  <a:cubicBezTo>
                    <a:pt x="47758" y="37065"/>
                    <a:pt x="37065" y="47758"/>
                    <a:pt x="23876"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31" name="Google Shape;2631;p25"/>
            <p:cNvGrpSpPr/>
            <p:nvPr/>
          </p:nvGrpSpPr>
          <p:grpSpPr>
            <a:xfrm>
              <a:off x="1358592" y="1589873"/>
              <a:ext cx="256951" cy="256951"/>
              <a:chOff x="3025916" y="1405541"/>
              <a:chExt cx="163809" cy="163809"/>
            </a:xfrm>
          </p:grpSpPr>
          <p:sp>
            <p:nvSpPr>
              <p:cNvPr id="2632" name="Google Shape;2632;p25"/>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33" name="Google Shape;2633;p25"/>
              <p:cNvGrpSpPr/>
              <p:nvPr/>
            </p:nvGrpSpPr>
            <p:grpSpPr>
              <a:xfrm>
                <a:off x="3026226" y="1406561"/>
                <a:ext cx="163311" cy="161896"/>
                <a:chOff x="3026226" y="1406561"/>
                <a:chExt cx="163311" cy="161896"/>
              </a:xfrm>
            </p:grpSpPr>
            <p:sp>
              <p:nvSpPr>
                <p:cNvPr id="2634" name="Google Shape;2634;p25"/>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5" name="Google Shape;2635;p25"/>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6" name="Google Shape;2636;p25"/>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7" name="Google Shape;2637;p25"/>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8" name="Google Shape;2638;p25"/>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9" name="Google Shape;2639;p25"/>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0" name="Google Shape;2640;p25"/>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1" name="Google Shape;2641;p25"/>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42" name="Google Shape;2642;p25"/>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43" name="Google Shape;2643;p25"/>
            <p:cNvSpPr/>
            <p:nvPr/>
          </p:nvSpPr>
          <p:spPr>
            <a:xfrm>
              <a:off x="1367222" y="1254722"/>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2644" name="Google Shape;2644;p25"/>
            <p:cNvSpPr/>
            <p:nvPr/>
          </p:nvSpPr>
          <p:spPr>
            <a:xfrm>
              <a:off x="1359347" y="1590586"/>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2645" name="Google Shape;2645;p25"/>
            <p:cNvSpPr/>
            <p:nvPr/>
          </p:nvSpPr>
          <p:spPr>
            <a:xfrm>
              <a:off x="1233958" y="977395"/>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6" name="Google Shape;2646;p25"/>
            <p:cNvSpPr/>
            <p:nvPr/>
          </p:nvSpPr>
          <p:spPr>
            <a:xfrm>
              <a:off x="1685187" y="837173"/>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47" name="Google Shape;2647;p25"/>
            <p:cNvGrpSpPr/>
            <p:nvPr/>
          </p:nvGrpSpPr>
          <p:grpSpPr>
            <a:xfrm>
              <a:off x="1684993" y="837141"/>
              <a:ext cx="622678" cy="971853"/>
              <a:chOff x="3230151" y="1140520"/>
              <a:chExt cx="396964" cy="619567"/>
            </a:xfrm>
          </p:grpSpPr>
          <p:sp>
            <p:nvSpPr>
              <p:cNvPr id="2648" name="Google Shape;2648;p25"/>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9" name="Google Shape;2649;p25"/>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0" name="Google Shape;2650;p25"/>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1" name="Google Shape;2651;p25"/>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2" name="Google Shape;2652;p25"/>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3" name="Google Shape;2653;p25"/>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4" name="Google Shape;2654;p25"/>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5" name="Google Shape;2655;p25"/>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6" name="Google Shape;2656;p25"/>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7" name="Google Shape;2657;p25"/>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8" name="Google Shape;2658;p25"/>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9" name="Google Shape;2659;p25"/>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0" name="Google Shape;2660;p25"/>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1" name="Google Shape;2661;p25"/>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2" name="Google Shape;2662;p25"/>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3" name="Google Shape;2663;p25"/>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4" name="Google Shape;2664;p25"/>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65" name="Google Shape;2665;p25"/>
            <p:cNvSpPr/>
            <p:nvPr/>
          </p:nvSpPr>
          <p:spPr>
            <a:xfrm>
              <a:off x="1684248" y="835747"/>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66" name="Google Shape;2666;p25"/>
            <p:cNvGrpSpPr/>
            <p:nvPr/>
          </p:nvGrpSpPr>
          <p:grpSpPr>
            <a:xfrm>
              <a:off x="1238756" y="976297"/>
              <a:ext cx="524187" cy="237459"/>
              <a:chOff x="2945069" y="1228326"/>
              <a:chExt cx="334175" cy="151383"/>
            </a:xfrm>
          </p:grpSpPr>
          <p:sp>
            <p:nvSpPr>
              <p:cNvPr id="2667" name="Google Shape;2667;p25"/>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8" name="Google Shape;2668;p25"/>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9" name="Google Shape;2669;p25"/>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0" name="Google Shape;2670;p25"/>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1" name="Google Shape;2671;p25"/>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2" name="Google Shape;2672;p25"/>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673" name="Google Shape;2673;p25"/>
          <p:cNvGrpSpPr/>
          <p:nvPr/>
        </p:nvGrpSpPr>
        <p:grpSpPr>
          <a:xfrm>
            <a:off x="6373793" y="4046132"/>
            <a:ext cx="1064699" cy="1380630"/>
            <a:chOff x="2600815" y="1553773"/>
            <a:chExt cx="1579673" cy="2048412"/>
          </a:xfrm>
        </p:grpSpPr>
        <p:grpSp>
          <p:nvGrpSpPr>
            <p:cNvPr id="2674" name="Google Shape;2674;p25"/>
            <p:cNvGrpSpPr/>
            <p:nvPr/>
          </p:nvGrpSpPr>
          <p:grpSpPr>
            <a:xfrm>
              <a:off x="2600815" y="1698612"/>
              <a:ext cx="1579673" cy="1903573"/>
              <a:chOff x="5460295" y="2037356"/>
              <a:chExt cx="1579673" cy="1903573"/>
            </a:xfrm>
          </p:grpSpPr>
          <p:grpSp>
            <p:nvGrpSpPr>
              <p:cNvPr id="2675" name="Google Shape;2675;p25"/>
              <p:cNvGrpSpPr/>
              <p:nvPr/>
            </p:nvGrpSpPr>
            <p:grpSpPr>
              <a:xfrm>
                <a:off x="5475026" y="2047322"/>
                <a:ext cx="1552144" cy="1884845"/>
                <a:chOff x="2609767" y="872536"/>
                <a:chExt cx="989509" cy="1201610"/>
              </a:xfrm>
            </p:grpSpPr>
            <p:sp>
              <p:nvSpPr>
                <p:cNvPr id="2676" name="Google Shape;2676;p25"/>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677" name="Google Shape;2677;p25"/>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2678" name="Google Shape;2678;p25"/>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sp>
          <p:nvSpPr>
            <p:cNvPr id="2679" name="Google Shape;2679;p25"/>
            <p:cNvSpPr/>
            <p:nvPr/>
          </p:nvSpPr>
          <p:spPr>
            <a:xfrm>
              <a:off x="2809513" y="3226408"/>
              <a:ext cx="290497" cy="334345"/>
            </a:xfrm>
            <a:custGeom>
              <a:rect b="b" l="l" r="r" t="t"/>
              <a:pathLst>
                <a:path extrusionOk="0" h="213298" w="185325">
                  <a:moveTo>
                    <a:pt x="140047" y="589"/>
                  </a:moveTo>
                  <a:cubicBezTo>
                    <a:pt x="131880" y="2453"/>
                    <a:pt x="124854" y="8574"/>
                    <a:pt x="119553" y="18460"/>
                  </a:cubicBezTo>
                  <a:cubicBezTo>
                    <a:pt x="111860" y="32796"/>
                    <a:pt x="107997" y="54954"/>
                    <a:pt x="108805" y="72563"/>
                  </a:cubicBezTo>
                  <a:cubicBezTo>
                    <a:pt x="108854" y="73662"/>
                    <a:pt x="109346" y="75065"/>
                    <a:pt x="109431" y="76188"/>
                  </a:cubicBezTo>
                  <a:cubicBezTo>
                    <a:pt x="77989" y="76121"/>
                    <a:pt x="36273" y="64372"/>
                    <a:pt x="7721" y="45323"/>
                  </a:cubicBezTo>
                  <a:cubicBezTo>
                    <a:pt x="5414" y="43787"/>
                    <a:pt x="2384" y="44394"/>
                    <a:pt x="848" y="46695"/>
                  </a:cubicBezTo>
                  <a:cubicBezTo>
                    <a:pt x="-689" y="49003"/>
                    <a:pt x="-81" y="52160"/>
                    <a:pt x="2220" y="53697"/>
                  </a:cubicBezTo>
                  <a:cubicBezTo>
                    <a:pt x="32885" y="74148"/>
                    <a:pt x="77284" y="86572"/>
                    <a:pt x="111180" y="86183"/>
                  </a:cubicBezTo>
                  <a:cubicBezTo>
                    <a:pt x="117161" y="126253"/>
                    <a:pt x="140435" y="178213"/>
                    <a:pt x="170407" y="211634"/>
                  </a:cubicBezTo>
                  <a:cubicBezTo>
                    <a:pt x="172259" y="213699"/>
                    <a:pt x="175466" y="213863"/>
                    <a:pt x="177530" y="212011"/>
                  </a:cubicBezTo>
                  <a:cubicBezTo>
                    <a:pt x="179595" y="210165"/>
                    <a:pt x="179753" y="206953"/>
                    <a:pt x="177907" y="204888"/>
                  </a:cubicBezTo>
                  <a:cubicBezTo>
                    <a:pt x="149465" y="173173"/>
                    <a:pt x="127101" y="123685"/>
                    <a:pt x="121174" y="85806"/>
                  </a:cubicBezTo>
                  <a:cubicBezTo>
                    <a:pt x="125619" y="85369"/>
                    <a:pt x="129949" y="84804"/>
                    <a:pt x="133798" y="83809"/>
                  </a:cubicBezTo>
                  <a:cubicBezTo>
                    <a:pt x="151389" y="79254"/>
                    <a:pt x="169248" y="68616"/>
                    <a:pt x="178405" y="56192"/>
                  </a:cubicBezTo>
                  <a:cubicBezTo>
                    <a:pt x="190124" y="40289"/>
                    <a:pt x="187203" y="22965"/>
                    <a:pt x="167784" y="8714"/>
                  </a:cubicBezTo>
                  <a:cubicBezTo>
                    <a:pt x="157577" y="1221"/>
                    <a:pt x="148214" y="-1269"/>
                    <a:pt x="140047" y="589"/>
                  </a:cubicBezTo>
                  <a:close/>
                  <a:moveTo>
                    <a:pt x="142421" y="10335"/>
                  </a:moveTo>
                  <a:cubicBezTo>
                    <a:pt x="147880" y="9145"/>
                    <a:pt x="154170" y="11118"/>
                    <a:pt x="161785" y="16711"/>
                  </a:cubicBezTo>
                  <a:cubicBezTo>
                    <a:pt x="176777" y="27714"/>
                    <a:pt x="178678" y="38808"/>
                    <a:pt x="170286" y="50199"/>
                  </a:cubicBezTo>
                  <a:cubicBezTo>
                    <a:pt x="162629" y="60583"/>
                    <a:pt x="146817" y="70049"/>
                    <a:pt x="131297" y="74063"/>
                  </a:cubicBezTo>
                  <a:cubicBezTo>
                    <a:pt x="127702" y="74992"/>
                    <a:pt x="123652" y="75556"/>
                    <a:pt x="119425" y="75939"/>
                  </a:cubicBezTo>
                  <a:cubicBezTo>
                    <a:pt x="119334" y="74773"/>
                    <a:pt x="118855" y="73322"/>
                    <a:pt x="118800" y="72186"/>
                  </a:cubicBezTo>
                  <a:cubicBezTo>
                    <a:pt x="118071" y="56259"/>
                    <a:pt x="121672" y="35784"/>
                    <a:pt x="128424" y="23208"/>
                  </a:cubicBezTo>
                  <a:cubicBezTo>
                    <a:pt x="132353" y="15891"/>
                    <a:pt x="136956" y="11525"/>
                    <a:pt x="142421" y="103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0" name="Google Shape;2680;p25"/>
            <p:cNvSpPr/>
            <p:nvPr/>
          </p:nvSpPr>
          <p:spPr>
            <a:xfrm>
              <a:off x="3585288" y="3233783"/>
              <a:ext cx="412016" cy="293746"/>
            </a:xfrm>
            <a:custGeom>
              <a:rect b="b" l="l" r="r" t="t"/>
              <a:pathLst>
                <a:path extrusionOk="0" h="187398" w="262849">
                  <a:moveTo>
                    <a:pt x="65267" y="208"/>
                  </a:moveTo>
                  <a:cubicBezTo>
                    <a:pt x="61484" y="-241"/>
                    <a:pt x="57531" y="50"/>
                    <a:pt x="53524" y="961"/>
                  </a:cubicBezTo>
                  <a:cubicBezTo>
                    <a:pt x="39023" y="4252"/>
                    <a:pt x="27261" y="15935"/>
                    <a:pt x="26660" y="29196"/>
                  </a:cubicBezTo>
                  <a:cubicBezTo>
                    <a:pt x="25367" y="57724"/>
                    <a:pt x="46553" y="75861"/>
                    <a:pt x="83514" y="85431"/>
                  </a:cubicBezTo>
                  <a:cubicBezTo>
                    <a:pt x="74819" y="111432"/>
                    <a:pt x="55546" y="136996"/>
                    <a:pt x="28785" y="158528"/>
                  </a:cubicBezTo>
                  <a:cubicBezTo>
                    <a:pt x="16502" y="168408"/>
                    <a:pt x="10041" y="173259"/>
                    <a:pt x="2293" y="178141"/>
                  </a:cubicBezTo>
                  <a:cubicBezTo>
                    <a:pt x="-51" y="179623"/>
                    <a:pt x="-683" y="182671"/>
                    <a:pt x="793" y="185015"/>
                  </a:cubicBezTo>
                  <a:cubicBezTo>
                    <a:pt x="2269" y="187359"/>
                    <a:pt x="5323" y="188118"/>
                    <a:pt x="7667" y="186642"/>
                  </a:cubicBezTo>
                  <a:cubicBezTo>
                    <a:pt x="15846" y="181487"/>
                    <a:pt x="22580" y="176386"/>
                    <a:pt x="35155" y="166276"/>
                  </a:cubicBezTo>
                  <a:cubicBezTo>
                    <a:pt x="63737" y="143281"/>
                    <a:pt x="84346" y="115719"/>
                    <a:pt x="93509" y="87301"/>
                  </a:cubicBezTo>
                  <a:cubicBezTo>
                    <a:pt x="104591" y="89584"/>
                    <a:pt x="116122" y="91716"/>
                    <a:pt x="129493" y="92675"/>
                  </a:cubicBezTo>
                  <a:cubicBezTo>
                    <a:pt x="176315" y="96033"/>
                    <a:pt x="236479" y="90125"/>
                    <a:pt x="259450" y="82055"/>
                  </a:cubicBezTo>
                  <a:cubicBezTo>
                    <a:pt x="262061" y="81138"/>
                    <a:pt x="263488" y="78296"/>
                    <a:pt x="262571" y="75685"/>
                  </a:cubicBezTo>
                  <a:cubicBezTo>
                    <a:pt x="261654" y="73068"/>
                    <a:pt x="258685" y="71763"/>
                    <a:pt x="256074" y="72686"/>
                  </a:cubicBezTo>
                  <a:cubicBezTo>
                    <a:pt x="234542" y="80245"/>
                    <a:pt x="175672" y="85820"/>
                    <a:pt x="130118" y="82553"/>
                  </a:cubicBezTo>
                  <a:cubicBezTo>
                    <a:pt x="117524" y="81654"/>
                    <a:pt x="106777" y="79875"/>
                    <a:pt x="96509" y="77804"/>
                  </a:cubicBezTo>
                  <a:cubicBezTo>
                    <a:pt x="100735" y="59096"/>
                    <a:pt x="99642" y="40205"/>
                    <a:pt x="92009" y="22201"/>
                  </a:cubicBezTo>
                  <a:cubicBezTo>
                    <a:pt x="86429" y="9031"/>
                    <a:pt x="76616" y="1556"/>
                    <a:pt x="65267" y="208"/>
                  </a:cubicBezTo>
                  <a:close/>
                  <a:moveTo>
                    <a:pt x="64023" y="10209"/>
                  </a:moveTo>
                  <a:cubicBezTo>
                    <a:pt x="71941" y="11120"/>
                    <a:pt x="78626" y="16323"/>
                    <a:pt x="82761" y="26076"/>
                  </a:cubicBezTo>
                  <a:cubicBezTo>
                    <a:pt x="89520" y="42015"/>
                    <a:pt x="90279" y="58993"/>
                    <a:pt x="86386" y="75934"/>
                  </a:cubicBezTo>
                  <a:cubicBezTo>
                    <a:pt x="53742" y="67494"/>
                    <a:pt x="35635" y="52192"/>
                    <a:pt x="36655" y="29701"/>
                  </a:cubicBezTo>
                  <a:cubicBezTo>
                    <a:pt x="37032" y="21351"/>
                    <a:pt x="45241" y="13069"/>
                    <a:pt x="55649" y="10707"/>
                  </a:cubicBezTo>
                  <a:cubicBezTo>
                    <a:pt x="58491" y="10063"/>
                    <a:pt x="61381" y="9905"/>
                    <a:pt x="64023" y="1020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1" name="Google Shape;2681;p25"/>
            <p:cNvSpPr/>
            <p:nvPr/>
          </p:nvSpPr>
          <p:spPr>
            <a:xfrm>
              <a:off x="3792188" y="2176653"/>
              <a:ext cx="326792" cy="306355"/>
            </a:xfrm>
            <a:custGeom>
              <a:rect b="b" l="l" r="r" t="t"/>
              <a:pathLst>
                <a:path extrusionOk="0" h="195442" w="208480">
                  <a:moveTo>
                    <a:pt x="94239" y="107"/>
                  </a:moveTo>
                  <a:cubicBezTo>
                    <a:pt x="91525" y="666"/>
                    <a:pt x="89800" y="3265"/>
                    <a:pt x="90365" y="5979"/>
                  </a:cubicBezTo>
                  <a:cubicBezTo>
                    <a:pt x="93729" y="22228"/>
                    <a:pt x="94713" y="37676"/>
                    <a:pt x="93614" y="51836"/>
                  </a:cubicBezTo>
                  <a:cubicBezTo>
                    <a:pt x="75500" y="47913"/>
                    <a:pt x="50817" y="50294"/>
                    <a:pt x="31137" y="58831"/>
                  </a:cubicBezTo>
                  <a:cubicBezTo>
                    <a:pt x="1365" y="71753"/>
                    <a:pt x="-9535" y="94760"/>
                    <a:pt x="9392" y="120433"/>
                  </a:cubicBezTo>
                  <a:cubicBezTo>
                    <a:pt x="22338" y="137994"/>
                    <a:pt x="40609" y="139767"/>
                    <a:pt x="59373" y="128686"/>
                  </a:cubicBezTo>
                  <a:cubicBezTo>
                    <a:pt x="74146" y="119954"/>
                    <a:pt x="88428" y="103413"/>
                    <a:pt x="95363" y="88075"/>
                  </a:cubicBezTo>
                  <a:cubicBezTo>
                    <a:pt x="98514" y="81092"/>
                    <a:pt x="100512" y="73174"/>
                    <a:pt x="101981" y="64958"/>
                  </a:cubicBezTo>
                  <a:cubicBezTo>
                    <a:pt x="140861" y="86800"/>
                    <a:pt x="172467" y="130920"/>
                    <a:pt x="198948" y="192407"/>
                  </a:cubicBezTo>
                  <a:cubicBezTo>
                    <a:pt x="200041" y="194951"/>
                    <a:pt x="202901" y="196129"/>
                    <a:pt x="205445" y="195030"/>
                  </a:cubicBezTo>
                  <a:cubicBezTo>
                    <a:pt x="207989" y="193937"/>
                    <a:pt x="209168" y="190956"/>
                    <a:pt x="208068" y="188412"/>
                  </a:cubicBezTo>
                  <a:cubicBezTo>
                    <a:pt x="180798" y="125085"/>
                    <a:pt x="148075" y="79373"/>
                    <a:pt x="106857" y="56208"/>
                  </a:cubicBezTo>
                  <a:cubicBezTo>
                    <a:pt x="105886" y="55668"/>
                    <a:pt x="104428" y="55558"/>
                    <a:pt x="103360" y="55085"/>
                  </a:cubicBezTo>
                  <a:cubicBezTo>
                    <a:pt x="104890" y="39254"/>
                    <a:pt x="103973" y="22034"/>
                    <a:pt x="100232" y="3981"/>
                  </a:cubicBezTo>
                  <a:cubicBezTo>
                    <a:pt x="99674" y="1267"/>
                    <a:pt x="96947" y="-458"/>
                    <a:pt x="94239" y="107"/>
                  </a:cubicBezTo>
                  <a:close/>
                  <a:moveTo>
                    <a:pt x="71620" y="59961"/>
                  </a:moveTo>
                  <a:cubicBezTo>
                    <a:pt x="79344" y="59602"/>
                    <a:pt x="86254" y="60374"/>
                    <a:pt x="92363" y="61831"/>
                  </a:cubicBezTo>
                  <a:cubicBezTo>
                    <a:pt x="91045" y="69767"/>
                    <a:pt x="89206" y="77382"/>
                    <a:pt x="86242" y="83952"/>
                  </a:cubicBezTo>
                  <a:cubicBezTo>
                    <a:pt x="80134" y="97462"/>
                    <a:pt x="67188" y="112297"/>
                    <a:pt x="54254" y="119936"/>
                  </a:cubicBezTo>
                  <a:cubicBezTo>
                    <a:pt x="39583" y="128601"/>
                    <a:pt x="27105" y="127447"/>
                    <a:pt x="17517" y="114440"/>
                  </a:cubicBezTo>
                  <a:cubicBezTo>
                    <a:pt x="3023" y="94779"/>
                    <a:pt x="10619" y="78718"/>
                    <a:pt x="35133" y="68079"/>
                  </a:cubicBezTo>
                  <a:cubicBezTo>
                    <a:pt x="46330" y="63221"/>
                    <a:pt x="59482" y="60513"/>
                    <a:pt x="71620" y="5996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2" name="Google Shape;2682;p25"/>
            <p:cNvSpPr/>
            <p:nvPr/>
          </p:nvSpPr>
          <p:spPr>
            <a:xfrm>
              <a:off x="2627023" y="2196655"/>
              <a:ext cx="364718" cy="282463"/>
            </a:xfrm>
            <a:custGeom>
              <a:rect b="b" l="l" r="r" t="t"/>
              <a:pathLst>
                <a:path extrusionOk="0" h="180200" w="232675">
                  <a:moveTo>
                    <a:pt x="98253" y="0"/>
                  </a:moveTo>
                  <a:cubicBezTo>
                    <a:pt x="95484" y="0"/>
                    <a:pt x="93256" y="2229"/>
                    <a:pt x="93256" y="4997"/>
                  </a:cubicBezTo>
                  <a:cubicBezTo>
                    <a:pt x="93256" y="38965"/>
                    <a:pt x="100664" y="73674"/>
                    <a:pt x="114247" y="102584"/>
                  </a:cubicBezTo>
                  <a:cubicBezTo>
                    <a:pt x="112140" y="102887"/>
                    <a:pt x="109317" y="102893"/>
                    <a:pt x="107623" y="103337"/>
                  </a:cubicBezTo>
                  <a:cubicBezTo>
                    <a:pt x="69149" y="113459"/>
                    <a:pt x="40330" y="132313"/>
                    <a:pt x="1663" y="167690"/>
                  </a:cubicBezTo>
                  <a:cubicBezTo>
                    <a:pt x="-377" y="169560"/>
                    <a:pt x="-584" y="172638"/>
                    <a:pt x="1286" y="174685"/>
                  </a:cubicBezTo>
                  <a:cubicBezTo>
                    <a:pt x="3156" y="176731"/>
                    <a:pt x="6369" y="176931"/>
                    <a:pt x="8409" y="175061"/>
                  </a:cubicBezTo>
                  <a:cubicBezTo>
                    <a:pt x="45984" y="140680"/>
                    <a:pt x="73667" y="122707"/>
                    <a:pt x="110245" y="113082"/>
                  </a:cubicBezTo>
                  <a:cubicBezTo>
                    <a:pt x="112486" y="112493"/>
                    <a:pt x="116099" y="112372"/>
                    <a:pt x="119245" y="112080"/>
                  </a:cubicBezTo>
                  <a:cubicBezTo>
                    <a:pt x="127005" y="126295"/>
                    <a:pt x="136186" y="138986"/>
                    <a:pt x="147110" y="148696"/>
                  </a:cubicBezTo>
                  <a:cubicBezTo>
                    <a:pt x="147608" y="149133"/>
                    <a:pt x="151694" y="153025"/>
                    <a:pt x="153231" y="154440"/>
                  </a:cubicBezTo>
                  <a:cubicBezTo>
                    <a:pt x="156856" y="157774"/>
                    <a:pt x="160347" y="160701"/>
                    <a:pt x="163979" y="163560"/>
                  </a:cubicBezTo>
                  <a:cubicBezTo>
                    <a:pt x="171884" y="169803"/>
                    <a:pt x="179523" y="174630"/>
                    <a:pt x="186846" y="177435"/>
                  </a:cubicBezTo>
                  <a:cubicBezTo>
                    <a:pt x="198821" y="182020"/>
                    <a:pt x="209520" y="181103"/>
                    <a:pt x="217711" y="173185"/>
                  </a:cubicBezTo>
                  <a:cubicBezTo>
                    <a:pt x="232187" y="159188"/>
                    <a:pt x="236201" y="145745"/>
                    <a:pt x="229576" y="133946"/>
                  </a:cubicBezTo>
                  <a:cubicBezTo>
                    <a:pt x="224160" y="124298"/>
                    <a:pt x="211967" y="116817"/>
                    <a:pt x="194843" y="111206"/>
                  </a:cubicBezTo>
                  <a:cubicBezTo>
                    <a:pt x="174058" y="104399"/>
                    <a:pt x="145974" y="100865"/>
                    <a:pt x="125620" y="101339"/>
                  </a:cubicBezTo>
                  <a:cubicBezTo>
                    <a:pt x="111600" y="73200"/>
                    <a:pt x="103250" y="39014"/>
                    <a:pt x="103250" y="4997"/>
                  </a:cubicBezTo>
                  <a:cubicBezTo>
                    <a:pt x="103250" y="2229"/>
                    <a:pt x="101022" y="0"/>
                    <a:pt x="98253" y="0"/>
                  </a:cubicBezTo>
                  <a:close/>
                  <a:moveTo>
                    <a:pt x="130490" y="111455"/>
                  </a:moveTo>
                  <a:cubicBezTo>
                    <a:pt x="149077" y="111589"/>
                    <a:pt x="173421" y="114710"/>
                    <a:pt x="191716" y="120703"/>
                  </a:cubicBezTo>
                  <a:cubicBezTo>
                    <a:pt x="206672" y="125603"/>
                    <a:pt x="216940" y="131894"/>
                    <a:pt x="220832" y="138822"/>
                  </a:cubicBezTo>
                  <a:cubicBezTo>
                    <a:pt x="224882" y="146042"/>
                    <a:pt x="222235" y="154792"/>
                    <a:pt x="210710" y="165935"/>
                  </a:cubicBezTo>
                  <a:cubicBezTo>
                    <a:pt x="205719" y="170768"/>
                    <a:pt x="199142" y="171381"/>
                    <a:pt x="190471" y="168060"/>
                  </a:cubicBezTo>
                  <a:cubicBezTo>
                    <a:pt x="184247" y="165680"/>
                    <a:pt x="177404" y="161356"/>
                    <a:pt x="170227" y="155691"/>
                  </a:cubicBezTo>
                  <a:cubicBezTo>
                    <a:pt x="166814" y="153001"/>
                    <a:pt x="163553" y="150244"/>
                    <a:pt x="160105" y="147068"/>
                  </a:cubicBezTo>
                  <a:cubicBezTo>
                    <a:pt x="158665" y="145745"/>
                    <a:pt x="154366" y="141755"/>
                    <a:pt x="153735" y="141197"/>
                  </a:cubicBezTo>
                  <a:cubicBezTo>
                    <a:pt x="144796" y="133254"/>
                    <a:pt x="137212" y="122913"/>
                    <a:pt x="130490" y="11145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3" name="Google Shape;2683;p25"/>
            <p:cNvSpPr/>
            <p:nvPr/>
          </p:nvSpPr>
          <p:spPr>
            <a:xfrm>
              <a:off x="3286488" y="2122595"/>
              <a:ext cx="259255" cy="83081"/>
            </a:xfrm>
            <a:custGeom>
              <a:rect b="b" l="l" r="r" t="t"/>
              <a:pathLst>
                <a:path extrusionOk="0" h="53002" w="165394">
                  <a:moveTo>
                    <a:pt x="156539" y="233"/>
                  </a:moveTo>
                  <a:cubicBezTo>
                    <a:pt x="154784" y="694"/>
                    <a:pt x="153156" y="1787"/>
                    <a:pt x="152167" y="3481"/>
                  </a:cubicBezTo>
                  <a:cubicBezTo>
                    <a:pt x="126117" y="48161"/>
                    <a:pt x="48933" y="51871"/>
                    <a:pt x="12598" y="6852"/>
                  </a:cubicBezTo>
                  <a:cubicBezTo>
                    <a:pt x="10132" y="3803"/>
                    <a:pt x="5645" y="3269"/>
                    <a:pt x="2597" y="5728"/>
                  </a:cubicBezTo>
                  <a:cubicBezTo>
                    <a:pt x="-452" y="8187"/>
                    <a:pt x="-858" y="12675"/>
                    <a:pt x="1601" y="15723"/>
                  </a:cubicBezTo>
                  <a:cubicBezTo>
                    <a:pt x="44052" y="68314"/>
                    <a:pt x="133252" y="64045"/>
                    <a:pt x="164414" y="10598"/>
                  </a:cubicBezTo>
                  <a:cubicBezTo>
                    <a:pt x="166388" y="7216"/>
                    <a:pt x="165295" y="2953"/>
                    <a:pt x="161913" y="980"/>
                  </a:cubicBezTo>
                  <a:cubicBezTo>
                    <a:pt x="160224" y="-4"/>
                    <a:pt x="158294" y="-235"/>
                    <a:pt x="156539" y="23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4" name="Google Shape;2684;p25"/>
            <p:cNvSpPr/>
            <p:nvPr/>
          </p:nvSpPr>
          <p:spPr>
            <a:xfrm>
              <a:off x="3277283" y="1980305"/>
              <a:ext cx="74859" cy="74859"/>
            </a:xfrm>
            <a:custGeom>
              <a:rect b="b" l="l" r="r" t="t"/>
              <a:pathLst>
                <a:path extrusionOk="0" h="47757" w="47757">
                  <a:moveTo>
                    <a:pt x="0" y="23882"/>
                  </a:moveTo>
                  <a:cubicBezTo>
                    <a:pt x="0" y="10693"/>
                    <a:pt x="10693" y="0"/>
                    <a:pt x="23882" y="0"/>
                  </a:cubicBezTo>
                  <a:cubicBezTo>
                    <a:pt x="37071" y="0"/>
                    <a:pt x="47758" y="10693"/>
                    <a:pt x="47758" y="23882"/>
                  </a:cubicBezTo>
                  <a:cubicBezTo>
                    <a:pt x="47758" y="37065"/>
                    <a:pt x="37071" y="47758"/>
                    <a:pt x="23882" y="47758"/>
                  </a:cubicBezTo>
                  <a:cubicBezTo>
                    <a:pt x="10693"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5" name="Google Shape;2685;p25"/>
            <p:cNvSpPr/>
            <p:nvPr/>
          </p:nvSpPr>
          <p:spPr>
            <a:xfrm>
              <a:off x="3472261" y="1982677"/>
              <a:ext cx="74861" cy="74859"/>
            </a:xfrm>
            <a:custGeom>
              <a:rect b="b" l="l" r="r" t="t"/>
              <a:pathLst>
                <a:path extrusionOk="0" h="47757" w="47758">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86" name="Google Shape;2686;p25"/>
            <p:cNvGrpSpPr/>
            <p:nvPr/>
          </p:nvGrpSpPr>
          <p:grpSpPr>
            <a:xfrm rot="-1651711">
              <a:off x="2948848" y="1662516"/>
              <a:ext cx="528996" cy="238569"/>
              <a:chOff x="5312399" y="1064680"/>
              <a:chExt cx="528985" cy="238564"/>
            </a:xfrm>
          </p:grpSpPr>
          <p:sp>
            <p:nvSpPr>
              <p:cNvPr id="2687" name="Google Shape;2687;p25"/>
              <p:cNvSpPr/>
              <p:nvPr/>
            </p:nvSpPr>
            <p:spPr>
              <a:xfrm>
                <a:off x="5312399" y="1065778"/>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88" name="Google Shape;2688;p25"/>
              <p:cNvGrpSpPr/>
              <p:nvPr/>
            </p:nvGrpSpPr>
            <p:grpSpPr>
              <a:xfrm>
                <a:off x="5317197" y="1064680"/>
                <a:ext cx="524187" cy="237459"/>
                <a:chOff x="2945069" y="1228326"/>
                <a:chExt cx="334175" cy="151383"/>
              </a:xfrm>
            </p:grpSpPr>
            <p:sp>
              <p:nvSpPr>
                <p:cNvPr id="2689" name="Google Shape;2689;p25"/>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0" name="Google Shape;2690;p25"/>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1" name="Google Shape;2691;p25"/>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2" name="Google Shape;2692;p25"/>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3" name="Google Shape;2693;p25"/>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4" name="Google Shape;2694;p25"/>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695" name="Google Shape;2695;p25"/>
            <p:cNvGrpSpPr/>
            <p:nvPr/>
          </p:nvGrpSpPr>
          <p:grpSpPr>
            <a:xfrm>
              <a:off x="3195759" y="2549484"/>
              <a:ext cx="413434" cy="413434"/>
              <a:chOff x="4416572" y="1642227"/>
              <a:chExt cx="256951" cy="256951"/>
            </a:xfrm>
          </p:grpSpPr>
          <p:grpSp>
            <p:nvGrpSpPr>
              <p:cNvPr id="2696" name="Google Shape;2696;p25"/>
              <p:cNvGrpSpPr/>
              <p:nvPr/>
            </p:nvGrpSpPr>
            <p:grpSpPr>
              <a:xfrm>
                <a:off x="4416572" y="1642227"/>
                <a:ext cx="256951" cy="256951"/>
                <a:chOff x="3025916" y="1405541"/>
                <a:chExt cx="163809" cy="163809"/>
              </a:xfrm>
            </p:grpSpPr>
            <p:sp>
              <p:nvSpPr>
                <p:cNvPr id="2697" name="Google Shape;2697;p25"/>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98" name="Google Shape;2698;p25"/>
                <p:cNvGrpSpPr/>
                <p:nvPr/>
              </p:nvGrpSpPr>
              <p:grpSpPr>
                <a:xfrm>
                  <a:off x="3026226" y="1406561"/>
                  <a:ext cx="163311" cy="161896"/>
                  <a:chOff x="3026226" y="1406561"/>
                  <a:chExt cx="163311" cy="161896"/>
                </a:xfrm>
              </p:grpSpPr>
              <p:sp>
                <p:nvSpPr>
                  <p:cNvPr id="2699" name="Google Shape;2699;p25"/>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0" name="Google Shape;2700;p25"/>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1" name="Google Shape;2701;p25"/>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2" name="Google Shape;2702;p25"/>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3" name="Google Shape;2703;p25"/>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4" name="Google Shape;2704;p25"/>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5" name="Google Shape;2705;p25"/>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6" name="Google Shape;2706;p25"/>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07" name="Google Shape;2707;p25"/>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08" name="Google Shape;2708;p25"/>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grpSp>
        <p:nvGrpSpPr>
          <p:cNvPr id="2709" name="Google Shape;2709;p25"/>
          <p:cNvGrpSpPr/>
          <p:nvPr/>
        </p:nvGrpSpPr>
        <p:grpSpPr>
          <a:xfrm>
            <a:off x="1676335" y="4094940"/>
            <a:ext cx="1064699" cy="1283008"/>
            <a:chOff x="4723285" y="410038"/>
            <a:chExt cx="1579673" cy="1903573"/>
          </a:xfrm>
        </p:grpSpPr>
        <p:grpSp>
          <p:nvGrpSpPr>
            <p:cNvPr id="2710" name="Google Shape;2710;p25"/>
            <p:cNvGrpSpPr/>
            <p:nvPr/>
          </p:nvGrpSpPr>
          <p:grpSpPr>
            <a:xfrm>
              <a:off x="4723285" y="410038"/>
              <a:ext cx="1579673" cy="1903573"/>
              <a:chOff x="5460295" y="2037356"/>
              <a:chExt cx="1579673" cy="1903573"/>
            </a:xfrm>
          </p:grpSpPr>
          <p:grpSp>
            <p:nvGrpSpPr>
              <p:cNvPr id="2711" name="Google Shape;2711;p25"/>
              <p:cNvGrpSpPr/>
              <p:nvPr/>
            </p:nvGrpSpPr>
            <p:grpSpPr>
              <a:xfrm>
                <a:off x="5475026" y="2047322"/>
                <a:ext cx="1552144" cy="1884845"/>
                <a:chOff x="2609767" y="872536"/>
                <a:chExt cx="989509" cy="1201610"/>
              </a:xfrm>
            </p:grpSpPr>
            <p:sp>
              <p:nvSpPr>
                <p:cNvPr id="2712" name="Google Shape;2712;p25"/>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713" name="Google Shape;2713;p25"/>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2714" name="Google Shape;2714;p25"/>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2715" name="Google Shape;2715;p25"/>
            <p:cNvGrpSpPr/>
            <p:nvPr/>
          </p:nvGrpSpPr>
          <p:grpSpPr>
            <a:xfrm>
              <a:off x="5375588" y="1283412"/>
              <a:ext cx="279372" cy="279382"/>
              <a:chOff x="5660493" y="1313699"/>
              <a:chExt cx="178103" cy="178109"/>
            </a:xfrm>
          </p:grpSpPr>
          <p:sp>
            <p:nvSpPr>
              <p:cNvPr id="2716" name="Google Shape;2716;p25"/>
              <p:cNvSpPr/>
              <p:nvPr/>
            </p:nvSpPr>
            <p:spPr>
              <a:xfrm>
                <a:off x="5660493" y="1313699"/>
                <a:ext cx="178103" cy="178109"/>
              </a:xfrm>
              <a:custGeom>
                <a:rect b="b" l="l" r="r" t="t"/>
                <a:pathLst>
                  <a:path extrusionOk="0" h="178109" w="178103">
                    <a:moveTo>
                      <a:pt x="0" y="89055"/>
                    </a:moveTo>
                    <a:cubicBezTo>
                      <a:pt x="0" y="39870"/>
                      <a:pt x="39870" y="0"/>
                      <a:pt x="89049" y="0"/>
                    </a:cubicBezTo>
                    <a:cubicBezTo>
                      <a:pt x="138233" y="0"/>
                      <a:pt x="178103" y="39870"/>
                      <a:pt x="178103" y="89055"/>
                    </a:cubicBezTo>
                    <a:cubicBezTo>
                      <a:pt x="178103" y="138239"/>
                      <a:pt x="138233" y="178109"/>
                      <a:pt x="89049" y="178109"/>
                    </a:cubicBezTo>
                    <a:cubicBezTo>
                      <a:pt x="39870" y="178109"/>
                      <a:pt x="0" y="138239"/>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17" name="Google Shape;2717;p25"/>
              <p:cNvGrpSpPr/>
              <p:nvPr/>
            </p:nvGrpSpPr>
            <p:grpSpPr>
              <a:xfrm>
                <a:off x="5660827" y="1314810"/>
                <a:ext cx="177568" cy="176032"/>
                <a:chOff x="5660827" y="1314810"/>
                <a:chExt cx="177568" cy="176032"/>
              </a:xfrm>
            </p:grpSpPr>
            <p:grpSp>
              <p:nvGrpSpPr>
                <p:cNvPr id="2718" name="Google Shape;2718;p25"/>
                <p:cNvGrpSpPr/>
                <p:nvPr/>
              </p:nvGrpSpPr>
              <p:grpSpPr>
                <a:xfrm>
                  <a:off x="5660827" y="1314810"/>
                  <a:ext cx="177568" cy="176032"/>
                  <a:chOff x="5660827" y="1314810"/>
                  <a:chExt cx="177568" cy="176032"/>
                </a:xfrm>
              </p:grpSpPr>
              <p:sp>
                <p:nvSpPr>
                  <p:cNvPr id="2719" name="Google Shape;2719;p25"/>
                  <p:cNvSpPr/>
                  <p:nvPr/>
                </p:nvSpPr>
                <p:spPr>
                  <a:xfrm>
                    <a:off x="5751017" y="1343762"/>
                    <a:ext cx="82508" cy="59701"/>
                  </a:xfrm>
                  <a:custGeom>
                    <a:rect b="b" l="l" r="r" t="t"/>
                    <a:pathLst>
                      <a:path extrusionOk="0" h="59701" w="82508">
                        <a:moveTo>
                          <a:pt x="64317" y="0"/>
                        </a:moveTo>
                        <a:cubicBezTo>
                          <a:pt x="57255" y="4123"/>
                          <a:pt x="50497" y="7147"/>
                          <a:pt x="43817" y="12302"/>
                        </a:cubicBezTo>
                        <a:cubicBezTo>
                          <a:pt x="32747" y="20840"/>
                          <a:pt x="24501" y="30482"/>
                          <a:pt x="17166" y="38947"/>
                        </a:cubicBezTo>
                        <a:cubicBezTo>
                          <a:pt x="7226" y="50429"/>
                          <a:pt x="0" y="59702"/>
                          <a:pt x="0" y="59702"/>
                        </a:cubicBezTo>
                        <a:cubicBezTo>
                          <a:pt x="0" y="59702"/>
                          <a:pt x="9746" y="53065"/>
                          <a:pt x="22552" y="46379"/>
                        </a:cubicBezTo>
                        <a:cubicBezTo>
                          <a:pt x="32001" y="41443"/>
                          <a:pt x="42736" y="36202"/>
                          <a:pt x="54577" y="34083"/>
                        </a:cubicBezTo>
                        <a:cubicBezTo>
                          <a:pt x="64292" y="32340"/>
                          <a:pt x="73777" y="32662"/>
                          <a:pt x="82509" y="33567"/>
                        </a:cubicBezTo>
                        <a:cubicBezTo>
                          <a:pt x="78702" y="21016"/>
                          <a:pt x="72842" y="9533"/>
                          <a:pt x="6431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0" name="Google Shape;2720;p25"/>
                  <p:cNvSpPr/>
                  <p:nvPr/>
                </p:nvSpPr>
                <p:spPr>
                  <a:xfrm>
                    <a:off x="5665691" y="1402183"/>
                    <a:ext cx="82253" cy="59701"/>
                  </a:xfrm>
                  <a:custGeom>
                    <a:rect b="b" l="l" r="r" t="t"/>
                    <a:pathLst>
                      <a:path extrusionOk="0" h="59701" w="82253">
                        <a:moveTo>
                          <a:pt x="82254" y="0"/>
                        </a:moveTo>
                        <a:cubicBezTo>
                          <a:pt x="82254" y="0"/>
                          <a:pt x="72599" y="6351"/>
                          <a:pt x="59702" y="13067"/>
                        </a:cubicBezTo>
                        <a:cubicBezTo>
                          <a:pt x="50283" y="17974"/>
                          <a:pt x="39445" y="23256"/>
                          <a:pt x="27677" y="25370"/>
                        </a:cubicBezTo>
                        <a:cubicBezTo>
                          <a:pt x="17992" y="27100"/>
                          <a:pt x="8714" y="26784"/>
                          <a:pt x="0" y="25880"/>
                        </a:cubicBezTo>
                        <a:cubicBezTo>
                          <a:pt x="3837" y="38595"/>
                          <a:pt x="9527" y="50089"/>
                          <a:pt x="18192" y="59702"/>
                        </a:cubicBezTo>
                        <a:cubicBezTo>
                          <a:pt x="25193" y="55609"/>
                          <a:pt x="31818" y="52506"/>
                          <a:pt x="38437" y="47406"/>
                        </a:cubicBezTo>
                        <a:cubicBezTo>
                          <a:pt x="49567" y="38819"/>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1" name="Google Shape;2721;p25"/>
                  <p:cNvSpPr/>
                  <p:nvPr/>
                </p:nvSpPr>
                <p:spPr>
                  <a:xfrm>
                    <a:off x="5749480" y="1405262"/>
                    <a:ext cx="62264" cy="80456"/>
                  </a:xfrm>
                  <a:custGeom>
                    <a:rect b="b" l="l" r="r" t="t"/>
                    <a:pathLst>
                      <a:path extrusionOk="0" h="80456" w="62264">
                        <a:moveTo>
                          <a:pt x="0" y="0"/>
                        </a:moveTo>
                        <a:cubicBezTo>
                          <a:pt x="0" y="0"/>
                          <a:pt x="6449" y="8999"/>
                          <a:pt x="13578" y="21010"/>
                        </a:cubicBezTo>
                        <a:cubicBezTo>
                          <a:pt x="19128" y="30349"/>
                          <a:pt x="25151" y="41212"/>
                          <a:pt x="27932" y="53296"/>
                        </a:cubicBezTo>
                        <a:cubicBezTo>
                          <a:pt x="30088" y="62689"/>
                          <a:pt x="30155" y="71846"/>
                          <a:pt x="29723" y="80456"/>
                        </a:cubicBezTo>
                        <a:cubicBezTo>
                          <a:pt x="41989" y="76085"/>
                          <a:pt x="53150" y="69909"/>
                          <a:pt x="62264" y="60983"/>
                        </a:cubicBezTo>
                        <a:cubicBezTo>
                          <a:pt x="57868" y="54255"/>
                          <a:pt x="54559" y="47806"/>
                          <a:pt x="49197" y="41509"/>
                        </a:cubicBezTo>
                        <a:cubicBezTo>
                          <a:pt x="39870" y="30555"/>
                          <a:pt x="29736" y="22097"/>
                          <a:pt x="20755" y="15114"/>
                        </a:cubicBezTo>
                        <a:cubicBezTo>
                          <a:pt x="9175" y="6109"/>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2" name="Google Shape;2722;p25"/>
                  <p:cNvSpPr/>
                  <p:nvPr/>
                </p:nvSpPr>
                <p:spPr>
                  <a:xfrm>
                    <a:off x="5687216" y="1319680"/>
                    <a:ext cx="62518" cy="80456"/>
                  </a:xfrm>
                  <a:custGeom>
                    <a:rect b="b" l="l" r="r" t="t"/>
                    <a:pathLst>
                      <a:path extrusionOk="0" h="80456" w="62518">
                        <a:moveTo>
                          <a:pt x="32541" y="0"/>
                        </a:moveTo>
                        <a:cubicBezTo>
                          <a:pt x="20348" y="4372"/>
                          <a:pt x="9066" y="10590"/>
                          <a:pt x="0" y="19474"/>
                        </a:cubicBezTo>
                        <a:cubicBezTo>
                          <a:pt x="4420" y="26244"/>
                          <a:pt x="7663" y="32857"/>
                          <a:pt x="13067" y="39202"/>
                        </a:cubicBezTo>
                        <a:cubicBezTo>
                          <a:pt x="22352" y="50102"/>
                          <a:pt x="32559" y="58366"/>
                          <a:pt x="41509" y="65337"/>
                        </a:cubicBezTo>
                        <a:cubicBezTo>
                          <a:pt x="53156" y="74409"/>
                          <a:pt x="62519" y="80456"/>
                          <a:pt x="62519" y="80456"/>
                        </a:cubicBezTo>
                        <a:cubicBezTo>
                          <a:pt x="62519" y="80456"/>
                          <a:pt x="55809" y="71700"/>
                          <a:pt x="48687" y="59702"/>
                        </a:cubicBezTo>
                        <a:cubicBezTo>
                          <a:pt x="43137" y="50357"/>
                          <a:pt x="37368" y="39245"/>
                          <a:pt x="34593" y="27161"/>
                        </a:cubicBezTo>
                        <a:cubicBezTo>
                          <a:pt x="32432" y="17767"/>
                          <a:pt x="32110" y="8604"/>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3" name="Google Shape;2723;p25"/>
                  <p:cNvSpPr/>
                  <p:nvPr/>
                </p:nvSpPr>
                <p:spPr>
                  <a:xfrm>
                    <a:off x="5746043" y="1314810"/>
                    <a:ext cx="47764" cy="90961"/>
                  </a:xfrm>
                  <a:custGeom>
                    <a:rect b="b" l="l" r="r" t="t"/>
                    <a:pathLst>
                      <a:path extrusionOk="0" h="90961" w="47764">
                        <a:moveTo>
                          <a:pt x="8562" y="0"/>
                        </a:moveTo>
                        <a:cubicBezTo>
                          <a:pt x="5915" y="8841"/>
                          <a:pt x="2818" y="17069"/>
                          <a:pt x="1385" y="26645"/>
                        </a:cubicBezTo>
                        <a:cubicBezTo>
                          <a:pt x="-498" y="39263"/>
                          <a:pt x="-48" y="50393"/>
                          <a:pt x="365" y="60983"/>
                        </a:cubicBezTo>
                        <a:cubicBezTo>
                          <a:pt x="790" y="71961"/>
                          <a:pt x="917" y="77663"/>
                          <a:pt x="1646" y="82509"/>
                        </a:cubicBezTo>
                        <a:cubicBezTo>
                          <a:pt x="1949" y="82879"/>
                          <a:pt x="3692" y="85326"/>
                          <a:pt x="3692" y="85326"/>
                        </a:cubicBezTo>
                        <a:cubicBezTo>
                          <a:pt x="3692" y="85326"/>
                          <a:pt x="2065" y="84142"/>
                          <a:pt x="1901" y="84045"/>
                        </a:cubicBezTo>
                        <a:cubicBezTo>
                          <a:pt x="2174" y="85782"/>
                          <a:pt x="2666" y="90961"/>
                          <a:pt x="2666" y="90961"/>
                        </a:cubicBezTo>
                        <a:cubicBezTo>
                          <a:pt x="2666" y="90961"/>
                          <a:pt x="5994" y="77463"/>
                          <a:pt x="11635" y="62009"/>
                        </a:cubicBezTo>
                        <a:cubicBezTo>
                          <a:pt x="14962" y="52901"/>
                          <a:pt x="18016" y="43343"/>
                          <a:pt x="24192" y="34848"/>
                        </a:cubicBezTo>
                        <a:cubicBezTo>
                          <a:pt x="31072" y="25376"/>
                          <a:pt x="39743" y="18095"/>
                          <a:pt x="47764" y="12296"/>
                        </a:cubicBezTo>
                        <a:cubicBezTo>
                          <a:pt x="36002" y="5386"/>
                          <a:pt x="22972" y="862"/>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4" name="Google Shape;2724;p25"/>
                  <p:cNvSpPr/>
                  <p:nvPr/>
                </p:nvSpPr>
                <p:spPr>
                  <a:xfrm>
                    <a:off x="5705154" y="1399620"/>
                    <a:ext cx="47882" cy="91222"/>
                  </a:xfrm>
                  <a:custGeom>
                    <a:rect b="b" l="l" r="r" t="t"/>
                    <a:pathLst>
                      <a:path extrusionOk="0" h="91222" w="47882">
                        <a:moveTo>
                          <a:pt x="45353" y="0"/>
                        </a:moveTo>
                        <a:cubicBezTo>
                          <a:pt x="45353" y="0"/>
                          <a:pt x="42019" y="13517"/>
                          <a:pt x="36385" y="28958"/>
                        </a:cubicBezTo>
                        <a:cubicBezTo>
                          <a:pt x="33057" y="38067"/>
                          <a:pt x="29748" y="47612"/>
                          <a:pt x="23572" y="56119"/>
                        </a:cubicBezTo>
                        <a:cubicBezTo>
                          <a:pt x="16705" y="65574"/>
                          <a:pt x="8009" y="72872"/>
                          <a:pt x="0" y="78665"/>
                        </a:cubicBezTo>
                        <a:cubicBezTo>
                          <a:pt x="11853" y="85654"/>
                          <a:pt x="24908" y="90391"/>
                          <a:pt x="39457" y="91223"/>
                        </a:cubicBezTo>
                        <a:cubicBezTo>
                          <a:pt x="42117" y="82351"/>
                          <a:pt x="45195" y="74190"/>
                          <a:pt x="46634" y="64572"/>
                        </a:cubicBezTo>
                        <a:cubicBezTo>
                          <a:pt x="48523" y="51935"/>
                          <a:pt x="47818" y="40580"/>
                          <a:pt x="47400" y="29978"/>
                        </a:cubicBezTo>
                        <a:cubicBezTo>
                          <a:pt x="46975" y="19036"/>
                          <a:pt x="47102" y="13298"/>
                          <a:pt x="46379" y="8459"/>
                        </a:cubicBezTo>
                        <a:cubicBezTo>
                          <a:pt x="46076" y="8088"/>
                          <a:pt x="44327" y="5641"/>
                          <a:pt x="44327" y="5641"/>
                        </a:cubicBezTo>
                        <a:cubicBezTo>
                          <a:pt x="44327" y="5641"/>
                          <a:pt x="45961" y="6825"/>
                          <a:pt x="46118" y="6922"/>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5" name="Google Shape;2725;p25"/>
                  <p:cNvSpPr/>
                  <p:nvPr/>
                </p:nvSpPr>
                <p:spPr>
                  <a:xfrm>
                    <a:off x="5751015" y="1398017"/>
                    <a:ext cx="87380" cy="45936"/>
                  </a:xfrm>
                  <a:custGeom>
                    <a:rect b="b" l="l" r="r" t="t"/>
                    <a:pathLst>
                      <a:path extrusionOk="0" h="45936" w="87380">
                        <a:moveTo>
                          <a:pt x="60220" y="583"/>
                        </a:moveTo>
                        <a:cubicBezTo>
                          <a:pt x="47407" y="-704"/>
                          <a:pt x="35992" y="407"/>
                          <a:pt x="25372" y="1348"/>
                        </a:cubicBezTo>
                        <a:cubicBezTo>
                          <a:pt x="13391" y="2417"/>
                          <a:pt x="6870" y="3012"/>
                          <a:pt x="2564" y="3911"/>
                        </a:cubicBezTo>
                        <a:cubicBezTo>
                          <a:pt x="2285" y="4117"/>
                          <a:pt x="2" y="5447"/>
                          <a:pt x="2" y="5447"/>
                        </a:cubicBezTo>
                        <a:cubicBezTo>
                          <a:pt x="8" y="5484"/>
                          <a:pt x="-4" y="5666"/>
                          <a:pt x="2" y="5702"/>
                        </a:cubicBezTo>
                        <a:cubicBezTo>
                          <a:pt x="3378" y="6133"/>
                          <a:pt x="11539" y="8447"/>
                          <a:pt x="24345" y="12369"/>
                        </a:cubicBezTo>
                        <a:cubicBezTo>
                          <a:pt x="33775" y="15254"/>
                          <a:pt x="43795" y="18010"/>
                          <a:pt x="52788" y="23900"/>
                        </a:cubicBezTo>
                        <a:cubicBezTo>
                          <a:pt x="62375" y="30173"/>
                          <a:pt x="69972" y="38334"/>
                          <a:pt x="76105" y="45936"/>
                        </a:cubicBezTo>
                        <a:cubicBezTo>
                          <a:pt x="82462" y="33992"/>
                          <a:pt x="87083" y="20877"/>
                          <a:pt x="87381" y="6473"/>
                        </a:cubicBezTo>
                        <a:cubicBezTo>
                          <a:pt x="78333" y="4227"/>
                          <a:pt x="69972" y="1561"/>
                          <a:pt x="60220" y="58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6" name="Google Shape;2726;p25"/>
                  <p:cNvSpPr/>
                  <p:nvPr/>
                </p:nvSpPr>
                <p:spPr>
                  <a:xfrm>
                    <a:off x="5660827" y="1361445"/>
                    <a:ext cx="91471" cy="46008"/>
                  </a:xfrm>
                  <a:custGeom>
                    <a:rect b="b" l="l" r="r" t="t"/>
                    <a:pathLst>
                      <a:path extrusionOk="0" h="46008" w="91471">
                        <a:moveTo>
                          <a:pt x="11015" y="0"/>
                        </a:moveTo>
                        <a:cubicBezTo>
                          <a:pt x="4615" y="11974"/>
                          <a:pt x="298" y="25005"/>
                          <a:pt x="0" y="39457"/>
                        </a:cubicBezTo>
                        <a:cubicBezTo>
                          <a:pt x="9053" y="41710"/>
                          <a:pt x="17391" y="44376"/>
                          <a:pt x="27161" y="45353"/>
                        </a:cubicBezTo>
                        <a:cubicBezTo>
                          <a:pt x="40040" y="46640"/>
                          <a:pt x="51346" y="45796"/>
                          <a:pt x="62003" y="44837"/>
                        </a:cubicBezTo>
                        <a:cubicBezTo>
                          <a:pt x="73935" y="43768"/>
                          <a:pt x="80548" y="43173"/>
                          <a:pt x="84810" y="42275"/>
                        </a:cubicBezTo>
                        <a:cubicBezTo>
                          <a:pt x="85059" y="42092"/>
                          <a:pt x="87118" y="40738"/>
                          <a:pt x="87118" y="40738"/>
                        </a:cubicBezTo>
                        <a:cubicBezTo>
                          <a:pt x="87118" y="40738"/>
                          <a:pt x="86395" y="41947"/>
                          <a:pt x="86346" y="42020"/>
                        </a:cubicBezTo>
                        <a:cubicBezTo>
                          <a:pt x="87324" y="41807"/>
                          <a:pt x="91471" y="40993"/>
                          <a:pt x="91471" y="40999"/>
                        </a:cubicBezTo>
                        <a:cubicBezTo>
                          <a:pt x="91471" y="40999"/>
                          <a:pt x="78198" y="38285"/>
                          <a:pt x="62774" y="33567"/>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27" name="Google Shape;2727;p25"/>
                <p:cNvSpPr/>
                <p:nvPr/>
              </p:nvSpPr>
              <p:spPr>
                <a:xfrm>
                  <a:off x="5722077" y="1375283"/>
                  <a:ext cx="54935" cy="54941"/>
                </a:xfrm>
                <a:custGeom>
                  <a:rect b="b" l="l" r="r" t="t"/>
                  <a:pathLst>
                    <a:path extrusionOk="0" h="54941" w="54935">
                      <a:moveTo>
                        <a:pt x="0" y="27471"/>
                      </a:moveTo>
                      <a:cubicBezTo>
                        <a:pt x="0" y="12302"/>
                        <a:pt x="12296" y="0"/>
                        <a:pt x="27465" y="0"/>
                      </a:cubicBezTo>
                      <a:cubicBezTo>
                        <a:pt x="42639" y="0"/>
                        <a:pt x="54935" y="12302"/>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728" name="Google Shape;2728;p25"/>
            <p:cNvGrpSpPr/>
            <p:nvPr/>
          </p:nvGrpSpPr>
          <p:grpSpPr>
            <a:xfrm>
              <a:off x="5369884" y="1597812"/>
              <a:ext cx="279372" cy="279372"/>
              <a:chOff x="5657141" y="1514561"/>
              <a:chExt cx="178103" cy="178103"/>
            </a:xfrm>
          </p:grpSpPr>
          <p:sp>
            <p:nvSpPr>
              <p:cNvPr id="2729" name="Google Shape;2729;p25"/>
              <p:cNvSpPr/>
              <p:nvPr/>
            </p:nvSpPr>
            <p:spPr>
              <a:xfrm>
                <a:off x="5657141" y="1514561"/>
                <a:ext cx="178103" cy="178103"/>
              </a:xfrm>
              <a:custGeom>
                <a:rect b="b" l="l" r="r" t="t"/>
                <a:pathLst>
                  <a:path extrusionOk="0" h="178103" w="178103">
                    <a:moveTo>
                      <a:pt x="0" y="89055"/>
                    </a:moveTo>
                    <a:cubicBezTo>
                      <a:pt x="0" y="39870"/>
                      <a:pt x="39870" y="0"/>
                      <a:pt x="89049" y="0"/>
                    </a:cubicBezTo>
                    <a:cubicBezTo>
                      <a:pt x="138233" y="0"/>
                      <a:pt x="178103" y="39870"/>
                      <a:pt x="178103" y="89055"/>
                    </a:cubicBezTo>
                    <a:cubicBezTo>
                      <a:pt x="178103" y="138233"/>
                      <a:pt x="138233" y="178103"/>
                      <a:pt x="89049" y="178103"/>
                    </a:cubicBezTo>
                    <a:cubicBezTo>
                      <a:pt x="39870" y="178103"/>
                      <a:pt x="0" y="138233"/>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30" name="Google Shape;2730;p25"/>
              <p:cNvGrpSpPr/>
              <p:nvPr/>
            </p:nvGrpSpPr>
            <p:grpSpPr>
              <a:xfrm>
                <a:off x="5657475" y="1515672"/>
                <a:ext cx="177568" cy="176026"/>
                <a:chOff x="5657475" y="1515672"/>
                <a:chExt cx="177568" cy="176026"/>
              </a:xfrm>
            </p:grpSpPr>
            <p:grpSp>
              <p:nvGrpSpPr>
                <p:cNvPr id="2731" name="Google Shape;2731;p25"/>
                <p:cNvGrpSpPr/>
                <p:nvPr/>
              </p:nvGrpSpPr>
              <p:grpSpPr>
                <a:xfrm>
                  <a:off x="5657475" y="1515672"/>
                  <a:ext cx="177568" cy="176026"/>
                  <a:chOff x="5657475" y="1515672"/>
                  <a:chExt cx="177568" cy="176026"/>
                </a:xfrm>
              </p:grpSpPr>
              <p:sp>
                <p:nvSpPr>
                  <p:cNvPr id="2732" name="Google Shape;2732;p25"/>
                  <p:cNvSpPr/>
                  <p:nvPr/>
                </p:nvSpPr>
                <p:spPr>
                  <a:xfrm>
                    <a:off x="5747665" y="1544624"/>
                    <a:ext cx="82508" cy="59701"/>
                  </a:xfrm>
                  <a:custGeom>
                    <a:rect b="b" l="l" r="r" t="t"/>
                    <a:pathLst>
                      <a:path extrusionOk="0" h="59701" w="82508">
                        <a:moveTo>
                          <a:pt x="64316" y="0"/>
                        </a:moveTo>
                        <a:cubicBezTo>
                          <a:pt x="57254" y="4123"/>
                          <a:pt x="50496" y="7147"/>
                          <a:pt x="43817" y="12296"/>
                        </a:cubicBezTo>
                        <a:cubicBezTo>
                          <a:pt x="32747" y="20840"/>
                          <a:pt x="24501" y="30476"/>
                          <a:pt x="17166" y="38947"/>
                        </a:cubicBezTo>
                        <a:cubicBezTo>
                          <a:pt x="7226" y="50430"/>
                          <a:pt x="0" y="59702"/>
                          <a:pt x="0" y="59702"/>
                        </a:cubicBezTo>
                        <a:cubicBezTo>
                          <a:pt x="0" y="59702"/>
                          <a:pt x="9746" y="53065"/>
                          <a:pt x="22552" y="46379"/>
                        </a:cubicBezTo>
                        <a:cubicBezTo>
                          <a:pt x="32000" y="41443"/>
                          <a:pt x="42736" y="36196"/>
                          <a:pt x="54577" y="34077"/>
                        </a:cubicBezTo>
                        <a:cubicBezTo>
                          <a:pt x="64292" y="32340"/>
                          <a:pt x="73777" y="32656"/>
                          <a:pt x="82509" y="33567"/>
                        </a:cubicBezTo>
                        <a:cubicBezTo>
                          <a:pt x="78702" y="21016"/>
                          <a:pt x="72842" y="9533"/>
                          <a:pt x="6431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3" name="Google Shape;2733;p25"/>
                  <p:cNvSpPr/>
                  <p:nvPr/>
                </p:nvSpPr>
                <p:spPr>
                  <a:xfrm>
                    <a:off x="5662339" y="1603045"/>
                    <a:ext cx="82253" cy="59701"/>
                  </a:xfrm>
                  <a:custGeom>
                    <a:rect b="b" l="l" r="r" t="t"/>
                    <a:pathLst>
                      <a:path extrusionOk="0" h="59701" w="82253">
                        <a:moveTo>
                          <a:pt x="82254" y="0"/>
                        </a:moveTo>
                        <a:cubicBezTo>
                          <a:pt x="82254" y="0"/>
                          <a:pt x="72599" y="6352"/>
                          <a:pt x="59702" y="13067"/>
                        </a:cubicBezTo>
                        <a:cubicBezTo>
                          <a:pt x="50283" y="17974"/>
                          <a:pt x="39445" y="23257"/>
                          <a:pt x="27677" y="25370"/>
                        </a:cubicBezTo>
                        <a:cubicBezTo>
                          <a:pt x="17992" y="27100"/>
                          <a:pt x="8714" y="26778"/>
                          <a:pt x="0" y="25880"/>
                        </a:cubicBezTo>
                        <a:cubicBezTo>
                          <a:pt x="3837" y="38595"/>
                          <a:pt x="9527" y="50090"/>
                          <a:pt x="18192" y="59702"/>
                        </a:cubicBezTo>
                        <a:cubicBezTo>
                          <a:pt x="25193" y="55609"/>
                          <a:pt x="31818" y="52506"/>
                          <a:pt x="38437" y="47406"/>
                        </a:cubicBezTo>
                        <a:cubicBezTo>
                          <a:pt x="49567" y="38820"/>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4" name="Google Shape;2734;p25"/>
                  <p:cNvSpPr/>
                  <p:nvPr/>
                </p:nvSpPr>
                <p:spPr>
                  <a:xfrm>
                    <a:off x="5746129" y="1606117"/>
                    <a:ext cx="62264" cy="80456"/>
                  </a:xfrm>
                  <a:custGeom>
                    <a:rect b="b" l="l" r="r" t="t"/>
                    <a:pathLst>
                      <a:path extrusionOk="0" h="80456" w="62264">
                        <a:moveTo>
                          <a:pt x="0" y="0"/>
                        </a:moveTo>
                        <a:cubicBezTo>
                          <a:pt x="0" y="0"/>
                          <a:pt x="6449" y="9005"/>
                          <a:pt x="13578" y="21016"/>
                        </a:cubicBezTo>
                        <a:cubicBezTo>
                          <a:pt x="19128" y="30355"/>
                          <a:pt x="25151" y="41218"/>
                          <a:pt x="27932" y="53302"/>
                        </a:cubicBezTo>
                        <a:cubicBezTo>
                          <a:pt x="30088" y="62695"/>
                          <a:pt x="30155" y="71846"/>
                          <a:pt x="29723" y="80456"/>
                        </a:cubicBezTo>
                        <a:cubicBezTo>
                          <a:pt x="41989" y="76091"/>
                          <a:pt x="53150" y="69915"/>
                          <a:pt x="62264" y="60983"/>
                        </a:cubicBezTo>
                        <a:cubicBezTo>
                          <a:pt x="57868" y="54261"/>
                          <a:pt x="54559" y="47812"/>
                          <a:pt x="49197" y="41509"/>
                        </a:cubicBezTo>
                        <a:cubicBezTo>
                          <a:pt x="39870" y="30561"/>
                          <a:pt x="29736" y="22103"/>
                          <a:pt x="20755" y="15120"/>
                        </a:cubicBezTo>
                        <a:cubicBezTo>
                          <a:pt x="9175" y="6115"/>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5" name="Google Shape;2735;p25"/>
                  <p:cNvSpPr/>
                  <p:nvPr/>
                </p:nvSpPr>
                <p:spPr>
                  <a:xfrm>
                    <a:off x="5683865" y="1520536"/>
                    <a:ext cx="62518" cy="80456"/>
                  </a:xfrm>
                  <a:custGeom>
                    <a:rect b="b" l="l" r="r" t="t"/>
                    <a:pathLst>
                      <a:path extrusionOk="0" h="80456" w="62518">
                        <a:moveTo>
                          <a:pt x="32541" y="0"/>
                        </a:moveTo>
                        <a:cubicBezTo>
                          <a:pt x="20348" y="4378"/>
                          <a:pt x="9066" y="10590"/>
                          <a:pt x="0" y="19474"/>
                        </a:cubicBezTo>
                        <a:cubicBezTo>
                          <a:pt x="4420" y="26250"/>
                          <a:pt x="7663" y="32863"/>
                          <a:pt x="13067" y="39208"/>
                        </a:cubicBezTo>
                        <a:cubicBezTo>
                          <a:pt x="22352" y="50102"/>
                          <a:pt x="32559" y="58366"/>
                          <a:pt x="41509" y="65343"/>
                        </a:cubicBezTo>
                        <a:cubicBezTo>
                          <a:pt x="53156" y="74409"/>
                          <a:pt x="62519" y="80456"/>
                          <a:pt x="62519" y="80456"/>
                        </a:cubicBezTo>
                        <a:cubicBezTo>
                          <a:pt x="62519" y="80456"/>
                          <a:pt x="55809" y="71706"/>
                          <a:pt x="48687" y="59702"/>
                        </a:cubicBezTo>
                        <a:cubicBezTo>
                          <a:pt x="43137" y="50363"/>
                          <a:pt x="37368" y="39251"/>
                          <a:pt x="34593" y="27161"/>
                        </a:cubicBezTo>
                        <a:cubicBezTo>
                          <a:pt x="32432" y="17767"/>
                          <a:pt x="32110" y="8610"/>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6" name="Google Shape;2736;p25"/>
                  <p:cNvSpPr/>
                  <p:nvPr/>
                </p:nvSpPr>
                <p:spPr>
                  <a:xfrm>
                    <a:off x="5742692" y="1515672"/>
                    <a:ext cx="47764" cy="90961"/>
                  </a:xfrm>
                  <a:custGeom>
                    <a:rect b="b" l="l" r="r" t="t"/>
                    <a:pathLst>
                      <a:path extrusionOk="0" h="90961" w="47764">
                        <a:moveTo>
                          <a:pt x="8562" y="0"/>
                        </a:moveTo>
                        <a:cubicBezTo>
                          <a:pt x="5915" y="8835"/>
                          <a:pt x="2818" y="17069"/>
                          <a:pt x="1385" y="26645"/>
                        </a:cubicBezTo>
                        <a:cubicBezTo>
                          <a:pt x="-498" y="39263"/>
                          <a:pt x="-48" y="50387"/>
                          <a:pt x="365" y="60983"/>
                        </a:cubicBezTo>
                        <a:cubicBezTo>
                          <a:pt x="790" y="71956"/>
                          <a:pt x="917" y="77657"/>
                          <a:pt x="1646" y="82503"/>
                        </a:cubicBezTo>
                        <a:cubicBezTo>
                          <a:pt x="1949" y="82879"/>
                          <a:pt x="3692" y="85326"/>
                          <a:pt x="3692" y="85320"/>
                        </a:cubicBezTo>
                        <a:cubicBezTo>
                          <a:pt x="3692" y="85320"/>
                          <a:pt x="2065" y="84136"/>
                          <a:pt x="1901" y="84039"/>
                        </a:cubicBezTo>
                        <a:cubicBezTo>
                          <a:pt x="2174" y="85782"/>
                          <a:pt x="2666" y="90961"/>
                          <a:pt x="2666" y="90961"/>
                        </a:cubicBezTo>
                        <a:cubicBezTo>
                          <a:pt x="2666" y="90961"/>
                          <a:pt x="5993" y="77457"/>
                          <a:pt x="11635" y="62003"/>
                        </a:cubicBezTo>
                        <a:cubicBezTo>
                          <a:pt x="14962" y="52901"/>
                          <a:pt x="18016" y="43343"/>
                          <a:pt x="24192" y="34848"/>
                        </a:cubicBezTo>
                        <a:cubicBezTo>
                          <a:pt x="31072" y="25376"/>
                          <a:pt x="39743" y="18095"/>
                          <a:pt x="47764" y="12296"/>
                        </a:cubicBezTo>
                        <a:cubicBezTo>
                          <a:pt x="36002" y="5386"/>
                          <a:pt x="22971" y="856"/>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7" name="Google Shape;2737;p25"/>
                  <p:cNvSpPr/>
                  <p:nvPr/>
                </p:nvSpPr>
                <p:spPr>
                  <a:xfrm>
                    <a:off x="5701802" y="1600482"/>
                    <a:ext cx="47882" cy="91216"/>
                  </a:xfrm>
                  <a:custGeom>
                    <a:rect b="b" l="l" r="r" t="t"/>
                    <a:pathLst>
                      <a:path extrusionOk="0" h="91216" w="47882">
                        <a:moveTo>
                          <a:pt x="45353" y="0"/>
                        </a:moveTo>
                        <a:cubicBezTo>
                          <a:pt x="45353" y="0"/>
                          <a:pt x="42019" y="13511"/>
                          <a:pt x="36385" y="28952"/>
                        </a:cubicBezTo>
                        <a:cubicBezTo>
                          <a:pt x="33057" y="38067"/>
                          <a:pt x="29748" y="47612"/>
                          <a:pt x="23572" y="56113"/>
                        </a:cubicBezTo>
                        <a:cubicBezTo>
                          <a:pt x="16705" y="65568"/>
                          <a:pt x="8009" y="72866"/>
                          <a:pt x="0" y="78665"/>
                        </a:cubicBezTo>
                        <a:cubicBezTo>
                          <a:pt x="11853" y="85654"/>
                          <a:pt x="24908" y="90391"/>
                          <a:pt x="39457" y="91216"/>
                        </a:cubicBezTo>
                        <a:cubicBezTo>
                          <a:pt x="42117" y="82351"/>
                          <a:pt x="45195" y="74190"/>
                          <a:pt x="46634" y="64572"/>
                        </a:cubicBezTo>
                        <a:cubicBezTo>
                          <a:pt x="48523" y="51935"/>
                          <a:pt x="47818" y="40581"/>
                          <a:pt x="47400" y="29978"/>
                        </a:cubicBezTo>
                        <a:cubicBezTo>
                          <a:pt x="46975" y="19036"/>
                          <a:pt x="47102" y="13298"/>
                          <a:pt x="46379" y="8459"/>
                        </a:cubicBezTo>
                        <a:cubicBezTo>
                          <a:pt x="46076" y="8082"/>
                          <a:pt x="44327" y="5635"/>
                          <a:pt x="44327" y="5635"/>
                        </a:cubicBezTo>
                        <a:cubicBezTo>
                          <a:pt x="44327" y="5635"/>
                          <a:pt x="45961" y="6819"/>
                          <a:pt x="46118" y="6916"/>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8" name="Google Shape;2738;p25"/>
                  <p:cNvSpPr/>
                  <p:nvPr/>
                </p:nvSpPr>
                <p:spPr>
                  <a:xfrm>
                    <a:off x="5747663" y="1598876"/>
                    <a:ext cx="87380" cy="45933"/>
                  </a:xfrm>
                  <a:custGeom>
                    <a:rect b="b" l="l" r="r" t="t"/>
                    <a:pathLst>
                      <a:path extrusionOk="0" h="45933" w="87380">
                        <a:moveTo>
                          <a:pt x="60220" y="580"/>
                        </a:moveTo>
                        <a:cubicBezTo>
                          <a:pt x="47407" y="-701"/>
                          <a:pt x="35991" y="404"/>
                          <a:pt x="25371" y="1351"/>
                        </a:cubicBezTo>
                        <a:cubicBezTo>
                          <a:pt x="13391" y="2414"/>
                          <a:pt x="6869" y="3009"/>
                          <a:pt x="2564" y="3914"/>
                        </a:cubicBezTo>
                        <a:cubicBezTo>
                          <a:pt x="2285" y="4120"/>
                          <a:pt x="2" y="5450"/>
                          <a:pt x="2" y="5450"/>
                        </a:cubicBezTo>
                        <a:cubicBezTo>
                          <a:pt x="8" y="5487"/>
                          <a:pt x="-4" y="5669"/>
                          <a:pt x="2" y="5705"/>
                        </a:cubicBezTo>
                        <a:cubicBezTo>
                          <a:pt x="3378" y="6130"/>
                          <a:pt x="11539" y="8450"/>
                          <a:pt x="24345" y="12366"/>
                        </a:cubicBezTo>
                        <a:cubicBezTo>
                          <a:pt x="33775" y="15257"/>
                          <a:pt x="43794" y="18014"/>
                          <a:pt x="52787" y="23898"/>
                        </a:cubicBezTo>
                        <a:cubicBezTo>
                          <a:pt x="62375" y="30176"/>
                          <a:pt x="69971" y="38337"/>
                          <a:pt x="76104" y="45934"/>
                        </a:cubicBezTo>
                        <a:cubicBezTo>
                          <a:pt x="82462" y="33989"/>
                          <a:pt x="87083" y="20880"/>
                          <a:pt x="87380" y="6476"/>
                        </a:cubicBezTo>
                        <a:cubicBezTo>
                          <a:pt x="78333" y="4224"/>
                          <a:pt x="69971" y="1558"/>
                          <a:pt x="60220" y="58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9" name="Google Shape;2739;p25"/>
                  <p:cNvSpPr/>
                  <p:nvPr/>
                </p:nvSpPr>
                <p:spPr>
                  <a:xfrm>
                    <a:off x="5657475" y="1562307"/>
                    <a:ext cx="91471" cy="46008"/>
                  </a:xfrm>
                  <a:custGeom>
                    <a:rect b="b" l="l" r="r" t="t"/>
                    <a:pathLst>
                      <a:path extrusionOk="0" h="46008" w="91471">
                        <a:moveTo>
                          <a:pt x="11015" y="0"/>
                        </a:moveTo>
                        <a:cubicBezTo>
                          <a:pt x="4615" y="11974"/>
                          <a:pt x="298" y="24999"/>
                          <a:pt x="0" y="39457"/>
                        </a:cubicBezTo>
                        <a:cubicBezTo>
                          <a:pt x="9053" y="41710"/>
                          <a:pt x="17391" y="44375"/>
                          <a:pt x="27161" y="45353"/>
                        </a:cubicBezTo>
                        <a:cubicBezTo>
                          <a:pt x="40040" y="46640"/>
                          <a:pt x="51346" y="45796"/>
                          <a:pt x="62003" y="44837"/>
                        </a:cubicBezTo>
                        <a:cubicBezTo>
                          <a:pt x="73935" y="43768"/>
                          <a:pt x="80548" y="43167"/>
                          <a:pt x="84810" y="42275"/>
                        </a:cubicBezTo>
                        <a:cubicBezTo>
                          <a:pt x="85059" y="42086"/>
                          <a:pt x="87118" y="40738"/>
                          <a:pt x="87118" y="40738"/>
                        </a:cubicBezTo>
                        <a:cubicBezTo>
                          <a:pt x="87118" y="40738"/>
                          <a:pt x="86395" y="41947"/>
                          <a:pt x="86346" y="42020"/>
                        </a:cubicBezTo>
                        <a:cubicBezTo>
                          <a:pt x="87324" y="41807"/>
                          <a:pt x="91472" y="40993"/>
                          <a:pt x="91472" y="40993"/>
                        </a:cubicBezTo>
                        <a:cubicBezTo>
                          <a:pt x="91472" y="40993"/>
                          <a:pt x="78198" y="38285"/>
                          <a:pt x="62774" y="33561"/>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40" name="Google Shape;2740;p25"/>
                <p:cNvSpPr/>
                <p:nvPr/>
              </p:nvSpPr>
              <p:spPr>
                <a:xfrm>
                  <a:off x="5718725" y="1576145"/>
                  <a:ext cx="54935" cy="54941"/>
                </a:xfrm>
                <a:custGeom>
                  <a:rect b="b" l="l" r="r" t="t"/>
                  <a:pathLst>
                    <a:path extrusionOk="0" h="54941" w="54935">
                      <a:moveTo>
                        <a:pt x="0" y="27471"/>
                      </a:moveTo>
                      <a:cubicBezTo>
                        <a:pt x="0" y="12296"/>
                        <a:pt x="12296" y="0"/>
                        <a:pt x="27465" y="0"/>
                      </a:cubicBezTo>
                      <a:cubicBezTo>
                        <a:pt x="42639" y="0"/>
                        <a:pt x="54935" y="12296"/>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741" name="Google Shape;2741;p25"/>
            <p:cNvSpPr/>
            <p:nvPr/>
          </p:nvSpPr>
          <p:spPr>
            <a:xfrm>
              <a:off x="4799281" y="914327"/>
              <a:ext cx="199290" cy="326863"/>
            </a:xfrm>
            <a:custGeom>
              <a:rect b="b" l="l" r="r" t="t"/>
              <a:pathLst>
                <a:path extrusionOk="0" h="208525" w="127139">
                  <a:moveTo>
                    <a:pt x="115675" y="168"/>
                  </a:moveTo>
                  <a:cubicBezTo>
                    <a:pt x="114430" y="-141"/>
                    <a:pt x="113112" y="-50"/>
                    <a:pt x="111928" y="666"/>
                  </a:cubicBezTo>
                  <a:cubicBezTo>
                    <a:pt x="109560" y="2105"/>
                    <a:pt x="108741" y="5293"/>
                    <a:pt x="110180" y="7661"/>
                  </a:cubicBezTo>
                  <a:cubicBezTo>
                    <a:pt x="113835" y="13691"/>
                    <a:pt x="116033" y="18142"/>
                    <a:pt x="116804" y="21160"/>
                  </a:cubicBezTo>
                  <a:cubicBezTo>
                    <a:pt x="117035" y="22071"/>
                    <a:pt x="117072" y="22605"/>
                    <a:pt x="117053" y="23036"/>
                  </a:cubicBezTo>
                  <a:cubicBezTo>
                    <a:pt x="116361" y="23522"/>
                    <a:pt x="113173" y="23413"/>
                    <a:pt x="104933" y="22162"/>
                  </a:cubicBezTo>
                  <a:cubicBezTo>
                    <a:pt x="103561" y="21949"/>
                    <a:pt x="102608" y="21791"/>
                    <a:pt x="101685" y="21658"/>
                  </a:cubicBezTo>
                  <a:cubicBezTo>
                    <a:pt x="86146" y="19484"/>
                    <a:pt x="77426" y="21530"/>
                    <a:pt x="75319" y="33152"/>
                  </a:cubicBezTo>
                  <a:cubicBezTo>
                    <a:pt x="74912" y="35405"/>
                    <a:pt x="75137" y="37694"/>
                    <a:pt x="75945" y="39905"/>
                  </a:cubicBezTo>
                  <a:cubicBezTo>
                    <a:pt x="76801" y="42249"/>
                    <a:pt x="78209" y="44465"/>
                    <a:pt x="80316" y="47027"/>
                  </a:cubicBezTo>
                  <a:cubicBezTo>
                    <a:pt x="81082" y="47956"/>
                    <a:pt x="81938" y="48904"/>
                    <a:pt x="83061" y="50148"/>
                  </a:cubicBezTo>
                  <a:cubicBezTo>
                    <a:pt x="83158" y="50252"/>
                    <a:pt x="85211" y="52474"/>
                    <a:pt x="85812" y="53148"/>
                  </a:cubicBezTo>
                  <a:cubicBezTo>
                    <a:pt x="92455" y="60580"/>
                    <a:pt x="94908" y="65469"/>
                    <a:pt x="93809" y="71517"/>
                  </a:cubicBezTo>
                  <a:cubicBezTo>
                    <a:pt x="93578" y="72792"/>
                    <a:pt x="93250" y="72949"/>
                    <a:pt x="91435" y="73016"/>
                  </a:cubicBezTo>
                  <a:cubicBezTo>
                    <a:pt x="89067" y="73101"/>
                    <a:pt x="86565" y="72555"/>
                    <a:pt x="79812" y="70891"/>
                  </a:cubicBezTo>
                  <a:cubicBezTo>
                    <a:pt x="79090" y="70715"/>
                    <a:pt x="79047" y="70697"/>
                    <a:pt x="78319" y="70515"/>
                  </a:cubicBezTo>
                  <a:cubicBezTo>
                    <a:pt x="66096" y="67545"/>
                    <a:pt x="59987" y="67375"/>
                    <a:pt x="54825" y="72391"/>
                  </a:cubicBezTo>
                  <a:cubicBezTo>
                    <a:pt x="42299" y="84566"/>
                    <a:pt x="44916" y="93419"/>
                    <a:pt x="57825" y="105879"/>
                  </a:cubicBezTo>
                  <a:cubicBezTo>
                    <a:pt x="58159" y="106207"/>
                    <a:pt x="58111" y="106177"/>
                    <a:pt x="58451" y="106504"/>
                  </a:cubicBezTo>
                  <a:cubicBezTo>
                    <a:pt x="68087" y="115795"/>
                    <a:pt x="69387" y="118971"/>
                    <a:pt x="63448" y="125747"/>
                  </a:cubicBezTo>
                  <a:cubicBezTo>
                    <a:pt x="61972" y="127423"/>
                    <a:pt x="60782" y="127909"/>
                    <a:pt x="59325" y="127745"/>
                  </a:cubicBezTo>
                  <a:cubicBezTo>
                    <a:pt x="57801" y="127575"/>
                    <a:pt x="56107" y="126822"/>
                    <a:pt x="52700" y="124994"/>
                  </a:cubicBezTo>
                  <a:cubicBezTo>
                    <a:pt x="44108" y="120392"/>
                    <a:pt x="40526" y="119432"/>
                    <a:pt x="35206" y="123124"/>
                  </a:cubicBezTo>
                  <a:cubicBezTo>
                    <a:pt x="25473" y="129870"/>
                    <a:pt x="22018" y="137728"/>
                    <a:pt x="24714" y="146241"/>
                  </a:cubicBezTo>
                  <a:cubicBezTo>
                    <a:pt x="26547" y="152040"/>
                    <a:pt x="29966" y="156357"/>
                    <a:pt x="38206" y="164731"/>
                  </a:cubicBezTo>
                  <a:cubicBezTo>
                    <a:pt x="48644" y="175333"/>
                    <a:pt x="51030" y="179134"/>
                    <a:pt x="49203" y="182474"/>
                  </a:cubicBezTo>
                  <a:cubicBezTo>
                    <a:pt x="46464" y="187477"/>
                    <a:pt x="42062" y="188734"/>
                    <a:pt x="29085" y="189475"/>
                  </a:cubicBezTo>
                  <a:cubicBezTo>
                    <a:pt x="28800" y="189487"/>
                    <a:pt x="28745" y="189578"/>
                    <a:pt x="28460" y="189596"/>
                  </a:cubicBezTo>
                  <a:cubicBezTo>
                    <a:pt x="13170" y="190471"/>
                    <a:pt x="6309" y="192456"/>
                    <a:pt x="844" y="200721"/>
                  </a:cubicBezTo>
                  <a:cubicBezTo>
                    <a:pt x="-680" y="203028"/>
                    <a:pt x="-91" y="206185"/>
                    <a:pt x="2222" y="207716"/>
                  </a:cubicBezTo>
                  <a:cubicBezTo>
                    <a:pt x="4530" y="209246"/>
                    <a:pt x="7687" y="208529"/>
                    <a:pt x="9217" y="206216"/>
                  </a:cubicBezTo>
                  <a:cubicBezTo>
                    <a:pt x="12272" y="201601"/>
                    <a:pt x="16899" y="200289"/>
                    <a:pt x="29085" y="199591"/>
                  </a:cubicBezTo>
                  <a:cubicBezTo>
                    <a:pt x="29365" y="199579"/>
                    <a:pt x="29298" y="199609"/>
                    <a:pt x="29583" y="199591"/>
                  </a:cubicBezTo>
                  <a:cubicBezTo>
                    <a:pt x="45997" y="198656"/>
                    <a:pt x="52998" y="196488"/>
                    <a:pt x="58074" y="187222"/>
                  </a:cubicBezTo>
                  <a:cubicBezTo>
                    <a:pt x="61025" y="181830"/>
                    <a:pt x="60187" y="176219"/>
                    <a:pt x="56574" y="170481"/>
                  </a:cubicBezTo>
                  <a:cubicBezTo>
                    <a:pt x="54255" y="166795"/>
                    <a:pt x="52063" y="164451"/>
                    <a:pt x="45329" y="157608"/>
                  </a:cubicBezTo>
                  <a:cubicBezTo>
                    <a:pt x="38279" y="150449"/>
                    <a:pt x="35376" y="146812"/>
                    <a:pt x="34204" y="143114"/>
                  </a:cubicBezTo>
                  <a:cubicBezTo>
                    <a:pt x="32959" y="139173"/>
                    <a:pt x="34459" y="135657"/>
                    <a:pt x="40829" y="131243"/>
                  </a:cubicBezTo>
                  <a:cubicBezTo>
                    <a:pt x="41594" y="130714"/>
                    <a:pt x="42936" y="131182"/>
                    <a:pt x="47952" y="133866"/>
                  </a:cubicBezTo>
                  <a:cubicBezTo>
                    <a:pt x="52488" y="136295"/>
                    <a:pt x="54965" y="137254"/>
                    <a:pt x="58195" y="137618"/>
                  </a:cubicBezTo>
                  <a:cubicBezTo>
                    <a:pt x="62956" y="138147"/>
                    <a:pt x="67334" y="136489"/>
                    <a:pt x="70941" y="132366"/>
                  </a:cubicBezTo>
                  <a:cubicBezTo>
                    <a:pt x="76740" y="125759"/>
                    <a:pt x="78276" y="119080"/>
                    <a:pt x="75817" y="112625"/>
                  </a:cubicBezTo>
                  <a:cubicBezTo>
                    <a:pt x="74123" y="108168"/>
                    <a:pt x="71627" y="105211"/>
                    <a:pt x="65446" y="99254"/>
                  </a:cubicBezTo>
                  <a:cubicBezTo>
                    <a:pt x="65112" y="98932"/>
                    <a:pt x="65154" y="98951"/>
                    <a:pt x="64820" y="98629"/>
                  </a:cubicBezTo>
                  <a:cubicBezTo>
                    <a:pt x="55439" y="89569"/>
                    <a:pt x="54577" y="86679"/>
                    <a:pt x="61821" y="79635"/>
                  </a:cubicBezTo>
                  <a:cubicBezTo>
                    <a:pt x="63369" y="78135"/>
                    <a:pt x="67364" y="78178"/>
                    <a:pt x="75945" y="80260"/>
                  </a:cubicBezTo>
                  <a:cubicBezTo>
                    <a:pt x="76655" y="80437"/>
                    <a:pt x="76600" y="80461"/>
                    <a:pt x="77317" y="80637"/>
                  </a:cubicBezTo>
                  <a:cubicBezTo>
                    <a:pt x="85144" y="82562"/>
                    <a:pt x="88107" y="83151"/>
                    <a:pt x="91811" y="83011"/>
                  </a:cubicBezTo>
                  <a:cubicBezTo>
                    <a:pt x="98023" y="82774"/>
                    <a:pt x="102541" y="79550"/>
                    <a:pt x="103682" y="73265"/>
                  </a:cubicBezTo>
                  <a:cubicBezTo>
                    <a:pt x="105486" y="63325"/>
                    <a:pt x="101824" y="56057"/>
                    <a:pt x="93311" y="46523"/>
                  </a:cubicBezTo>
                  <a:cubicBezTo>
                    <a:pt x="86079" y="38429"/>
                    <a:pt x="86182" y="38435"/>
                    <a:pt x="85435" y="36401"/>
                  </a:cubicBezTo>
                  <a:cubicBezTo>
                    <a:pt x="85217" y="35794"/>
                    <a:pt x="85114" y="35308"/>
                    <a:pt x="85186" y="34901"/>
                  </a:cubicBezTo>
                  <a:cubicBezTo>
                    <a:pt x="85897" y="30985"/>
                    <a:pt x="89716" y="30171"/>
                    <a:pt x="100306" y="31653"/>
                  </a:cubicBezTo>
                  <a:cubicBezTo>
                    <a:pt x="101187" y="31780"/>
                    <a:pt x="102098" y="31829"/>
                    <a:pt x="103433" y="32029"/>
                  </a:cubicBezTo>
                  <a:cubicBezTo>
                    <a:pt x="116331" y="33996"/>
                    <a:pt x="119834" y="34154"/>
                    <a:pt x="123927" y="30529"/>
                  </a:cubicBezTo>
                  <a:cubicBezTo>
                    <a:pt x="129677" y="25429"/>
                    <a:pt x="127552" y="16849"/>
                    <a:pt x="118802" y="2415"/>
                  </a:cubicBezTo>
                  <a:cubicBezTo>
                    <a:pt x="118086" y="1231"/>
                    <a:pt x="116926" y="472"/>
                    <a:pt x="115675" y="16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2" name="Google Shape;2742;p25"/>
            <p:cNvSpPr/>
            <p:nvPr/>
          </p:nvSpPr>
          <p:spPr>
            <a:xfrm>
              <a:off x="6023066" y="877707"/>
              <a:ext cx="203416" cy="339110"/>
            </a:xfrm>
            <a:custGeom>
              <a:rect b="b" l="l" r="r" t="t"/>
              <a:pathLst>
                <a:path extrusionOk="0" h="216338" w="129771">
                  <a:moveTo>
                    <a:pt x="26284" y="269"/>
                  </a:moveTo>
                  <a:cubicBezTo>
                    <a:pt x="25070" y="-162"/>
                    <a:pt x="23612" y="-71"/>
                    <a:pt x="22398" y="518"/>
                  </a:cubicBezTo>
                  <a:cubicBezTo>
                    <a:pt x="19908" y="1708"/>
                    <a:pt x="18816" y="4641"/>
                    <a:pt x="20030" y="7142"/>
                  </a:cubicBezTo>
                  <a:cubicBezTo>
                    <a:pt x="21487" y="10306"/>
                    <a:pt x="19605" y="14180"/>
                    <a:pt x="11407" y="24387"/>
                  </a:cubicBezTo>
                  <a:cubicBezTo>
                    <a:pt x="6185" y="30824"/>
                    <a:pt x="3878" y="34121"/>
                    <a:pt x="1995" y="38256"/>
                  </a:cubicBezTo>
                  <a:cubicBezTo>
                    <a:pt x="-1496" y="46156"/>
                    <a:pt x="-555" y="53601"/>
                    <a:pt x="6003" y="60001"/>
                  </a:cubicBezTo>
                  <a:cubicBezTo>
                    <a:pt x="14322" y="68089"/>
                    <a:pt x="24280" y="69073"/>
                    <a:pt x="37761" y="65624"/>
                  </a:cubicBezTo>
                  <a:cubicBezTo>
                    <a:pt x="40129" y="65016"/>
                    <a:pt x="42254" y="64379"/>
                    <a:pt x="45897" y="63249"/>
                  </a:cubicBezTo>
                  <a:cubicBezTo>
                    <a:pt x="56706" y="59873"/>
                    <a:pt x="60531" y="59060"/>
                    <a:pt x="64357" y="59624"/>
                  </a:cubicBezTo>
                  <a:cubicBezTo>
                    <a:pt x="68547" y="60244"/>
                    <a:pt x="71340" y="63304"/>
                    <a:pt x="73101" y="71246"/>
                  </a:cubicBezTo>
                  <a:cubicBezTo>
                    <a:pt x="74376" y="76687"/>
                    <a:pt x="72069" y="79080"/>
                    <a:pt x="62353" y="84362"/>
                  </a:cubicBezTo>
                  <a:cubicBezTo>
                    <a:pt x="62110" y="84496"/>
                    <a:pt x="62231" y="84484"/>
                    <a:pt x="61989" y="84611"/>
                  </a:cubicBezTo>
                  <a:cubicBezTo>
                    <a:pt x="46869" y="92833"/>
                    <a:pt x="41586" y="99768"/>
                    <a:pt x="47112" y="114225"/>
                  </a:cubicBezTo>
                  <a:cubicBezTo>
                    <a:pt x="49358" y="120091"/>
                    <a:pt x="54156" y="123224"/>
                    <a:pt x="60592" y="124226"/>
                  </a:cubicBezTo>
                  <a:cubicBezTo>
                    <a:pt x="64843" y="124882"/>
                    <a:pt x="68364" y="124694"/>
                    <a:pt x="76987" y="123850"/>
                  </a:cubicBezTo>
                  <a:cubicBezTo>
                    <a:pt x="77716" y="123777"/>
                    <a:pt x="77776" y="123795"/>
                    <a:pt x="78505" y="123722"/>
                  </a:cubicBezTo>
                  <a:cubicBezTo>
                    <a:pt x="90042" y="122617"/>
                    <a:pt x="95082" y="123249"/>
                    <a:pt x="97754" y="126473"/>
                  </a:cubicBezTo>
                  <a:cubicBezTo>
                    <a:pt x="100851" y="130292"/>
                    <a:pt x="101033" y="132624"/>
                    <a:pt x="99333" y="135096"/>
                  </a:cubicBezTo>
                  <a:cubicBezTo>
                    <a:pt x="97632" y="137646"/>
                    <a:pt x="94657" y="139893"/>
                    <a:pt x="87856" y="144095"/>
                  </a:cubicBezTo>
                  <a:cubicBezTo>
                    <a:pt x="86399" y="144993"/>
                    <a:pt x="85610" y="145515"/>
                    <a:pt x="84881" y="145965"/>
                  </a:cubicBezTo>
                  <a:cubicBezTo>
                    <a:pt x="73708" y="152930"/>
                    <a:pt x="69215" y="157581"/>
                    <a:pt x="70611" y="165456"/>
                  </a:cubicBezTo>
                  <a:cubicBezTo>
                    <a:pt x="73162" y="179574"/>
                    <a:pt x="81602" y="183497"/>
                    <a:pt x="100001" y="184954"/>
                  </a:cubicBezTo>
                  <a:cubicBezTo>
                    <a:pt x="100547" y="184997"/>
                    <a:pt x="100547" y="185033"/>
                    <a:pt x="101094" y="185076"/>
                  </a:cubicBezTo>
                  <a:cubicBezTo>
                    <a:pt x="113360" y="186035"/>
                    <a:pt x="117489" y="187274"/>
                    <a:pt x="119493" y="191452"/>
                  </a:cubicBezTo>
                  <a:cubicBezTo>
                    <a:pt x="120100" y="192806"/>
                    <a:pt x="118764" y="194135"/>
                    <a:pt x="111841" y="197949"/>
                  </a:cubicBezTo>
                  <a:cubicBezTo>
                    <a:pt x="111356" y="198216"/>
                    <a:pt x="111356" y="198301"/>
                    <a:pt x="110870" y="198574"/>
                  </a:cubicBezTo>
                  <a:cubicBezTo>
                    <a:pt x="103219" y="202764"/>
                    <a:pt x="100183" y="205011"/>
                    <a:pt x="98118" y="209194"/>
                  </a:cubicBezTo>
                  <a:cubicBezTo>
                    <a:pt x="96904" y="211678"/>
                    <a:pt x="97876" y="214593"/>
                    <a:pt x="100365" y="215813"/>
                  </a:cubicBezTo>
                  <a:cubicBezTo>
                    <a:pt x="102854" y="217040"/>
                    <a:pt x="105890" y="216050"/>
                    <a:pt x="107105" y="213566"/>
                  </a:cubicBezTo>
                  <a:cubicBezTo>
                    <a:pt x="107834" y="212036"/>
                    <a:pt x="110141" y="210385"/>
                    <a:pt x="115727" y="207318"/>
                  </a:cubicBezTo>
                  <a:cubicBezTo>
                    <a:pt x="116213" y="207045"/>
                    <a:pt x="116213" y="207093"/>
                    <a:pt x="116699" y="206820"/>
                  </a:cubicBezTo>
                  <a:cubicBezTo>
                    <a:pt x="121678" y="204088"/>
                    <a:pt x="124047" y="202473"/>
                    <a:pt x="126233" y="200195"/>
                  </a:cubicBezTo>
                  <a:cubicBezTo>
                    <a:pt x="129755" y="196497"/>
                    <a:pt x="130847" y="191968"/>
                    <a:pt x="128601" y="187201"/>
                  </a:cubicBezTo>
                  <a:cubicBezTo>
                    <a:pt x="124411" y="178354"/>
                    <a:pt x="117792" y="176326"/>
                    <a:pt x="101883" y="175081"/>
                  </a:cubicBezTo>
                  <a:cubicBezTo>
                    <a:pt x="101276" y="175038"/>
                    <a:pt x="101397" y="175002"/>
                    <a:pt x="100851" y="174953"/>
                  </a:cubicBezTo>
                  <a:cubicBezTo>
                    <a:pt x="86642" y="173830"/>
                    <a:pt x="81966" y="171717"/>
                    <a:pt x="80509" y="163708"/>
                  </a:cubicBezTo>
                  <a:cubicBezTo>
                    <a:pt x="80144" y="161777"/>
                    <a:pt x="82755" y="159154"/>
                    <a:pt x="90225" y="154466"/>
                  </a:cubicBezTo>
                  <a:cubicBezTo>
                    <a:pt x="90953" y="154029"/>
                    <a:pt x="91621" y="153494"/>
                    <a:pt x="93078" y="152590"/>
                  </a:cubicBezTo>
                  <a:cubicBezTo>
                    <a:pt x="101154" y="147598"/>
                    <a:pt x="104919" y="144769"/>
                    <a:pt x="107712" y="140591"/>
                  </a:cubicBezTo>
                  <a:cubicBezTo>
                    <a:pt x="111963" y="134282"/>
                    <a:pt x="111295" y="127214"/>
                    <a:pt x="105466" y="120103"/>
                  </a:cubicBezTo>
                  <a:cubicBezTo>
                    <a:pt x="99818" y="113199"/>
                    <a:pt x="92471" y="112288"/>
                    <a:pt x="77473" y="113727"/>
                  </a:cubicBezTo>
                  <a:cubicBezTo>
                    <a:pt x="76744" y="113800"/>
                    <a:pt x="76744" y="113904"/>
                    <a:pt x="76015" y="113976"/>
                  </a:cubicBezTo>
                  <a:cubicBezTo>
                    <a:pt x="62292" y="115324"/>
                    <a:pt x="58042" y="114602"/>
                    <a:pt x="56524" y="110606"/>
                  </a:cubicBezTo>
                  <a:cubicBezTo>
                    <a:pt x="53366" y="102354"/>
                    <a:pt x="55491" y="99591"/>
                    <a:pt x="66725" y="93483"/>
                  </a:cubicBezTo>
                  <a:cubicBezTo>
                    <a:pt x="66968" y="93355"/>
                    <a:pt x="67029" y="93367"/>
                    <a:pt x="67271" y="93234"/>
                  </a:cubicBezTo>
                  <a:cubicBezTo>
                    <a:pt x="80630" y="85972"/>
                    <a:pt x="85488" y="80494"/>
                    <a:pt x="82877" y="68994"/>
                  </a:cubicBezTo>
                  <a:cubicBezTo>
                    <a:pt x="80205" y="57323"/>
                    <a:pt x="74437" y="51038"/>
                    <a:pt x="65753" y="49751"/>
                  </a:cubicBezTo>
                  <a:cubicBezTo>
                    <a:pt x="59803" y="48870"/>
                    <a:pt x="55552" y="49715"/>
                    <a:pt x="42983" y="53625"/>
                  </a:cubicBezTo>
                  <a:cubicBezTo>
                    <a:pt x="39522" y="54712"/>
                    <a:pt x="37396" y="55325"/>
                    <a:pt x="35271" y="55878"/>
                  </a:cubicBezTo>
                  <a:cubicBezTo>
                    <a:pt x="24827" y="58543"/>
                    <a:pt x="18269" y="57869"/>
                    <a:pt x="12986" y="52751"/>
                  </a:cubicBezTo>
                  <a:cubicBezTo>
                    <a:pt x="9646" y="49441"/>
                    <a:pt x="9282" y="46618"/>
                    <a:pt x="11165" y="42379"/>
                  </a:cubicBezTo>
                  <a:cubicBezTo>
                    <a:pt x="12500" y="39325"/>
                    <a:pt x="14504" y="36374"/>
                    <a:pt x="19119" y="30636"/>
                  </a:cubicBezTo>
                  <a:cubicBezTo>
                    <a:pt x="30231" y="16913"/>
                    <a:pt x="33146" y="11350"/>
                    <a:pt x="29138" y="2892"/>
                  </a:cubicBezTo>
                  <a:cubicBezTo>
                    <a:pt x="28531" y="1641"/>
                    <a:pt x="27438" y="700"/>
                    <a:pt x="26284" y="26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3" name="Google Shape;2743;p25"/>
            <p:cNvSpPr/>
            <p:nvPr/>
          </p:nvSpPr>
          <p:spPr>
            <a:xfrm>
              <a:off x="5673664" y="1980071"/>
              <a:ext cx="454199" cy="271515"/>
            </a:xfrm>
            <a:custGeom>
              <a:rect b="b" l="l" r="r" t="t"/>
              <a:pathLst>
                <a:path extrusionOk="0" h="173215" w="289760">
                  <a:moveTo>
                    <a:pt x="247631" y="3"/>
                  </a:moveTo>
                  <a:cubicBezTo>
                    <a:pt x="242774" y="113"/>
                    <a:pt x="237855" y="2972"/>
                    <a:pt x="232633" y="9124"/>
                  </a:cubicBezTo>
                  <a:cubicBezTo>
                    <a:pt x="226014" y="16847"/>
                    <a:pt x="224921" y="26259"/>
                    <a:pt x="227107" y="38865"/>
                  </a:cubicBezTo>
                  <a:cubicBezTo>
                    <a:pt x="227593" y="41507"/>
                    <a:pt x="228200" y="43984"/>
                    <a:pt x="229111" y="47986"/>
                  </a:cubicBezTo>
                  <a:cubicBezTo>
                    <a:pt x="231783" y="59341"/>
                    <a:pt x="232390" y="63033"/>
                    <a:pt x="231479" y="66475"/>
                  </a:cubicBezTo>
                  <a:cubicBezTo>
                    <a:pt x="230629" y="70022"/>
                    <a:pt x="227472" y="71946"/>
                    <a:pt x="219140" y="72226"/>
                  </a:cubicBezTo>
                  <a:cubicBezTo>
                    <a:pt x="214647" y="72378"/>
                    <a:pt x="212497" y="69214"/>
                    <a:pt x="209765" y="58357"/>
                  </a:cubicBezTo>
                  <a:cubicBezTo>
                    <a:pt x="209577" y="57604"/>
                    <a:pt x="209583" y="57616"/>
                    <a:pt x="209388" y="56857"/>
                  </a:cubicBezTo>
                  <a:cubicBezTo>
                    <a:pt x="207536" y="49449"/>
                    <a:pt x="206504" y="46134"/>
                    <a:pt x="204270" y="42861"/>
                  </a:cubicBezTo>
                  <a:cubicBezTo>
                    <a:pt x="200778" y="37760"/>
                    <a:pt x="195508" y="35665"/>
                    <a:pt x="188901" y="37365"/>
                  </a:cubicBezTo>
                  <a:cubicBezTo>
                    <a:pt x="167496" y="42873"/>
                    <a:pt x="163106" y="55473"/>
                    <a:pt x="166908" y="78723"/>
                  </a:cubicBezTo>
                  <a:cubicBezTo>
                    <a:pt x="167071" y="79737"/>
                    <a:pt x="167254" y="80727"/>
                    <a:pt x="167533" y="82348"/>
                  </a:cubicBezTo>
                  <a:cubicBezTo>
                    <a:pt x="170053" y="96964"/>
                    <a:pt x="170010" y="102247"/>
                    <a:pt x="166531" y="105963"/>
                  </a:cubicBezTo>
                  <a:cubicBezTo>
                    <a:pt x="164515" y="108119"/>
                    <a:pt x="163950" y="108076"/>
                    <a:pt x="161285" y="105337"/>
                  </a:cubicBezTo>
                  <a:cubicBezTo>
                    <a:pt x="160192" y="104220"/>
                    <a:pt x="158917" y="102635"/>
                    <a:pt x="157410" y="100589"/>
                  </a:cubicBezTo>
                  <a:cubicBezTo>
                    <a:pt x="156506" y="99368"/>
                    <a:pt x="153227" y="94863"/>
                    <a:pt x="153039" y="94596"/>
                  </a:cubicBezTo>
                  <a:cubicBezTo>
                    <a:pt x="147507" y="86921"/>
                    <a:pt x="143596" y="82476"/>
                    <a:pt x="138417" y="79725"/>
                  </a:cubicBezTo>
                  <a:cubicBezTo>
                    <a:pt x="131136" y="75857"/>
                    <a:pt x="123145" y="76713"/>
                    <a:pt x="115051" y="82725"/>
                  </a:cubicBezTo>
                  <a:cubicBezTo>
                    <a:pt x="106125" y="89355"/>
                    <a:pt x="106932" y="97492"/>
                    <a:pt x="113302" y="114585"/>
                  </a:cubicBezTo>
                  <a:cubicBezTo>
                    <a:pt x="113442" y="114962"/>
                    <a:pt x="113412" y="114956"/>
                    <a:pt x="113551" y="115338"/>
                  </a:cubicBezTo>
                  <a:cubicBezTo>
                    <a:pt x="118767" y="129310"/>
                    <a:pt x="119217" y="133695"/>
                    <a:pt x="115051" y="135954"/>
                  </a:cubicBezTo>
                  <a:cubicBezTo>
                    <a:pt x="109276" y="139087"/>
                    <a:pt x="105597" y="136706"/>
                    <a:pt x="96306" y="125455"/>
                  </a:cubicBezTo>
                  <a:cubicBezTo>
                    <a:pt x="96191" y="125309"/>
                    <a:pt x="96179" y="125351"/>
                    <a:pt x="96057" y="125206"/>
                  </a:cubicBezTo>
                  <a:cubicBezTo>
                    <a:pt x="89979" y="117846"/>
                    <a:pt x="86998" y="114731"/>
                    <a:pt x="82565" y="112339"/>
                  </a:cubicBezTo>
                  <a:cubicBezTo>
                    <a:pt x="76031" y="108811"/>
                    <a:pt x="69072" y="109509"/>
                    <a:pt x="62071" y="114713"/>
                  </a:cubicBezTo>
                  <a:cubicBezTo>
                    <a:pt x="55708" y="119437"/>
                    <a:pt x="55143" y="124398"/>
                    <a:pt x="56448" y="138079"/>
                  </a:cubicBezTo>
                  <a:cubicBezTo>
                    <a:pt x="56813" y="141922"/>
                    <a:pt x="56934" y="143987"/>
                    <a:pt x="56946" y="146197"/>
                  </a:cubicBezTo>
                  <a:cubicBezTo>
                    <a:pt x="57007" y="153848"/>
                    <a:pt x="55119" y="158888"/>
                    <a:pt x="49824" y="162817"/>
                  </a:cubicBezTo>
                  <a:cubicBezTo>
                    <a:pt x="47935" y="164225"/>
                    <a:pt x="45300" y="162628"/>
                    <a:pt x="34206" y="153199"/>
                  </a:cubicBezTo>
                  <a:cubicBezTo>
                    <a:pt x="21758" y="142615"/>
                    <a:pt x="13688" y="138583"/>
                    <a:pt x="3590" y="141698"/>
                  </a:cubicBezTo>
                  <a:cubicBezTo>
                    <a:pt x="949" y="142518"/>
                    <a:pt x="-600" y="145426"/>
                    <a:pt x="220" y="148074"/>
                  </a:cubicBezTo>
                  <a:cubicBezTo>
                    <a:pt x="1040" y="150721"/>
                    <a:pt x="3942" y="152142"/>
                    <a:pt x="6590" y="151322"/>
                  </a:cubicBezTo>
                  <a:cubicBezTo>
                    <a:pt x="12152" y="149604"/>
                    <a:pt x="17811" y="152397"/>
                    <a:pt x="27709" y="160819"/>
                  </a:cubicBezTo>
                  <a:cubicBezTo>
                    <a:pt x="28365" y="161378"/>
                    <a:pt x="32912" y="165319"/>
                    <a:pt x="33829" y="166065"/>
                  </a:cubicBezTo>
                  <a:cubicBezTo>
                    <a:pt x="36234" y="168021"/>
                    <a:pt x="38256" y="169442"/>
                    <a:pt x="40205" y="170565"/>
                  </a:cubicBezTo>
                  <a:cubicBezTo>
                    <a:pt x="45792" y="173789"/>
                    <a:pt x="51129" y="174305"/>
                    <a:pt x="55823" y="170814"/>
                  </a:cubicBezTo>
                  <a:cubicBezTo>
                    <a:pt x="64020" y="164730"/>
                    <a:pt x="67026" y="156647"/>
                    <a:pt x="66947" y="146076"/>
                  </a:cubicBezTo>
                  <a:cubicBezTo>
                    <a:pt x="66923" y="143483"/>
                    <a:pt x="66838" y="141327"/>
                    <a:pt x="66443" y="137204"/>
                  </a:cubicBezTo>
                  <a:cubicBezTo>
                    <a:pt x="65502" y="127349"/>
                    <a:pt x="65842" y="124362"/>
                    <a:pt x="68071" y="122710"/>
                  </a:cubicBezTo>
                  <a:cubicBezTo>
                    <a:pt x="74853" y="117670"/>
                    <a:pt x="78466" y="119662"/>
                    <a:pt x="88309" y="131582"/>
                  </a:cubicBezTo>
                  <a:cubicBezTo>
                    <a:pt x="88430" y="131727"/>
                    <a:pt x="88443" y="131685"/>
                    <a:pt x="88564" y="131830"/>
                  </a:cubicBezTo>
                  <a:cubicBezTo>
                    <a:pt x="94284" y="138759"/>
                    <a:pt x="96950" y="141686"/>
                    <a:pt x="100933" y="144200"/>
                  </a:cubicBezTo>
                  <a:cubicBezTo>
                    <a:pt x="106853" y="147940"/>
                    <a:pt x="113229" y="148262"/>
                    <a:pt x="119800" y="144697"/>
                  </a:cubicBezTo>
                  <a:cubicBezTo>
                    <a:pt x="125920" y="141382"/>
                    <a:pt x="128398" y="135844"/>
                    <a:pt x="127797" y="128831"/>
                  </a:cubicBezTo>
                  <a:cubicBezTo>
                    <a:pt x="127408" y="124289"/>
                    <a:pt x="126327" y="120621"/>
                    <a:pt x="123048" y="111835"/>
                  </a:cubicBezTo>
                  <a:cubicBezTo>
                    <a:pt x="122908" y="111458"/>
                    <a:pt x="122811" y="111464"/>
                    <a:pt x="122672" y="111088"/>
                  </a:cubicBezTo>
                  <a:cubicBezTo>
                    <a:pt x="117935" y="98367"/>
                    <a:pt x="117474" y="93497"/>
                    <a:pt x="121050" y="90843"/>
                  </a:cubicBezTo>
                  <a:cubicBezTo>
                    <a:pt x="129934" y="84243"/>
                    <a:pt x="135326" y="87042"/>
                    <a:pt x="144914" y="100340"/>
                  </a:cubicBezTo>
                  <a:cubicBezTo>
                    <a:pt x="145060" y="100546"/>
                    <a:pt x="148448" y="105283"/>
                    <a:pt x="149414" y="106588"/>
                  </a:cubicBezTo>
                  <a:cubicBezTo>
                    <a:pt x="151169" y="108963"/>
                    <a:pt x="152571" y="110705"/>
                    <a:pt x="154035" y="112211"/>
                  </a:cubicBezTo>
                  <a:cubicBezTo>
                    <a:pt x="160337" y="118690"/>
                    <a:pt x="167515" y="119668"/>
                    <a:pt x="173903" y="112837"/>
                  </a:cubicBezTo>
                  <a:cubicBezTo>
                    <a:pt x="180521" y="105769"/>
                    <a:pt x="180521" y="98658"/>
                    <a:pt x="177406" y="80599"/>
                  </a:cubicBezTo>
                  <a:cubicBezTo>
                    <a:pt x="177127" y="79008"/>
                    <a:pt x="177066" y="78079"/>
                    <a:pt x="176902" y="77102"/>
                  </a:cubicBezTo>
                  <a:cubicBezTo>
                    <a:pt x="173830" y="58321"/>
                    <a:pt x="176337" y="50985"/>
                    <a:pt x="191397" y="47111"/>
                  </a:cubicBezTo>
                  <a:cubicBezTo>
                    <a:pt x="195568" y="46036"/>
                    <a:pt x="196989" y="48095"/>
                    <a:pt x="199770" y="59231"/>
                  </a:cubicBezTo>
                  <a:cubicBezTo>
                    <a:pt x="199958" y="59990"/>
                    <a:pt x="199952" y="59960"/>
                    <a:pt x="200147" y="60731"/>
                  </a:cubicBezTo>
                  <a:cubicBezTo>
                    <a:pt x="203978" y="75972"/>
                    <a:pt x="208101" y="82725"/>
                    <a:pt x="219389" y="82348"/>
                  </a:cubicBezTo>
                  <a:cubicBezTo>
                    <a:pt x="231783" y="81935"/>
                    <a:pt x="239130" y="77496"/>
                    <a:pt x="241255" y="68977"/>
                  </a:cubicBezTo>
                  <a:cubicBezTo>
                    <a:pt x="242652" y="63263"/>
                    <a:pt x="242045" y="59049"/>
                    <a:pt x="238887" y="45739"/>
                  </a:cubicBezTo>
                  <a:cubicBezTo>
                    <a:pt x="237976" y="41901"/>
                    <a:pt x="237430" y="39521"/>
                    <a:pt x="237005" y="37116"/>
                  </a:cubicBezTo>
                  <a:cubicBezTo>
                    <a:pt x="235244" y="27170"/>
                    <a:pt x="236033" y="20691"/>
                    <a:pt x="240284" y="15748"/>
                  </a:cubicBezTo>
                  <a:cubicBezTo>
                    <a:pt x="246538" y="8413"/>
                    <a:pt x="248906" y="8553"/>
                    <a:pt x="255647" y="14747"/>
                  </a:cubicBezTo>
                  <a:cubicBezTo>
                    <a:pt x="256193" y="15287"/>
                    <a:pt x="255707" y="14831"/>
                    <a:pt x="258014" y="16999"/>
                  </a:cubicBezTo>
                  <a:cubicBezTo>
                    <a:pt x="268884" y="27340"/>
                    <a:pt x="276474" y="30006"/>
                    <a:pt x="287586" y="22246"/>
                  </a:cubicBezTo>
                  <a:cubicBezTo>
                    <a:pt x="289893" y="20661"/>
                    <a:pt x="290440" y="17522"/>
                    <a:pt x="288861" y="15250"/>
                  </a:cubicBezTo>
                  <a:cubicBezTo>
                    <a:pt x="287282" y="12973"/>
                    <a:pt x="284246" y="12415"/>
                    <a:pt x="282000" y="14000"/>
                  </a:cubicBezTo>
                  <a:cubicBezTo>
                    <a:pt x="275927" y="18208"/>
                    <a:pt x="272709" y="17072"/>
                    <a:pt x="264876" y="9622"/>
                  </a:cubicBezTo>
                  <a:cubicBezTo>
                    <a:pt x="264269" y="9069"/>
                    <a:pt x="262872" y="7721"/>
                    <a:pt x="262508" y="7375"/>
                  </a:cubicBezTo>
                  <a:cubicBezTo>
                    <a:pt x="257286" y="2541"/>
                    <a:pt x="252489" y="-106"/>
                    <a:pt x="247631" y="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4" name="Google Shape;2744;p25"/>
            <p:cNvSpPr/>
            <p:nvPr/>
          </p:nvSpPr>
          <p:spPr>
            <a:xfrm>
              <a:off x="4927832" y="1953274"/>
              <a:ext cx="375959" cy="280340"/>
            </a:xfrm>
            <a:custGeom>
              <a:rect b="b" l="l" r="r" t="t"/>
              <a:pathLst>
                <a:path extrusionOk="0" h="178845" w="239846">
                  <a:moveTo>
                    <a:pt x="3612" y="217"/>
                  </a:moveTo>
                  <a:cubicBezTo>
                    <a:pt x="2379" y="582"/>
                    <a:pt x="1274" y="1377"/>
                    <a:pt x="612" y="2592"/>
                  </a:cubicBezTo>
                  <a:cubicBezTo>
                    <a:pt x="-711" y="5021"/>
                    <a:pt x="181" y="8136"/>
                    <a:pt x="2610" y="9465"/>
                  </a:cubicBezTo>
                  <a:cubicBezTo>
                    <a:pt x="6217" y="11433"/>
                    <a:pt x="6496" y="16861"/>
                    <a:pt x="3612" y="29582"/>
                  </a:cubicBezTo>
                  <a:cubicBezTo>
                    <a:pt x="3479" y="30178"/>
                    <a:pt x="3314" y="30700"/>
                    <a:pt x="3114" y="31580"/>
                  </a:cubicBezTo>
                  <a:cubicBezTo>
                    <a:pt x="364" y="43482"/>
                    <a:pt x="-280" y="47738"/>
                    <a:pt x="861" y="52821"/>
                  </a:cubicBezTo>
                  <a:cubicBezTo>
                    <a:pt x="2720" y="61073"/>
                    <a:pt x="9812" y="64492"/>
                    <a:pt x="20857" y="62694"/>
                  </a:cubicBezTo>
                  <a:cubicBezTo>
                    <a:pt x="27257" y="61650"/>
                    <a:pt x="30518" y="58444"/>
                    <a:pt x="36226" y="50574"/>
                  </a:cubicBezTo>
                  <a:cubicBezTo>
                    <a:pt x="36353" y="50398"/>
                    <a:pt x="36347" y="50374"/>
                    <a:pt x="36475" y="50198"/>
                  </a:cubicBezTo>
                  <a:cubicBezTo>
                    <a:pt x="41411" y="43391"/>
                    <a:pt x="43567" y="41854"/>
                    <a:pt x="47599" y="42577"/>
                  </a:cubicBezTo>
                  <a:cubicBezTo>
                    <a:pt x="53939" y="43719"/>
                    <a:pt x="56300" y="45935"/>
                    <a:pt x="56841" y="49572"/>
                  </a:cubicBezTo>
                  <a:cubicBezTo>
                    <a:pt x="57375" y="53137"/>
                    <a:pt x="56392" y="57715"/>
                    <a:pt x="53592" y="65815"/>
                  </a:cubicBezTo>
                  <a:cubicBezTo>
                    <a:pt x="53368" y="66477"/>
                    <a:pt x="53185" y="67224"/>
                    <a:pt x="52846" y="68189"/>
                  </a:cubicBezTo>
                  <a:cubicBezTo>
                    <a:pt x="48911" y="79411"/>
                    <a:pt x="47787" y="83461"/>
                    <a:pt x="48097" y="88683"/>
                  </a:cubicBezTo>
                  <a:cubicBezTo>
                    <a:pt x="48583" y="96953"/>
                    <a:pt x="54230" y="101969"/>
                    <a:pt x="64340" y="102928"/>
                  </a:cubicBezTo>
                  <a:cubicBezTo>
                    <a:pt x="73636" y="103815"/>
                    <a:pt x="78616" y="99218"/>
                    <a:pt x="86959" y="86934"/>
                  </a:cubicBezTo>
                  <a:cubicBezTo>
                    <a:pt x="87481" y="86163"/>
                    <a:pt x="87840" y="85793"/>
                    <a:pt x="88082" y="85435"/>
                  </a:cubicBezTo>
                  <a:cubicBezTo>
                    <a:pt x="91962" y="79733"/>
                    <a:pt x="94155" y="77067"/>
                    <a:pt x="96456" y="75816"/>
                  </a:cubicBezTo>
                  <a:cubicBezTo>
                    <a:pt x="98739" y="74571"/>
                    <a:pt x="101186" y="75045"/>
                    <a:pt x="105200" y="78190"/>
                  </a:cubicBezTo>
                  <a:cubicBezTo>
                    <a:pt x="109633" y="81664"/>
                    <a:pt x="110464" y="84560"/>
                    <a:pt x="109195" y="88932"/>
                  </a:cubicBezTo>
                  <a:cubicBezTo>
                    <a:pt x="108600" y="91003"/>
                    <a:pt x="107750" y="92909"/>
                    <a:pt x="105698" y="96929"/>
                  </a:cubicBezTo>
                  <a:cubicBezTo>
                    <a:pt x="98678" y="110689"/>
                    <a:pt x="97834" y="117726"/>
                    <a:pt x="107325" y="125669"/>
                  </a:cubicBezTo>
                  <a:cubicBezTo>
                    <a:pt x="113646" y="130964"/>
                    <a:pt x="120441" y="131796"/>
                    <a:pt x="127066" y="128547"/>
                  </a:cubicBezTo>
                  <a:cubicBezTo>
                    <a:pt x="131480" y="126379"/>
                    <a:pt x="134510" y="123616"/>
                    <a:pt x="141184" y="116676"/>
                  </a:cubicBezTo>
                  <a:cubicBezTo>
                    <a:pt x="141293" y="116560"/>
                    <a:pt x="141329" y="116536"/>
                    <a:pt x="141439" y="116427"/>
                  </a:cubicBezTo>
                  <a:cubicBezTo>
                    <a:pt x="151755" y="105697"/>
                    <a:pt x="155508" y="103779"/>
                    <a:pt x="160803" y="107926"/>
                  </a:cubicBezTo>
                  <a:cubicBezTo>
                    <a:pt x="169091" y="114423"/>
                    <a:pt x="169705" y="118060"/>
                    <a:pt x="166177" y="124794"/>
                  </a:cubicBezTo>
                  <a:cubicBezTo>
                    <a:pt x="165606" y="125881"/>
                    <a:pt x="165387" y="126337"/>
                    <a:pt x="163802" y="129045"/>
                  </a:cubicBezTo>
                  <a:cubicBezTo>
                    <a:pt x="156631" y="141305"/>
                    <a:pt x="155350" y="149126"/>
                    <a:pt x="162928" y="160031"/>
                  </a:cubicBezTo>
                  <a:cubicBezTo>
                    <a:pt x="169632" y="169674"/>
                    <a:pt x="178783" y="168277"/>
                    <a:pt x="188170" y="159782"/>
                  </a:cubicBezTo>
                  <a:cubicBezTo>
                    <a:pt x="190963" y="157250"/>
                    <a:pt x="193787" y="154214"/>
                    <a:pt x="197418" y="149909"/>
                  </a:cubicBezTo>
                  <a:cubicBezTo>
                    <a:pt x="206860" y="138712"/>
                    <a:pt x="208469" y="136878"/>
                    <a:pt x="209162" y="136793"/>
                  </a:cubicBezTo>
                  <a:cubicBezTo>
                    <a:pt x="222338" y="135196"/>
                    <a:pt x="225326" y="139234"/>
                    <a:pt x="225405" y="153036"/>
                  </a:cubicBezTo>
                  <a:cubicBezTo>
                    <a:pt x="225411" y="154105"/>
                    <a:pt x="225429" y="154991"/>
                    <a:pt x="225405" y="156910"/>
                  </a:cubicBezTo>
                  <a:cubicBezTo>
                    <a:pt x="225247" y="170627"/>
                    <a:pt x="226030" y="175364"/>
                    <a:pt x="232776" y="178400"/>
                  </a:cubicBezTo>
                  <a:cubicBezTo>
                    <a:pt x="235303" y="179535"/>
                    <a:pt x="238266" y="178430"/>
                    <a:pt x="239401" y="175904"/>
                  </a:cubicBezTo>
                  <a:cubicBezTo>
                    <a:pt x="240537" y="173378"/>
                    <a:pt x="239426" y="170415"/>
                    <a:pt x="236899" y="169279"/>
                  </a:cubicBezTo>
                  <a:cubicBezTo>
                    <a:pt x="235782" y="168775"/>
                    <a:pt x="235297" y="165885"/>
                    <a:pt x="235400" y="157032"/>
                  </a:cubicBezTo>
                  <a:cubicBezTo>
                    <a:pt x="235424" y="155058"/>
                    <a:pt x="235406" y="154184"/>
                    <a:pt x="235400" y="153036"/>
                  </a:cubicBezTo>
                  <a:cubicBezTo>
                    <a:pt x="235290" y="134006"/>
                    <a:pt x="228447" y="124321"/>
                    <a:pt x="208038" y="126792"/>
                  </a:cubicBezTo>
                  <a:cubicBezTo>
                    <a:pt x="204796" y="127187"/>
                    <a:pt x="202100" y="129330"/>
                    <a:pt x="198414" y="133296"/>
                  </a:cubicBezTo>
                  <a:cubicBezTo>
                    <a:pt x="197193" y="134607"/>
                    <a:pt x="195894" y="136101"/>
                    <a:pt x="194170" y="138165"/>
                  </a:cubicBezTo>
                  <a:cubicBezTo>
                    <a:pt x="193744" y="138669"/>
                    <a:pt x="190593" y="142319"/>
                    <a:pt x="189670" y="143412"/>
                  </a:cubicBezTo>
                  <a:cubicBezTo>
                    <a:pt x="186312" y="147401"/>
                    <a:pt x="183804" y="150128"/>
                    <a:pt x="181424" y="152283"/>
                  </a:cubicBezTo>
                  <a:cubicBezTo>
                    <a:pt x="175898" y="157281"/>
                    <a:pt x="173518" y="157657"/>
                    <a:pt x="171174" y="154287"/>
                  </a:cubicBezTo>
                  <a:cubicBezTo>
                    <a:pt x="166377" y="147377"/>
                    <a:pt x="167009" y="143296"/>
                    <a:pt x="172425" y="134042"/>
                  </a:cubicBezTo>
                  <a:cubicBezTo>
                    <a:pt x="174113" y="131164"/>
                    <a:pt x="174374" y="130703"/>
                    <a:pt x="175048" y="129421"/>
                  </a:cubicBezTo>
                  <a:cubicBezTo>
                    <a:pt x="180762" y="118522"/>
                    <a:pt x="179141" y="109626"/>
                    <a:pt x="166930" y="100056"/>
                  </a:cubicBezTo>
                  <a:cubicBezTo>
                    <a:pt x="160773" y="95229"/>
                    <a:pt x="154330" y="94707"/>
                    <a:pt x="147936" y="97931"/>
                  </a:cubicBezTo>
                  <a:cubicBezTo>
                    <a:pt x="143655" y="100087"/>
                    <a:pt x="140558" y="102801"/>
                    <a:pt x="134189" y="109426"/>
                  </a:cubicBezTo>
                  <a:cubicBezTo>
                    <a:pt x="134079" y="109541"/>
                    <a:pt x="134049" y="109565"/>
                    <a:pt x="133940" y="109675"/>
                  </a:cubicBezTo>
                  <a:cubicBezTo>
                    <a:pt x="123173" y="120872"/>
                    <a:pt x="119463" y="122772"/>
                    <a:pt x="113822" y="118048"/>
                  </a:cubicBezTo>
                  <a:cubicBezTo>
                    <a:pt x="109292" y="114253"/>
                    <a:pt x="109626" y="111496"/>
                    <a:pt x="114697" y="101556"/>
                  </a:cubicBezTo>
                  <a:cubicBezTo>
                    <a:pt x="117040" y="96959"/>
                    <a:pt x="117988" y="94695"/>
                    <a:pt x="118820" y="91810"/>
                  </a:cubicBezTo>
                  <a:cubicBezTo>
                    <a:pt x="121194" y="83595"/>
                    <a:pt x="119057" y="76381"/>
                    <a:pt x="111320" y="70315"/>
                  </a:cubicBezTo>
                  <a:cubicBezTo>
                    <a:pt x="104356" y="64856"/>
                    <a:pt x="97664" y="63757"/>
                    <a:pt x="91580" y="67066"/>
                  </a:cubicBezTo>
                  <a:cubicBezTo>
                    <a:pt x="87366" y="69362"/>
                    <a:pt x="84512" y="72756"/>
                    <a:pt x="79709" y="79812"/>
                  </a:cubicBezTo>
                  <a:cubicBezTo>
                    <a:pt x="79460" y="80176"/>
                    <a:pt x="79229" y="80540"/>
                    <a:pt x="78707" y="81311"/>
                  </a:cubicBezTo>
                  <a:cubicBezTo>
                    <a:pt x="72465" y="90511"/>
                    <a:pt x="69289" y="93322"/>
                    <a:pt x="65215" y="92934"/>
                  </a:cubicBezTo>
                  <a:cubicBezTo>
                    <a:pt x="59762" y="92418"/>
                    <a:pt x="58268" y="91069"/>
                    <a:pt x="58092" y="88058"/>
                  </a:cubicBezTo>
                  <a:cubicBezTo>
                    <a:pt x="57897" y="84760"/>
                    <a:pt x="58942" y="81123"/>
                    <a:pt x="62342" y="71438"/>
                  </a:cubicBezTo>
                  <a:cubicBezTo>
                    <a:pt x="62688" y="70454"/>
                    <a:pt x="62859" y="69871"/>
                    <a:pt x="63089" y="69191"/>
                  </a:cubicBezTo>
                  <a:cubicBezTo>
                    <a:pt x="66411" y="59567"/>
                    <a:pt x="67692" y="53786"/>
                    <a:pt x="66842" y="48072"/>
                  </a:cubicBezTo>
                  <a:cubicBezTo>
                    <a:pt x="65621" y="39887"/>
                    <a:pt x="59683" y="34562"/>
                    <a:pt x="49348" y="32704"/>
                  </a:cubicBezTo>
                  <a:cubicBezTo>
                    <a:pt x="40191" y="31058"/>
                    <a:pt x="35394" y="34616"/>
                    <a:pt x="28350" y="44326"/>
                  </a:cubicBezTo>
                  <a:cubicBezTo>
                    <a:pt x="28229" y="44502"/>
                    <a:pt x="28229" y="44526"/>
                    <a:pt x="28101" y="44702"/>
                  </a:cubicBezTo>
                  <a:cubicBezTo>
                    <a:pt x="23942" y="50441"/>
                    <a:pt x="22053" y="52238"/>
                    <a:pt x="19230" y="52699"/>
                  </a:cubicBezTo>
                  <a:cubicBezTo>
                    <a:pt x="12909" y="53726"/>
                    <a:pt x="11136" y="53021"/>
                    <a:pt x="10607" y="50696"/>
                  </a:cubicBezTo>
                  <a:cubicBezTo>
                    <a:pt x="9951" y="47763"/>
                    <a:pt x="10540" y="43870"/>
                    <a:pt x="12860" y="33827"/>
                  </a:cubicBezTo>
                  <a:cubicBezTo>
                    <a:pt x="13067" y="32934"/>
                    <a:pt x="13218" y="32315"/>
                    <a:pt x="13358" y="31708"/>
                  </a:cubicBezTo>
                  <a:cubicBezTo>
                    <a:pt x="17269" y="14469"/>
                    <a:pt x="16819" y="5755"/>
                    <a:pt x="7359" y="594"/>
                  </a:cubicBezTo>
                  <a:cubicBezTo>
                    <a:pt x="6144" y="-74"/>
                    <a:pt x="4845" y="-147"/>
                    <a:pt x="3612" y="217"/>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5" name="Google Shape;2745;p25"/>
            <p:cNvSpPr/>
            <p:nvPr/>
          </p:nvSpPr>
          <p:spPr>
            <a:xfrm>
              <a:off x="5396191" y="799368"/>
              <a:ext cx="259318" cy="83082"/>
            </a:xfrm>
            <a:custGeom>
              <a:rect b="b" l="l" r="r" t="t"/>
              <a:pathLst>
                <a:path extrusionOk="0" h="53003" w="165434">
                  <a:moveTo>
                    <a:pt x="156488" y="230"/>
                  </a:moveTo>
                  <a:cubicBezTo>
                    <a:pt x="154733" y="691"/>
                    <a:pt x="153227" y="1790"/>
                    <a:pt x="152244" y="3479"/>
                  </a:cubicBezTo>
                  <a:cubicBezTo>
                    <a:pt x="126188" y="48164"/>
                    <a:pt x="49010" y="51868"/>
                    <a:pt x="12668" y="6855"/>
                  </a:cubicBezTo>
                  <a:cubicBezTo>
                    <a:pt x="10209" y="3806"/>
                    <a:pt x="5722" y="3266"/>
                    <a:pt x="2674" y="5725"/>
                  </a:cubicBezTo>
                  <a:cubicBezTo>
                    <a:pt x="-375" y="8191"/>
                    <a:pt x="-909" y="12678"/>
                    <a:pt x="1550" y="15726"/>
                  </a:cubicBezTo>
                  <a:cubicBezTo>
                    <a:pt x="44001" y="68311"/>
                    <a:pt x="133329" y="64049"/>
                    <a:pt x="164485" y="10601"/>
                  </a:cubicBezTo>
                  <a:cubicBezTo>
                    <a:pt x="166459" y="7219"/>
                    <a:pt x="165244" y="2950"/>
                    <a:pt x="161862" y="983"/>
                  </a:cubicBezTo>
                  <a:cubicBezTo>
                    <a:pt x="160174" y="-7"/>
                    <a:pt x="158243" y="-232"/>
                    <a:pt x="156488"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6" name="Google Shape;2746;p25"/>
            <p:cNvSpPr/>
            <p:nvPr/>
          </p:nvSpPr>
          <p:spPr>
            <a:xfrm>
              <a:off x="5386993" y="657081"/>
              <a:ext cx="74859" cy="74859"/>
            </a:xfrm>
            <a:custGeom>
              <a:rect b="b" l="l" r="r" t="t"/>
              <a:pathLst>
                <a:path extrusionOk="0" h="47757" w="47757">
                  <a:moveTo>
                    <a:pt x="0" y="23882"/>
                  </a:moveTo>
                  <a:cubicBezTo>
                    <a:pt x="0" y="10693"/>
                    <a:pt x="10693" y="0"/>
                    <a:pt x="23882" y="0"/>
                  </a:cubicBezTo>
                  <a:cubicBezTo>
                    <a:pt x="37065" y="0"/>
                    <a:pt x="47758" y="10693"/>
                    <a:pt x="47758" y="23882"/>
                  </a:cubicBezTo>
                  <a:cubicBezTo>
                    <a:pt x="47758" y="37071"/>
                    <a:pt x="37065" y="47758"/>
                    <a:pt x="23882" y="47758"/>
                  </a:cubicBezTo>
                  <a:cubicBezTo>
                    <a:pt x="10693"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7" name="Google Shape;2747;p25"/>
            <p:cNvSpPr/>
            <p:nvPr/>
          </p:nvSpPr>
          <p:spPr>
            <a:xfrm>
              <a:off x="5581960" y="659462"/>
              <a:ext cx="74859" cy="74859"/>
            </a:xfrm>
            <a:custGeom>
              <a:rect b="b" l="l" r="r" t="t"/>
              <a:pathLst>
                <a:path extrusionOk="0" h="47757" w="47757">
                  <a:moveTo>
                    <a:pt x="0" y="23876"/>
                  </a:moveTo>
                  <a:cubicBezTo>
                    <a:pt x="0" y="10687"/>
                    <a:pt x="10693" y="0"/>
                    <a:pt x="23882" y="0"/>
                  </a:cubicBezTo>
                  <a:cubicBezTo>
                    <a:pt x="37071" y="0"/>
                    <a:pt x="47758" y="10687"/>
                    <a:pt x="47758" y="23876"/>
                  </a:cubicBezTo>
                  <a:cubicBezTo>
                    <a:pt x="47758" y="37065"/>
                    <a:pt x="37071" y="47758"/>
                    <a:pt x="23882" y="47758"/>
                  </a:cubicBezTo>
                  <a:cubicBezTo>
                    <a:pt x="10693"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8" name="Google Shape;2748;p25"/>
            <p:cNvSpPr/>
            <p:nvPr/>
          </p:nvSpPr>
          <p:spPr>
            <a:xfrm>
              <a:off x="5152034" y="667791"/>
              <a:ext cx="1117872" cy="553016"/>
            </a:xfrm>
            <a:custGeom>
              <a:rect b="b" l="l" r="r" t="t"/>
              <a:pathLst>
                <a:path extrusionOk="0" h="352801" w="713156">
                  <a:moveTo>
                    <a:pt x="58940" y="178551"/>
                  </a:moveTo>
                  <a:cubicBezTo>
                    <a:pt x="67812" y="176553"/>
                    <a:pt x="72590" y="200993"/>
                    <a:pt x="120907" y="214377"/>
                  </a:cubicBezTo>
                  <a:cubicBezTo>
                    <a:pt x="169223" y="227760"/>
                    <a:pt x="203616" y="238234"/>
                    <a:pt x="252206" y="232077"/>
                  </a:cubicBezTo>
                  <a:cubicBezTo>
                    <a:pt x="317220" y="223837"/>
                    <a:pt x="386152" y="181702"/>
                    <a:pt x="440413" y="144225"/>
                  </a:cubicBezTo>
                  <a:cubicBezTo>
                    <a:pt x="491055" y="109255"/>
                    <a:pt x="535680" y="60410"/>
                    <a:pt x="589704" y="28458"/>
                  </a:cubicBezTo>
                  <a:cubicBezTo>
                    <a:pt x="609560" y="16715"/>
                    <a:pt x="654008" y="-7034"/>
                    <a:pt x="662388" y="2008"/>
                  </a:cubicBezTo>
                  <a:cubicBezTo>
                    <a:pt x="665303" y="5153"/>
                    <a:pt x="716005" y="91044"/>
                    <a:pt x="713030" y="96479"/>
                  </a:cubicBezTo>
                  <a:cubicBezTo>
                    <a:pt x="707140" y="107111"/>
                    <a:pt x="617393" y="159599"/>
                    <a:pt x="600330" y="171392"/>
                  </a:cubicBezTo>
                  <a:cubicBezTo>
                    <a:pt x="539584" y="213344"/>
                    <a:pt x="480216" y="263507"/>
                    <a:pt x="417472" y="300978"/>
                  </a:cubicBezTo>
                  <a:cubicBezTo>
                    <a:pt x="330306" y="353041"/>
                    <a:pt x="234736" y="369776"/>
                    <a:pt x="118478" y="333136"/>
                  </a:cubicBezTo>
                  <a:cubicBezTo>
                    <a:pt x="69900" y="317822"/>
                    <a:pt x="-7259" y="288785"/>
                    <a:pt x="550" y="246249"/>
                  </a:cubicBezTo>
                  <a:cubicBezTo>
                    <a:pt x="2335" y="236510"/>
                    <a:pt x="8577" y="226059"/>
                    <a:pt x="20637" y="214911"/>
                  </a:cubicBezTo>
                  <a:cubicBezTo>
                    <a:pt x="33449" y="203058"/>
                    <a:pt x="51241" y="180287"/>
                    <a:pt x="58940" y="178551"/>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49" name="Google Shape;2749;p25"/>
            <p:cNvGrpSpPr/>
            <p:nvPr/>
          </p:nvGrpSpPr>
          <p:grpSpPr>
            <a:xfrm>
              <a:off x="5207414" y="657054"/>
              <a:ext cx="1067730" cy="567006"/>
              <a:chOff x="5202865" y="667680"/>
              <a:chExt cx="1067730" cy="551885"/>
            </a:xfrm>
          </p:grpSpPr>
          <p:sp>
            <p:nvSpPr>
              <p:cNvPr id="2750" name="Google Shape;2750;p25"/>
              <p:cNvSpPr/>
              <p:nvPr/>
            </p:nvSpPr>
            <p:spPr>
              <a:xfrm>
                <a:off x="5202865" y="987732"/>
                <a:ext cx="169071" cy="192133"/>
              </a:xfrm>
              <a:custGeom>
                <a:rect b="b" l="l" r="r" t="t"/>
                <a:pathLst>
                  <a:path extrusionOk="0" h="122573" w="107860">
                    <a:moveTo>
                      <a:pt x="62683" y="0"/>
                    </a:moveTo>
                    <a:lnTo>
                      <a:pt x="0" y="91514"/>
                    </a:lnTo>
                    <a:cubicBezTo>
                      <a:pt x="19279" y="104205"/>
                      <a:pt x="43149" y="113756"/>
                      <a:pt x="65725" y="121602"/>
                    </a:cubicBezTo>
                    <a:cubicBezTo>
                      <a:pt x="66472" y="121863"/>
                      <a:pt x="67158" y="122318"/>
                      <a:pt x="67899" y="122573"/>
                    </a:cubicBezTo>
                    <a:lnTo>
                      <a:pt x="107860" y="15144"/>
                    </a:lnTo>
                    <a:cubicBezTo>
                      <a:pt x="101223" y="13335"/>
                      <a:pt x="95564" y="12302"/>
                      <a:pt x="88411" y="10317"/>
                    </a:cubicBezTo>
                    <a:cubicBezTo>
                      <a:pt x="77548" y="7311"/>
                      <a:pt x="69684" y="3698"/>
                      <a:pt x="62683"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1" name="Google Shape;2751;p25"/>
              <p:cNvSpPr/>
              <p:nvPr/>
            </p:nvSpPr>
            <p:spPr>
              <a:xfrm>
                <a:off x="5406128" y="1026585"/>
                <a:ext cx="96342" cy="192980"/>
              </a:xfrm>
              <a:custGeom>
                <a:rect b="b" l="l" r="r" t="t"/>
                <a:pathLst>
                  <a:path extrusionOk="0" h="123113" w="61462">
                    <a:moveTo>
                      <a:pt x="17409" y="0"/>
                    </a:moveTo>
                    <a:lnTo>
                      <a:pt x="0" y="115936"/>
                    </a:lnTo>
                    <a:cubicBezTo>
                      <a:pt x="20524" y="120241"/>
                      <a:pt x="40283" y="122179"/>
                      <a:pt x="59580" y="123114"/>
                    </a:cubicBezTo>
                    <a:lnTo>
                      <a:pt x="61463" y="4797"/>
                    </a:lnTo>
                    <a:cubicBezTo>
                      <a:pt x="46343" y="4724"/>
                      <a:pt x="31703" y="2781"/>
                      <a:pt x="17409" y="0"/>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2" name="Google Shape;2752;p25"/>
              <p:cNvSpPr/>
              <p:nvPr/>
            </p:nvSpPr>
            <p:spPr>
              <a:xfrm>
                <a:off x="5588484" y="998400"/>
                <a:ext cx="117663" cy="217498"/>
              </a:xfrm>
              <a:custGeom>
                <a:rect b="b" l="l" r="r" t="t"/>
                <a:pathLst>
                  <a:path extrusionOk="0" h="138755" w="75064">
                    <a:moveTo>
                      <a:pt x="45153" y="0"/>
                    </a:moveTo>
                    <a:cubicBezTo>
                      <a:pt x="30124" y="6370"/>
                      <a:pt x="15095" y="10997"/>
                      <a:pt x="0" y="14798"/>
                    </a:cubicBezTo>
                    <a:lnTo>
                      <a:pt x="18" y="15029"/>
                    </a:lnTo>
                    <a:lnTo>
                      <a:pt x="5337" y="138756"/>
                    </a:lnTo>
                    <a:cubicBezTo>
                      <a:pt x="17330" y="137086"/>
                      <a:pt x="29086" y="134760"/>
                      <a:pt x="40714" y="131760"/>
                    </a:cubicBezTo>
                    <a:cubicBezTo>
                      <a:pt x="52342" y="128761"/>
                      <a:pt x="63837" y="125081"/>
                      <a:pt x="75064" y="120909"/>
                    </a:cubicBezTo>
                    <a:lnTo>
                      <a:pt x="45153"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3" name="Google Shape;2753;p25"/>
              <p:cNvSpPr/>
              <p:nvPr/>
            </p:nvSpPr>
            <p:spPr>
              <a:xfrm>
                <a:off x="5712900" y="935221"/>
                <a:ext cx="155830" cy="218478"/>
              </a:xfrm>
              <a:custGeom>
                <a:rect b="b" l="l" r="r" t="t"/>
                <a:pathLst>
                  <a:path extrusionOk="0" h="139380" w="99413">
                    <a:moveTo>
                      <a:pt x="42681" y="0"/>
                    </a:moveTo>
                    <a:cubicBezTo>
                      <a:pt x="28916" y="8604"/>
                      <a:pt x="14628" y="16869"/>
                      <a:pt x="0" y="24562"/>
                    </a:cubicBezTo>
                    <a:lnTo>
                      <a:pt x="41455" y="139381"/>
                    </a:lnTo>
                    <a:cubicBezTo>
                      <a:pt x="47545" y="136132"/>
                      <a:pt x="53957" y="134177"/>
                      <a:pt x="59963" y="130588"/>
                    </a:cubicBezTo>
                    <a:cubicBezTo>
                      <a:pt x="73407" y="122561"/>
                      <a:pt x="86237" y="112505"/>
                      <a:pt x="99414" y="103513"/>
                    </a:cubicBezTo>
                    <a:lnTo>
                      <a:pt x="42681"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4" name="Google Shape;2754;p25"/>
              <p:cNvSpPr/>
              <p:nvPr/>
            </p:nvSpPr>
            <p:spPr>
              <a:xfrm>
                <a:off x="5850431" y="832122"/>
                <a:ext cx="181253" cy="204982"/>
              </a:xfrm>
              <a:custGeom>
                <a:rect b="b" l="l" r="r" t="t"/>
                <a:pathLst>
                  <a:path extrusionOk="0" h="130770" w="115632">
                    <a:moveTo>
                      <a:pt x="44285" y="0"/>
                    </a:moveTo>
                    <a:cubicBezTo>
                      <a:pt x="29699" y="12321"/>
                      <a:pt x="15168" y="24799"/>
                      <a:pt x="0" y="35619"/>
                    </a:cubicBezTo>
                    <a:lnTo>
                      <a:pt x="67620" y="130771"/>
                    </a:lnTo>
                    <a:cubicBezTo>
                      <a:pt x="77348" y="123533"/>
                      <a:pt x="87185" y="116695"/>
                      <a:pt x="96888" y="109445"/>
                    </a:cubicBezTo>
                    <a:cubicBezTo>
                      <a:pt x="103166" y="104861"/>
                      <a:pt x="109378" y="100149"/>
                      <a:pt x="115633" y="95528"/>
                    </a:cubicBezTo>
                    <a:lnTo>
                      <a:pt x="44285"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5" name="Google Shape;2755;p25"/>
              <p:cNvSpPr/>
              <p:nvPr/>
            </p:nvSpPr>
            <p:spPr>
              <a:xfrm>
                <a:off x="5975389" y="734739"/>
                <a:ext cx="185355" cy="202507"/>
              </a:xfrm>
              <a:custGeom>
                <a:rect b="b" l="l" r="r" t="t"/>
                <a:pathLst>
                  <a:path extrusionOk="0" h="129191" w="118249">
                    <a:moveTo>
                      <a:pt x="43987" y="0"/>
                    </a:moveTo>
                    <a:cubicBezTo>
                      <a:pt x="28910" y="10468"/>
                      <a:pt x="14221" y="21629"/>
                      <a:pt x="0" y="33506"/>
                    </a:cubicBezTo>
                    <a:lnTo>
                      <a:pt x="74833" y="129192"/>
                    </a:lnTo>
                    <a:cubicBezTo>
                      <a:pt x="75077" y="129034"/>
                      <a:pt x="75259" y="128828"/>
                      <a:pt x="75502" y="128670"/>
                    </a:cubicBezTo>
                    <a:cubicBezTo>
                      <a:pt x="81513" y="124516"/>
                      <a:pt x="101005" y="112657"/>
                      <a:pt x="118250" y="102007"/>
                    </a:cubicBezTo>
                    <a:lnTo>
                      <a:pt x="43987" y="0"/>
                    </a:ln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6" name="Google Shape;2756;p25"/>
              <p:cNvSpPr/>
              <p:nvPr/>
            </p:nvSpPr>
            <p:spPr>
              <a:xfrm>
                <a:off x="6110588" y="667680"/>
                <a:ext cx="160007" cy="187424"/>
              </a:xfrm>
              <a:custGeom>
                <a:rect b="b" l="l" r="r" t="t"/>
                <a:pathLst>
                  <a:path extrusionOk="0" h="119569" w="102078">
                    <a:moveTo>
                      <a:pt x="39166" y="694"/>
                    </a:moveTo>
                    <a:cubicBezTo>
                      <a:pt x="28114" y="2917"/>
                      <a:pt x="13906" y="10234"/>
                      <a:pt x="0" y="17532"/>
                    </a:cubicBezTo>
                    <a:lnTo>
                      <a:pt x="71227" y="119569"/>
                    </a:lnTo>
                    <a:cubicBezTo>
                      <a:pt x="86772" y="109338"/>
                      <a:pt x="99949" y="100157"/>
                      <a:pt x="101952" y="96495"/>
                    </a:cubicBezTo>
                    <a:cubicBezTo>
                      <a:pt x="104928" y="91061"/>
                      <a:pt x="54225" y="5109"/>
                      <a:pt x="51310" y="1969"/>
                    </a:cubicBezTo>
                    <a:cubicBezTo>
                      <a:pt x="49246" y="-296"/>
                      <a:pt x="44813" y="-441"/>
                      <a:pt x="39166" y="694"/>
                    </a:cubicBezTo>
                    <a:close/>
                  </a:path>
                </a:pathLst>
              </a:custGeom>
              <a:solidFill>
                <a:srgbClr val="DE1C0F"/>
              </a:solidFill>
              <a:ln cap="flat" cmpd="sng" w="9525">
                <a:solidFill>
                  <a:srgbClr val="A41C1C"/>
                </a:solidFill>
                <a:prstDash val="solid"/>
                <a:round/>
                <a:headEnd len="sm" w="sm" type="none"/>
                <a:tailEnd len="sm" w="sm" type="none"/>
              </a:ln>
              <a:effectLst>
                <a:outerShdw blurRad="63500" rotWithShape="0" algn="ctr">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57" name="Google Shape;2757;p25"/>
            <p:cNvSpPr/>
            <p:nvPr/>
          </p:nvSpPr>
          <p:spPr>
            <a:xfrm>
              <a:off x="5375735" y="1282744"/>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2758" name="Google Shape;2758;p25"/>
            <p:cNvSpPr/>
            <p:nvPr/>
          </p:nvSpPr>
          <p:spPr>
            <a:xfrm>
              <a:off x="5369319" y="1597139"/>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2759" name="Google Shape;2759;p25"/>
          <p:cNvGrpSpPr/>
          <p:nvPr/>
        </p:nvGrpSpPr>
        <p:grpSpPr>
          <a:xfrm>
            <a:off x="6373798" y="2174196"/>
            <a:ext cx="1064699" cy="1283008"/>
            <a:chOff x="6764692" y="401440"/>
            <a:chExt cx="1579673" cy="1903573"/>
          </a:xfrm>
        </p:grpSpPr>
        <p:grpSp>
          <p:nvGrpSpPr>
            <p:cNvPr id="2760" name="Google Shape;2760;p25"/>
            <p:cNvGrpSpPr/>
            <p:nvPr/>
          </p:nvGrpSpPr>
          <p:grpSpPr>
            <a:xfrm>
              <a:off x="6764692" y="401440"/>
              <a:ext cx="1579673" cy="1903573"/>
              <a:chOff x="5460295" y="2037356"/>
              <a:chExt cx="1579673" cy="1903573"/>
            </a:xfrm>
          </p:grpSpPr>
          <p:grpSp>
            <p:nvGrpSpPr>
              <p:cNvPr id="2761" name="Google Shape;2761;p25"/>
              <p:cNvGrpSpPr/>
              <p:nvPr/>
            </p:nvGrpSpPr>
            <p:grpSpPr>
              <a:xfrm>
                <a:off x="5475026" y="2047322"/>
                <a:ext cx="1552144" cy="1884845"/>
                <a:chOff x="2609767" y="872536"/>
                <a:chExt cx="989509" cy="1201610"/>
              </a:xfrm>
            </p:grpSpPr>
            <p:sp>
              <p:nvSpPr>
                <p:cNvPr id="2762" name="Google Shape;2762;p25"/>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763" name="Google Shape;2763;p25"/>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2764" name="Google Shape;2764;p25"/>
              <p:cNvPicPr preferRelativeResize="0"/>
              <p:nvPr/>
            </p:nvPicPr>
            <p:blipFill rotWithShape="1">
              <a:blip r:embed="rId3">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grpSp>
          <p:nvGrpSpPr>
            <p:cNvPr id="2765" name="Google Shape;2765;p25"/>
            <p:cNvGrpSpPr/>
            <p:nvPr/>
          </p:nvGrpSpPr>
          <p:grpSpPr>
            <a:xfrm>
              <a:off x="7371112" y="1329689"/>
              <a:ext cx="410410" cy="410409"/>
              <a:chOff x="6818398" y="1294347"/>
              <a:chExt cx="249020" cy="249050"/>
            </a:xfrm>
          </p:grpSpPr>
          <p:sp>
            <p:nvSpPr>
              <p:cNvPr id="2766" name="Google Shape;2766;p25"/>
              <p:cNvSpPr/>
              <p:nvPr/>
            </p:nvSpPr>
            <p:spPr>
              <a:xfrm>
                <a:off x="6818398" y="1294347"/>
                <a:ext cx="249020" cy="249050"/>
              </a:xfrm>
              <a:custGeom>
                <a:rect b="b" l="l" r="r" t="t"/>
                <a:pathLst>
                  <a:path extrusionOk="0" h="249050" w="249020">
                    <a:moveTo>
                      <a:pt x="0" y="124528"/>
                    </a:moveTo>
                    <a:cubicBezTo>
                      <a:pt x="0" y="55749"/>
                      <a:pt x="55742" y="0"/>
                      <a:pt x="124480" y="0"/>
                    </a:cubicBezTo>
                    <a:cubicBezTo>
                      <a:pt x="193277" y="0"/>
                      <a:pt x="249020" y="55749"/>
                      <a:pt x="249020" y="124528"/>
                    </a:cubicBezTo>
                    <a:cubicBezTo>
                      <a:pt x="249020" y="193302"/>
                      <a:pt x="193277" y="249051"/>
                      <a:pt x="124480" y="249051"/>
                    </a:cubicBezTo>
                    <a:cubicBezTo>
                      <a:pt x="55742" y="249051"/>
                      <a:pt x="0" y="193302"/>
                      <a:pt x="0" y="1245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67" name="Google Shape;2767;p25"/>
              <p:cNvGrpSpPr/>
              <p:nvPr/>
            </p:nvGrpSpPr>
            <p:grpSpPr>
              <a:xfrm>
                <a:off x="6818823" y="1295895"/>
                <a:ext cx="248352" cy="246154"/>
                <a:chOff x="6818823" y="1295895"/>
                <a:chExt cx="248352" cy="246154"/>
              </a:xfrm>
            </p:grpSpPr>
            <p:grpSp>
              <p:nvGrpSpPr>
                <p:cNvPr id="2768" name="Google Shape;2768;p25"/>
                <p:cNvGrpSpPr/>
                <p:nvPr/>
              </p:nvGrpSpPr>
              <p:grpSpPr>
                <a:xfrm>
                  <a:off x="6818823" y="1295895"/>
                  <a:ext cx="248352" cy="246154"/>
                  <a:chOff x="6818823" y="1295895"/>
                  <a:chExt cx="248352" cy="246154"/>
                </a:xfrm>
              </p:grpSpPr>
              <p:sp>
                <p:nvSpPr>
                  <p:cNvPr id="2769" name="Google Shape;2769;p25"/>
                  <p:cNvSpPr/>
                  <p:nvPr/>
                </p:nvSpPr>
                <p:spPr>
                  <a:xfrm>
                    <a:off x="6944942" y="1336385"/>
                    <a:ext cx="115371" cy="83486"/>
                  </a:xfrm>
                  <a:custGeom>
                    <a:rect b="b" l="l" r="r" t="t"/>
                    <a:pathLst>
                      <a:path extrusionOk="0" h="83486" w="115371">
                        <a:moveTo>
                          <a:pt x="89929" y="0"/>
                        </a:moveTo>
                        <a:cubicBezTo>
                          <a:pt x="80093" y="5769"/>
                          <a:pt x="70620" y="9995"/>
                          <a:pt x="61268" y="17196"/>
                        </a:cubicBezTo>
                        <a:cubicBezTo>
                          <a:pt x="45785" y="29140"/>
                          <a:pt x="34308" y="42621"/>
                          <a:pt x="24046" y="54462"/>
                        </a:cubicBezTo>
                        <a:cubicBezTo>
                          <a:pt x="10141" y="70516"/>
                          <a:pt x="0" y="83487"/>
                          <a:pt x="0" y="83487"/>
                        </a:cubicBezTo>
                        <a:cubicBezTo>
                          <a:pt x="0" y="83487"/>
                          <a:pt x="13662" y="74202"/>
                          <a:pt x="31576" y="64851"/>
                        </a:cubicBezTo>
                        <a:cubicBezTo>
                          <a:pt x="44752" y="57953"/>
                          <a:pt x="59811" y="50618"/>
                          <a:pt x="76328" y="47655"/>
                        </a:cubicBezTo>
                        <a:cubicBezTo>
                          <a:pt x="89929" y="45220"/>
                          <a:pt x="103166" y="45669"/>
                          <a:pt x="115372" y="46938"/>
                        </a:cubicBezTo>
                        <a:cubicBezTo>
                          <a:pt x="110089" y="29389"/>
                          <a:pt x="101891" y="13328"/>
                          <a:pt x="89929"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0" name="Google Shape;2770;p25"/>
                  <p:cNvSpPr/>
                  <p:nvPr/>
                </p:nvSpPr>
                <p:spPr>
                  <a:xfrm>
                    <a:off x="6825624" y="1418080"/>
                    <a:ext cx="115068" cy="83480"/>
                  </a:xfrm>
                  <a:custGeom>
                    <a:rect b="b" l="l" r="r" t="t"/>
                    <a:pathLst>
                      <a:path extrusionOk="0" h="83480" w="115068">
                        <a:moveTo>
                          <a:pt x="115068" y="0"/>
                        </a:moveTo>
                        <a:cubicBezTo>
                          <a:pt x="115068" y="0"/>
                          <a:pt x="101528" y="8877"/>
                          <a:pt x="83493" y="18271"/>
                        </a:cubicBezTo>
                        <a:cubicBezTo>
                          <a:pt x="70316" y="25133"/>
                          <a:pt x="55197" y="32517"/>
                          <a:pt x="38741" y="35468"/>
                        </a:cubicBezTo>
                        <a:cubicBezTo>
                          <a:pt x="25200" y="37897"/>
                          <a:pt x="12205" y="37447"/>
                          <a:pt x="0" y="36184"/>
                        </a:cubicBezTo>
                        <a:cubicBezTo>
                          <a:pt x="5404" y="53963"/>
                          <a:pt x="13359" y="70037"/>
                          <a:pt x="25443" y="83480"/>
                        </a:cubicBezTo>
                        <a:cubicBezTo>
                          <a:pt x="35280" y="77754"/>
                          <a:pt x="44510" y="73419"/>
                          <a:pt x="53799" y="66284"/>
                        </a:cubicBezTo>
                        <a:cubicBezTo>
                          <a:pt x="69345" y="54273"/>
                          <a:pt x="81489" y="40908"/>
                          <a:pt x="91751" y="29019"/>
                        </a:cubicBezTo>
                        <a:cubicBezTo>
                          <a:pt x="105535" y="13055"/>
                          <a:pt x="115068" y="-6"/>
                          <a:pt x="11506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1" name="Google Shape;2771;p25"/>
                  <p:cNvSpPr/>
                  <p:nvPr/>
                </p:nvSpPr>
                <p:spPr>
                  <a:xfrm>
                    <a:off x="6942817" y="1422379"/>
                    <a:ext cx="87074" cy="112505"/>
                  </a:xfrm>
                  <a:custGeom>
                    <a:rect b="b" l="l" r="r" t="t"/>
                    <a:pathLst>
                      <a:path extrusionOk="0" h="112505" w="87074">
                        <a:moveTo>
                          <a:pt x="0" y="0"/>
                        </a:moveTo>
                        <a:cubicBezTo>
                          <a:pt x="0" y="0"/>
                          <a:pt x="9048" y="12582"/>
                          <a:pt x="19006" y="29377"/>
                        </a:cubicBezTo>
                        <a:cubicBezTo>
                          <a:pt x="26718" y="42439"/>
                          <a:pt x="35158" y="57631"/>
                          <a:pt x="39044" y="74524"/>
                        </a:cubicBezTo>
                        <a:cubicBezTo>
                          <a:pt x="42081" y="87664"/>
                          <a:pt x="42141" y="100464"/>
                          <a:pt x="41534" y="112505"/>
                        </a:cubicBezTo>
                        <a:cubicBezTo>
                          <a:pt x="58718" y="106391"/>
                          <a:pt x="74324" y="97756"/>
                          <a:pt x="87075" y="85272"/>
                        </a:cubicBezTo>
                        <a:cubicBezTo>
                          <a:pt x="80942" y="75866"/>
                          <a:pt x="76266" y="66849"/>
                          <a:pt x="68798" y="58044"/>
                        </a:cubicBezTo>
                        <a:cubicBezTo>
                          <a:pt x="55743" y="42730"/>
                          <a:pt x="41594" y="30901"/>
                          <a:pt x="29025" y="21137"/>
                        </a:cubicBezTo>
                        <a:cubicBezTo>
                          <a:pt x="12812" y="8544"/>
                          <a:pt x="0" y="-6"/>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2" name="Google Shape;2772;p25"/>
                  <p:cNvSpPr/>
                  <p:nvPr/>
                </p:nvSpPr>
                <p:spPr>
                  <a:xfrm>
                    <a:off x="6855742" y="1302702"/>
                    <a:ext cx="87438" cy="112511"/>
                  </a:xfrm>
                  <a:custGeom>
                    <a:rect b="b" l="l" r="r" t="t"/>
                    <a:pathLst>
                      <a:path extrusionOk="0" h="112511" w="87438">
                        <a:moveTo>
                          <a:pt x="45541" y="0"/>
                        </a:moveTo>
                        <a:cubicBezTo>
                          <a:pt x="28478" y="6121"/>
                          <a:pt x="12691" y="14810"/>
                          <a:pt x="0" y="27234"/>
                        </a:cubicBezTo>
                        <a:cubicBezTo>
                          <a:pt x="6194" y="36706"/>
                          <a:pt x="10748" y="45948"/>
                          <a:pt x="18277" y="54820"/>
                        </a:cubicBezTo>
                        <a:cubicBezTo>
                          <a:pt x="31271" y="70061"/>
                          <a:pt x="45541" y="81616"/>
                          <a:pt x="58050" y="91368"/>
                        </a:cubicBezTo>
                        <a:cubicBezTo>
                          <a:pt x="74324" y="104053"/>
                          <a:pt x="87439" y="112505"/>
                          <a:pt x="87439" y="112512"/>
                        </a:cubicBezTo>
                        <a:cubicBezTo>
                          <a:pt x="87439" y="112512"/>
                          <a:pt x="78027" y="100270"/>
                          <a:pt x="68069" y="83487"/>
                        </a:cubicBezTo>
                        <a:cubicBezTo>
                          <a:pt x="60296" y="70419"/>
                          <a:pt x="52281" y="54880"/>
                          <a:pt x="48395" y="37982"/>
                        </a:cubicBezTo>
                        <a:cubicBezTo>
                          <a:pt x="45359" y="24847"/>
                          <a:pt x="44934" y="12041"/>
                          <a:pt x="45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3" name="Google Shape;2773;p25"/>
                  <p:cNvSpPr/>
                  <p:nvPr/>
                </p:nvSpPr>
                <p:spPr>
                  <a:xfrm>
                    <a:off x="6938009" y="1295895"/>
                    <a:ext cx="66805" cy="127200"/>
                  </a:xfrm>
                  <a:custGeom>
                    <a:rect b="b" l="l" r="r" t="t"/>
                    <a:pathLst>
                      <a:path extrusionOk="0" h="127200" w="66805">
                        <a:moveTo>
                          <a:pt x="11974" y="0"/>
                        </a:moveTo>
                        <a:cubicBezTo>
                          <a:pt x="8269" y="12363"/>
                          <a:pt x="3958" y="23870"/>
                          <a:pt x="1955" y="37265"/>
                        </a:cubicBezTo>
                        <a:cubicBezTo>
                          <a:pt x="-717" y="54905"/>
                          <a:pt x="-49" y="70468"/>
                          <a:pt x="498" y="85278"/>
                        </a:cubicBezTo>
                        <a:cubicBezTo>
                          <a:pt x="1105" y="100628"/>
                          <a:pt x="1287" y="108601"/>
                          <a:pt x="2319" y="115372"/>
                        </a:cubicBezTo>
                        <a:cubicBezTo>
                          <a:pt x="2744" y="115900"/>
                          <a:pt x="5173" y="119319"/>
                          <a:pt x="5173" y="119319"/>
                        </a:cubicBezTo>
                        <a:cubicBezTo>
                          <a:pt x="5173" y="119319"/>
                          <a:pt x="2866" y="117661"/>
                          <a:pt x="2683" y="117521"/>
                        </a:cubicBezTo>
                        <a:cubicBezTo>
                          <a:pt x="3047" y="119956"/>
                          <a:pt x="3715" y="127200"/>
                          <a:pt x="3715" y="127200"/>
                        </a:cubicBezTo>
                        <a:cubicBezTo>
                          <a:pt x="3715" y="127200"/>
                          <a:pt x="8391" y="108322"/>
                          <a:pt x="16285" y="86711"/>
                        </a:cubicBezTo>
                        <a:cubicBezTo>
                          <a:pt x="20900" y="73978"/>
                          <a:pt x="25211" y="60613"/>
                          <a:pt x="33834" y="48729"/>
                        </a:cubicBezTo>
                        <a:cubicBezTo>
                          <a:pt x="43428" y="35486"/>
                          <a:pt x="55572" y="25309"/>
                          <a:pt x="66805" y="17203"/>
                        </a:cubicBezTo>
                        <a:cubicBezTo>
                          <a:pt x="50350" y="7536"/>
                          <a:pt x="32133" y="1202"/>
                          <a:pt x="119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4" name="Google Shape;2774;p25"/>
                  <p:cNvSpPr/>
                  <p:nvPr/>
                </p:nvSpPr>
                <p:spPr>
                  <a:xfrm>
                    <a:off x="6880820" y="1414491"/>
                    <a:ext cx="66968" cy="127558"/>
                  </a:xfrm>
                  <a:custGeom>
                    <a:rect b="b" l="l" r="r" t="t"/>
                    <a:pathLst>
                      <a:path extrusionOk="0" h="127558" w="66968">
                        <a:moveTo>
                          <a:pt x="63454" y="0"/>
                        </a:moveTo>
                        <a:cubicBezTo>
                          <a:pt x="63454" y="6"/>
                          <a:pt x="58778" y="18897"/>
                          <a:pt x="50885" y="40489"/>
                        </a:cubicBezTo>
                        <a:cubicBezTo>
                          <a:pt x="46270" y="53229"/>
                          <a:pt x="41594" y="66575"/>
                          <a:pt x="32972" y="78471"/>
                        </a:cubicBezTo>
                        <a:cubicBezTo>
                          <a:pt x="23378" y="91690"/>
                          <a:pt x="11233" y="101897"/>
                          <a:pt x="0" y="110004"/>
                        </a:cubicBezTo>
                        <a:cubicBezTo>
                          <a:pt x="16577" y="119774"/>
                          <a:pt x="34854" y="126399"/>
                          <a:pt x="55196" y="127558"/>
                        </a:cubicBezTo>
                        <a:cubicBezTo>
                          <a:pt x="58900" y="115159"/>
                          <a:pt x="63211" y="103743"/>
                          <a:pt x="65215" y="90293"/>
                        </a:cubicBezTo>
                        <a:cubicBezTo>
                          <a:pt x="67887" y="72623"/>
                          <a:pt x="66855" y="56751"/>
                          <a:pt x="66308" y="41922"/>
                        </a:cubicBezTo>
                        <a:cubicBezTo>
                          <a:pt x="65701" y="26620"/>
                          <a:pt x="65883" y="18599"/>
                          <a:pt x="64851" y="11829"/>
                        </a:cubicBezTo>
                        <a:cubicBezTo>
                          <a:pt x="64426" y="11306"/>
                          <a:pt x="61997" y="7888"/>
                          <a:pt x="61997" y="7888"/>
                        </a:cubicBezTo>
                        <a:cubicBezTo>
                          <a:pt x="61997" y="7888"/>
                          <a:pt x="64304" y="9539"/>
                          <a:pt x="64487" y="9679"/>
                        </a:cubicBezTo>
                        <a:cubicBezTo>
                          <a:pt x="64304" y="8598"/>
                          <a:pt x="64243" y="6005"/>
                          <a:pt x="64122" y="5380"/>
                        </a:cubicBezTo>
                        <a:cubicBezTo>
                          <a:pt x="64000" y="4591"/>
                          <a:pt x="63454" y="0"/>
                          <a:pt x="634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5" name="Google Shape;2775;p25"/>
                  <p:cNvSpPr/>
                  <p:nvPr/>
                </p:nvSpPr>
                <p:spPr>
                  <a:xfrm>
                    <a:off x="6944942" y="1412247"/>
                    <a:ext cx="122233" cy="64234"/>
                  </a:xfrm>
                  <a:custGeom>
                    <a:rect b="b" l="l" r="r" t="t"/>
                    <a:pathLst>
                      <a:path extrusionOk="0" h="64234" w="122233">
                        <a:moveTo>
                          <a:pt x="84221" y="811"/>
                        </a:moveTo>
                        <a:cubicBezTo>
                          <a:pt x="66309" y="-981"/>
                          <a:pt x="50339" y="568"/>
                          <a:pt x="35522" y="1886"/>
                        </a:cubicBezTo>
                        <a:cubicBezTo>
                          <a:pt x="18763" y="3379"/>
                          <a:pt x="9595" y="4211"/>
                          <a:pt x="3582" y="5474"/>
                        </a:cubicBezTo>
                        <a:cubicBezTo>
                          <a:pt x="3218" y="5766"/>
                          <a:pt x="0" y="7624"/>
                          <a:pt x="0" y="7624"/>
                        </a:cubicBezTo>
                        <a:cubicBezTo>
                          <a:pt x="61" y="7672"/>
                          <a:pt x="0" y="7921"/>
                          <a:pt x="0" y="7982"/>
                        </a:cubicBezTo>
                        <a:cubicBezTo>
                          <a:pt x="4736" y="8577"/>
                          <a:pt x="16152" y="11814"/>
                          <a:pt x="34065" y="17297"/>
                        </a:cubicBezTo>
                        <a:cubicBezTo>
                          <a:pt x="47242" y="21335"/>
                          <a:pt x="61268" y="25185"/>
                          <a:pt x="73838" y="33418"/>
                        </a:cubicBezTo>
                        <a:cubicBezTo>
                          <a:pt x="87257" y="42193"/>
                          <a:pt x="97884" y="53608"/>
                          <a:pt x="106446" y="64235"/>
                        </a:cubicBezTo>
                        <a:cubicBezTo>
                          <a:pt x="115311" y="47530"/>
                          <a:pt x="121808" y="29192"/>
                          <a:pt x="122233" y="9057"/>
                        </a:cubicBezTo>
                        <a:cubicBezTo>
                          <a:pt x="109543" y="5905"/>
                          <a:pt x="97884" y="2183"/>
                          <a:pt x="84221" y="81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6" name="Google Shape;2776;p25"/>
                  <p:cNvSpPr/>
                  <p:nvPr/>
                </p:nvSpPr>
                <p:spPr>
                  <a:xfrm>
                    <a:off x="6818823" y="1361105"/>
                    <a:ext cx="127941" cy="64342"/>
                  </a:xfrm>
                  <a:custGeom>
                    <a:rect b="b" l="l" r="r" t="t"/>
                    <a:pathLst>
                      <a:path extrusionOk="0" h="64342" w="127941">
                        <a:moveTo>
                          <a:pt x="15424" y="0"/>
                        </a:moveTo>
                        <a:cubicBezTo>
                          <a:pt x="6498" y="16747"/>
                          <a:pt x="425" y="34970"/>
                          <a:pt x="0" y="55184"/>
                        </a:cubicBezTo>
                        <a:cubicBezTo>
                          <a:pt x="12691" y="58329"/>
                          <a:pt x="24350" y="62052"/>
                          <a:pt x="38012" y="63424"/>
                        </a:cubicBezTo>
                        <a:cubicBezTo>
                          <a:pt x="55986" y="65227"/>
                          <a:pt x="71834" y="64043"/>
                          <a:pt x="86711" y="62707"/>
                        </a:cubicBezTo>
                        <a:cubicBezTo>
                          <a:pt x="103410" y="61208"/>
                          <a:pt x="112639" y="60370"/>
                          <a:pt x="118590" y="59125"/>
                        </a:cubicBezTo>
                        <a:cubicBezTo>
                          <a:pt x="118955" y="58864"/>
                          <a:pt x="121869" y="56975"/>
                          <a:pt x="121869" y="56975"/>
                        </a:cubicBezTo>
                        <a:cubicBezTo>
                          <a:pt x="121869" y="56975"/>
                          <a:pt x="120837" y="58663"/>
                          <a:pt x="120776" y="58767"/>
                        </a:cubicBezTo>
                        <a:cubicBezTo>
                          <a:pt x="122112" y="58463"/>
                          <a:pt x="127941" y="57327"/>
                          <a:pt x="127941" y="57334"/>
                        </a:cubicBezTo>
                        <a:cubicBezTo>
                          <a:pt x="127941" y="57334"/>
                          <a:pt x="109360" y="53545"/>
                          <a:pt x="87804" y="46938"/>
                        </a:cubicBezTo>
                        <a:cubicBezTo>
                          <a:pt x="74627" y="42906"/>
                          <a:pt x="60600" y="39050"/>
                          <a:pt x="48031" y="30816"/>
                        </a:cubicBezTo>
                        <a:cubicBezTo>
                          <a:pt x="34490" y="21951"/>
                          <a:pt x="24046" y="10711"/>
                          <a:pt x="1542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77" name="Google Shape;2777;p25"/>
                <p:cNvSpPr/>
                <p:nvPr/>
              </p:nvSpPr>
              <p:spPr>
                <a:xfrm>
                  <a:off x="6904501" y="1380463"/>
                  <a:ext cx="76813" cy="76819"/>
                </a:xfrm>
                <a:custGeom>
                  <a:rect b="b" l="l" r="r" t="t"/>
                  <a:pathLst>
                    <a:path extrusionOk="0" h="76819" w="76813">
                      <a:moveTo>
                        <a:pt x="0" y="38413"/>
                      </a:moveTo>
                      <a:cubicBezTo>
                        <a:pt x="0" y="17196"/>
                        <a:pt x="17185" y="0"/>
                        <a:pt x="38377" y="0"/>
                      </a:cubicBezTo>
                      <a:cubicBezTo>
                        <a:pt x="59629" y="0"/>
                        <a:pt x="76813" y="17196"/>
                        <a:pt x="76813" y="38413"/>
                      </a:cubicBezTo>
                      <a:cubicBezTo>
                        <a:pt x="76813" y="59623"/>
                        <a:pt x="59629" y="76819"/>
                        <a:pt x="38377" y="76819"/>
                      </a:cubicBezTo>
                      <a:cubicBezTo>
                        <a:pt x="17185" y="76819"/>
                        <a:pt x="0" y="59623"/>
                        <a:pt x="0" y="38413"/>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778" name="Google Shape;2778;p25"/>
            <p:cNvSpPr/>
            <p:nvPr/>
          </p:nvSpPr>
          <p:spPr>
            <a:xfrm>
              <a:off x="7755290" y="1938570"/>
              <a:ext cx="400465" cy="321748"/>
            </a:xfrm>
            <a:custGeom>
              <a:rect b="b" l="l" r="r" t="t"/>
              <a:pathLst>
                <a:path extrusionOk="0" h="205262" w="255480">
                  <a:moveTo>
                    <a:pt x="189597" y="12"/>
                  </a:moveTo>
                  <a:cubicBezTo>
                    <a:pt x="187715" y="103"/>
                    <a:pt x="185893" y="698"/>
                    <a:pt x="184375" y="2131"/>
                  </a:cubicBezTo>
                  <a:cubicBezTo>
                    <a:pt x="175691" y="10043"/>
                    <a:pt x="179577" y="22200"/>
                    <a:pt x="190447" y="35498"/>
                  </a:cubicBezTo>
                  <a:cubicBezTo>
                    <a:pt x="197552" y="44096"/>
                    <a:pt x="206841" y="51783"/>
                    <a:pt x="213096" y="54989"/>
                  </a:cubicBezTo>
                  <a:cubicBezTo>
                    <a:pt x="210849" y="69848"/>
                    <a:pt x="201923" y="83425"/>
                    <a:pt x="186864" y="87603"/>
                  </a:cubicBezTo>
                  <a:cubicBezTo>
                    <a:pt x="183281" y="88599"/>
                    <a:pt x="179517" y="88872"/>
                    <a:pt x="175873" y="88478"/>
                  </a:cubicBezTo>
                  <a:cubicBezTo>
                    <a:pt x="175873" y="81640"/>
                    <a:pt x="175388" y="74572"/>
                    <a:pt x="173991" y="67608"/>
                  </a:cubicBezTo>
                  <a:cubicBezTo>
                    <a:pt x="168951" y="43045"/>
                    <a:pt x="156260" y="28211"/>
                    <a:pt x="138348" y="34374"/>
                  </a:cubicBezTo>
                  <a:cubicBezTo>
                    <a:pt x="123410" y="39524"/>
                    <a:pt x="125232" y="58517"/>
                    <a:pt x="137861" y="75483"/>
                  </a:cubicBezTo>
                  <a:cubicBezTo>
                    <a:pt x="145330" y="85472"/>
                    <a:pt x="155107" y="92437"/>
                    <a:pt x="165612" y="95977"/>
                  </a:cubicBezTo>
                  <a:cubicBezTo>
                    <a:pt x="164883" y="104362"/>
                    <a:pt x="162879" y="111157"/>
                    <a:pt x="159843" y="114218"/>
                  </a:cubicBezTo>
                  <a:cubicBezTo>
                    <a:pt x="143144" y="131292"/>
                    <a:pt x="126021" y="133867"/>
                    <a:pt x="110355" y="125840"/>
                  </a:cubicBezTo>
                  <a:cubicBezTo>
                    <a:pt x="111691" y="103111"/>
                    <a:pt x="103554" y="81276"/>
                    <a:pt x="86005" y="70109"/>
                  </a:cubicBezTo>
                  <a:cubicBezTo>
                    <a:pt x="73557" y="62185"/>
                    <a:pt x="64327" y="67255"/>
                    <a:pt x="65663" y="80231"/>
                  </a:cubicBezTo>
                  <a:cubicBezTo>
                    <a:pt x="66574" y="89577"/>
                    <a:pt x="72707" y="102662"/>
                    <a:pt x="81391" y="113841"/>
                  </a:cubicBezTo>
                  <a:cubicBezTo>
                    <a:pt x="86977" y="121037"/>
                    <a:pt x="93170" y="126805"/>
                    <a:pt x="99607" y="131214"/>
                  </a:cubicBezTo>
                  <a:cubicBezTo>
                    <a:pt x="99182" y="134183"/>
                    <a:pt x="99242" y="137128"/>
                    <a:pt x="98392" y="140085"/>
                  </a:cubicBezTo>
                  <a:cubicBezTo>
                    <a:pt x="91652" y="164009"/>
                    <a:pt x="74286" y="177380"/>
                    <a:pt x="52426" y="173318"/>
                  </a:cubicBezTo>
                  <a:cubicBezTo>
                    <a:pt x="55280" y="155320"/>
                    <a:pt x="52912" y="136909"/>
                    <a:pt x="42892" y="124461"/>
                  </a:cubicBezTo>
                  <a:cubicBezTo>
                    <a:pt x="23947" y="100859"/>
                    <a:pt x="2270" y="105789"/>
                    <a:pt x="145" y="129465"/>
                  </a:cubicBezTo>
                  <a:cubicBezTo>
                    <a:pt x="-1677" y="150396"/>
                    <a:pt x="13807" y="171108"/>
                    <a:pt x="41132" y="180319"/>
                  </a:cubicBezTo>
                  <a:cubicBezTo>
                    <a:pt x="39432" y="186428"/>
                    <a:pt x="37063" y="192458"/>
                    <a:pt x="33906" y="197813"/>
                  </a:cubicBezTo>
                  <a:cubicBezTo>
                    <a:pt x="32509" y="200200"/>
                    <a:pt x="33299" y="203151"/>
                    <a:pt x="35667" y="204560"/>
                  </a:cubicBezTo>
                  <a:cubicBezTo>
                    <a:pt x="38035" y="205968"/>
                    <a:pt x="41132" y="205197"/>
                    <a:pt x="42528" y="202811"/>
                  </a:cubicBezTo>
                  <a:cubicBezTo>
                    <a:pt x="46111" y="196793"/>
                    <a:pt x="48844" y="190175"/>
                    <a:pt x="50787" y="183319"/>
                  </a:cubicBezTo>
                  <a:cubicBezTo>
                    <a:pt x="78172" y="188341"/>
                    <a:pt x="100032" y="171199"/>
                    <a:pt x="107987" y="142708"/>
                  </a:cubicBezTo>
                  <a:cubicBezTo>
                    <a:pt x="108594" y="140595"/>
                    <a:pt x="108472" y="138464"/>
                    <a:pt x="108897" y="136332"/>
                  </a:cubicBezTo>
                  <a:cubicBezTo>
                    <a:pt x="127357" y="144487"/>
                    <a:pt x="147820" y="140868"/>
                    <a:pt x="167130" y="121213"/>
                  </a:cubicBezTo>
                  <a:cubicBezTo>
                    <a:pt x="171562" y="116646"/>
                    <a:pt x="174355" y="108437"/>
                    <a:pt x="175509" y="98600"/>
                  </a:cubicBezTo>
                  <a:cubicBezTo>
                    <a:pt x="180124" y="99007"/>
                    <a:pt x="184799" y="98636"/>
                    <a:pt x="189475" y="97349"/>
                  </a:cubicBezTo>
                  <a:cubicBezTo>
                    <a:pt x="208239" y="92157"/>
                    <a:pt x="219411" y="75829"/>
                    <a:pt x="222569" y="57989"/>
                  </a:cubicBezTo>
                  <a:cubicBezTo>
                    <a:pt x="232588" y="60260"/>
                    <a:pt x="241089" y="60266"/>
                    <a:pt x="246979" y="56866"/>
                  </a:cubicBezTo>
                  <a:cubicBezTo>
                    <a:pt x="252019" y="53921"/>
                    <a:pt x="255359" y="48863"/>
                    <a:pt x="255480" y="45620"/>
                  </a:cubicBezTo>
                  <a:cubicBezTo>
                    <a:pt x="255540" y="42851"/>
                    <a:pt x="253355" y="40562"/>
                    <a:pt x="250562" y="40495"/>
                  </a:cubicBezTo>
                  <a:cubicBezTo>
                    <a:pt x="247829" y="40428"/>
                    <a:pt x="245521" y="42596"/>
                    <a:pt x="245461" y="45365"/>
                  </a:cubicBezTo>
                  <a:cubicBezTo>
                    <a:pt x="245461" y="44673"/>
                    <a:pt x="245400" y="44642"/>
                    <a:pt x="245461" y="44491"/>
                  </a:cubicBezTo>
                  <a:cubicBezTo>
                    <a:pt x="245340" y="44758"/>
                    <a:pt x="245157" y="45013"/>
                    <a:pt x="244975" y="45365"/>
                  </a:cubicBezTo>
                  <a:cubicBezTo>
                    <a:pt x="244246" y="46422"/>
                    <a:pt x="243335" y="47442"/>
                    <a:pt x="241939" y="48243"/>
                  </a:cubicBezTo>
                  <a:cubicBezTo>
                    <a:pt x="238174" y="50435"/>
                    <a:pt x="231738" y="50296"/>
                    <a:pt x="223358" y="48116"/>
                  </a:cubicBezTo>
                  <a:cubicBezTo>
                    <a:pt x="223480" y="31678"/>
                    <a:pt x="217165" y="15271"/>
                    <a:pt x="202956" y="5884"/>
                  </a:cubicBezTo>
                  <a:cubicBezTo>
                    <a:pt x="202956" y="5859"/>
                    <a:pt x="200527" y="4202"/>
                    <a:pt x="199494" y="3509"/>
                  </a:cubicBezTo>
                  <a:cubicBezTo>
                    <a:pt x="198098" y="2586"/>
                    <a:pt x="196762" y="1846"/>
                    <a:pt x="195486" y="1257"/>
                  </a:cubicBezTo>
                  <a:cubicBezTo>
                    <a:pt x="193422" y="358"/>
                    <a:pt x="191479" y="-79"/>
                    <a:pt x="189597" y="12"/>
                  </a:cubicBezTo>
                  <a:close/>
                  <a:moveTo>
                    <a:pt x="190872" y="10256"/>
                  </a:moveTo>
                  <a:cubicBezTo>
                    <a:pt x="191054" y="10316"/>
                    <a:pt x="191115" y="10274"/>
                    <a:pt x="191358" y="10383"/>
                  </a:cubicBezTo>
                  <a:cubicBezTo>
                    <a:pt x="192086" y="10717"/>
                    <a:pt x="192997" y="11239"/>
                    <a:pt x="193968" y="11883"/>
                  </a:cubicBezTo>
                  <a:cubicBezTo>
                    <a:pt x="194819" y="12417"/>
                    <a:pt x="197065" y="14081"/>
                    <a:pt x="197369" y="14257"/>
                  </a:cubicBezTo>
                  <a:cubicBezTo>
                    <a:pt x="207206" y="20754"/>
                    <a:pt x="212428" y="31788"/>
                    <a:pt x="213461" y="43367"/>
                  </a:cubicBezTo>
                  <a:cubicBezTo>
                    <a:pt x="208785" y="39900"/>
                    <a:pt x="203016" y="34970"/>
                    <a:pt x="198219" y="29122"/>
                  </a:cubicBezTo>
                  <a:cubicBezTo>
                    <a:pt x="190932" y="20208"/>
                    <a:pt x="188686" y="13389"/>
                    <a:pt x="190872" y="10256"/>
                  </a:cubicBezTo>
                  <a:close/>
                  <a:moveTo>
                    <a:pt x="148852" y="43616"/>
                  </a:moveTo>
                  <a:cubicBezTo>
                    <a:pt x="155714" y="45820"/>
                    <a:pt x="161118" y="55014"/>
                    <a:pt x="164094" y="69611"/>
                  </a:cubicBezTo>
                  <a:cubicBezTo>
                    <a:pt x="165186" y="74973"/>
                    <a:pt x="165733" y="80432"/>
                    <a:pt x="165854" y="85727"/>
                  </a:cubicBezTo>
                  <a:cubicBezTo>
                    <a:pt x="158446" y="82545"/>
                    <a:pt x="151585" y="76959"/>
                    <a:pt x="145999" y="69484"/>
                  </a:cubicBezTo>
                  <a:cubicBezTo>
                    <a:pt x="136769" y="57121"/>
                    <a:pt x="135615" y="45930"/>
                    <a:pt x="141626" y="43871"/>
                  </a:cubicBezTo>
                  <a:cubicBezTo>
                    <a:pt x="144177" y="42997"/>
                    <a:pt x="146606" y="42888"/>
                    <a:pt x="148852" y="43616"/>
                  </a:cubicBezTo>
                  <a:close/>
                  <a:moveTo>
                    <a:pt x="75865" y="75981"/>
                  </a:moveTo>
                  <a:cubicBezTo>
                    <a:pt x="76472" y="75920"/>
                    <a:pt x="77807" y="76813"/>
                    <a:pt x="80662" y="78604"/>
                  </a:cubicBezTo>
                  <a:cubicBezTo>
                    <a:pt x="93109" y="86528"/>
                    <a:pt x="99729" y="101788"/>
                    <a:pt x="100518" y="118468"/>
                  </a:cubicBezTo>
                  <a:cubicBezTo>
                    <a:pt x="96693" y="115219"/>
                    <a:pt x="92806" y="112250"/>
                    <a:pt x="89284" y="107720"/>
                  </a:cubicBezTo>
                  <a:cubicBezTo>
                    <a:pt x="81633" y="97914"/>
                    <a:pt x="76411" y="86486"/>
                    <a:pt x="75622" y="79230"/>
                  </a:cubicBezTo>
                  <a:cubicBezTo>
                    <a:pt x="75440" y="77080"/>
                    <a:pt x="75318" y="76042"/>
                    <a:pt x="75865" y="75981"/>
                  </a:cubicBezTo>
                  <a:close/>
                  <a:moveTo>
                    <a:pt x="18057" y="118838"/>
                  </a:moveTo>
                  <a:cubicBezTo>
                    <a:pt x="22429" y="118620"/>
                    <a:pt x="28380" y="122379"/>
                    <a:pt x="35181" y="130837"/>
                  </a:cubicBezTo>
                  <a:cubicBezTo>
                    <a:pt x="42953" y="140534"/>
                    <a:pt x="44836" y="155375"/>
                    <a:pt x="42772" y="170325"/>
                  </a:cubicBezTo>
                  <a:cubicBezTo>
                    <a:pt x="20729" y="162340"/>
                    <a:pt x="8767" y="146151"/>
                    <a:pt x="10164" y="130339"/>
                  </a:cubicBezTo>
                  <a:cubicBezTo>
                    <a:pt x="10771" y="123259"/>
                    <a:pt x="13625" y="119063"/>
                    <a:pt x="18057" y="11883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9" name="Google Shape;2779;p25"/>
            <p:cNvSpPr/>
            <p:nvPr/>
          </p:nvSpPr>
          <p:spPr>
            <a:xfrm>
              <a:off x="6813927" y="628036"/>
              <a:ext cx="1096977" cy="542723"/>
            </a:xfrm>
            <a:custGeom>
              <a:rect b="b" l="l" r="r" t="t"/>
              <a:pathLst>
                <a:path extrusionOk="0" h="346235" w="699826">
                  <a:moveTo>
                    <a:pt x="642019" y="175228"/>
                  </a:moveTo>
                  <a:cubicBezTo>
                    <a:pt x="633275" y="173266"/>
                    <a:pt x="628600" y="197251"/>
                    <a:pt x="581175" y="210386"/>
                  </a:cubicBezTo>
                  <a:cubicBezTo>
                    <a:pt x="533752" y="223520"/>
                    <a:pt x="499990" y="233800"/>
                    <a:pt x="452324" y="227758"/>
                  </a:cubicBezTo>
                  <a:cubicBezTo>
                    <a:pt x="388505" y="219670"/>
                    <a:pt x="320861" y="178318"/>
                    <a:pt x="267608" y="141539"/>
                  </a:cubicBezTo>
                  <a:cubicBezTo>
                    <a:pt x="217937" y="107219"/>
                    <a:pt x="174157" y="59285"/>
                    <a:pt x="121086" y="27928"/>
                  </a:cubicBezTo>
                  <a:cubicBezTo>
                    <a:pt x="101594" y="16403"/>
                    <a:pt x="57996" y="-6902"/>
                    <a:pt x="49798" y="1970"/>
                  </a:cubicBezTo>
                  <a:cubicBezTo>
                    <a:pt x="46944" y="5055"/>
                    <a:pt x="-2847" y="89349"/>
                    <a:pt x="128" y="94680"/>
                  </a:cubicBezTo>
                  <a:cubicBezTo>
                    <a:pt x="5836" y="105118"/>
                    <a:pt x="93943" y="156628"/>
                    <a:pt x="110702" y="168202"/>
                  </a:cubicBezTo>
                  <a:cubicBezTo>
                    <a:pt x="170332" y="209378"/>
                    <a:pt x="228564" y="258605"/>
                    <a:pt x="290136" y="295378"/>
                  </a:cubicBezTo>
                  <a:cubicBezTo>
                    <a:pt x="375693" y="346469"/>
                    <a:pt x="469448" y="362895"/>
                    <a:pt x="583544" y="326935"/>
                  </a:cubicBezTo>
                  <a:cubicBezTo>
                    <a:pt x="631271" y="311906"/>
                    <a:pt x="706992" y="283410"/>
                    <a:pt x="699280" y="241663"/>
                  </a:cubicBezTo>
                  <a:cubicBezTo>
                    <a:pt x="697580" y="232106"/>
                    <a:pt x="691447" y="221856"/>
                    <a:pt x="679606" y="210908"/>
                  </a:cubicBezTo>
                  <a:cubicBezTo>
                    <a:pt x="667036" y="199280"/>
                    <a:pt x="649548" y="176928"/>
                    <a:pt x="642019" y="175228"/>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0" name="Google Shape;2780;p25"/>
            <p:cNvSpPr/>
            <p:nvPr/>
          </p:nvSpPr>
          <p:spPr>
            <a:xfrm>
              <a:off x="7367815" y="952489"/>
              <a:ext cx="115454" cy="213453"/>
            </a:xfrm>
            <a:custGeom>
              <a:rect b="b" l="l" r="r" t="t"/>
              <a:pathLst>
                <a:path extrusionOk="0" h="136174" w="73655">
                  <a:moveTo>
                    <a:pt x="29389" y="0"/>
                  </a:moveTo>
                  <a:cubicBezTo>
                    <a:pt x="44145" y="6254"/>
                    <a:pt x="58839" y="10790"/>
                    <a:pt x="73656" y="14525"/>
                  </a:cubicBezTo>
                  <a:lnTo>
                    <a:pt x="73656" y="14749"/>
                  </a:lnTo>
                  <a:lnTo>
                    <a:pt x="68434" y="136175"/>
                  </a:lnTo>
                  <a:cubicBezTo>
                    <a:pt x="56653" y="134535"/>
                    <a:pt x="45116" y="132258"/>
                    <a:pt x="33700" y="129313"/>
                  </a:cubicBezTo>
                  <a:cubicBezTo>
                    <a:pt x="22284" y="126368"/>
                    <a:pt x="11051" y="122755"/>
                    <a:pt x="0" y="118663"/>
                  </a:cubicBezTo>
                  <a:lnTo>
                    <a:pt x="2938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1" name="Google Shape;2781;p25"/>
            <p:cNvSpPr/>
            <p:nvPr/>
          </p:nvSpPr>
          <p:spPr>
            <a:xfrm>
              <a:off x="7036029" y="956509"/>
              <a:ext cx="490787" cy="632778"/>
            </a:xfrm>
            <a:custGeom>
              <a:rect b="b" l="l" r="r" t="t"/>
              <a:pathLst>
                <a:path extrusionOk="0" h="403686" w="313102">
                  <a:moveTo>
                    <a:pt x="196941" y="0"/>
                  </a:moveTo>
                  <a:cubicBezTo>
                    <a:pt x="182065" y="47229"/>
                    <a:pt x="155650" y="94471"/>
                    <a:pt x="131058" y="134031"/>
                  </a:cubicBezTo>
                  <a:cubicBezTo>
                    <a:pt x="99179" y="185329"/>
                    <a:pt x="53638" y="231417"/>
                    <a:pt x="24856" y="285891"/>
                  </a:cubicBezTo>
                  <a:cubicBezTo>
                    <a:pt x="14290" y="305911"/>
                    <a:pt x="-6963" y="350602"/>
                    <a:pt x="2266" y="358374"/>
                  </a:cubicBezTo>
                  <a:cubicBezTo>
                    <a:pt x="5485" y="361077"/>
                    <a:pt x="92135" y="406715"/>
                    <a:pt x="97357" y="403527"/>
                  </a:cubicBezTo>
                  <a:cubicBezTo>
                    <a:pt x="107498" y="397291"/>
                    <a:pt x="154557" y="306749"/>
                    <a:pt x="165305" y="289455"/>
                  </a:cubicBezTo>
                  <a:cubicBezTo>
                    <a:pt x="203560" y="227926"/>
                    <a:pt x="249890" y="167368"/>
                    <a:pt x="283652" y="104089"/>
                  </a:cubicBezTo>
                  <a:cubicBezTo>
                    <a:pt x="296282" y="80481"/>
                    <a:pt x="305937" y="56368"/>
                    <a:pt x="313102" y="31606"/>
                  </a:cubicBezTo>
                  <a:cubicBezTo>
                    <a:pt x="312981" y="31587"/>
                    <a:pt x="312798" y="31642"/>
                    <a:pt x="312677" y="31606"/>
                  </a:cubicBezTo>
                  <a:cubicBezTo>
                    <a:pt x="301808" y="28782"/>
                    <a:pt x="291728" y="25036"/>
                    <a:pt x="281769" y="20439"/>
                  </a:cubicBezTo>
                  <a:cubicBezTo>
                    <a:pt x="279037" y="19194"/>
                    <a:pt x="276123" y="17634"/>
                    <a:pt x="273694" y="16401"/>
                  </a:cubicBezTo>
                  <a:cubicBezTo>
                    <a:pt x="263735" y="12509"/>
                    <a:pt x="256206" y="9442"/>
                    <a:pt x="244425" y="5228"/>
                  </a:cubicBezTo>
                  <a:cubicBezTo>
                    <a:pt x="238961" y="4578"/>
                    <a:pt x="234042" y="3844"/>
                    <a:pt x="224023" y="2854"/>
                  </a:cubicBezTo>
                  <a:cubicBezTo>
                    <a:pt x="208842" y="1360"/>
                    <a:pt x="203864" y="771"/>
                    <a:pt x="196941" y="0"/>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2" name="Google Shape;2782;p25"/>
            <p:cNvSpPr/>
            <p:nvPr/>
          </p:nvSpPr>
          <p:spPr>
            <a:xfrm>
              <a:off x="7279138" y="1035595"/>
              <a:ext cx="214063" cy="146912"/>
            </a:xfrm>
            <a:custGeom>
              <a:rect b="b" l="l" r="r" t="t"/>
              <a:pathLst>
                <a:path extrusionOk="0" h="93724" w="136563">
                  <a:moveTo>
                    <a:pt x="0" y="43003"/>
                  </a:moveTo>
                  <a:cubicBezTo>
                    <a:pt x="7833" y="29104"/>
                    <a:pt x="15241" y="14707"/>
                    <a:pt x="22103" y="0"/>
                  </a:cubicBezTo>
                  <a:lnTo>
                    <a:pt x="136563" y="35213"/>
                  </a:lnTo>
                  <a:cubicBezTo>
                    <a:pt x="133710" y="41333"/>
                    <a:pt x="132070" y="47715"/>
                    <a:pt x="128852" y="53769"/>
                  </a:cubicBezTo>
                  <a:cubicBezTo>
                    <a:pt x="121626" y="67328"/>
                    <a:pt x="112396" y="80378"/>
                    <a:pt x="104199" y="93724"/>
                  </a:cubicBezTo>
                  <a:lnTo>
                    <a:pt x="0" y="4300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3" name="Google Shape;2783;p25"/>
            <p:cNvSpPr/>
            <p:nvPr/>
          </p:nvSpPr>
          <p:spPr>
            <a:xfrm>
              <a:off x="7269337" y="918080"/>
              <a:ext cx="270634" cy="290464"/>
            </a:xfrm>
            <a:custGeom>
              <a:rect b="b" l="l" r="r" t="t"/>
              <a:pathLst>
                <a:path extrusionOk="0" h="185304" w="172653">
                  <a:moveTo>
                    <a:pt x="51304" y="7757"/>
                  </a:moveTo>
                  <a:cubicBezTo>
                    <a:pt x="10984" y="89750"/>
                    <a:pt x="-45973" y="109266"/>
                    <a:pt x="63266" y="163873"/>
                  </a:cubicBezTo>
                  <a:cubicBezTo>
                    <a:pt x="80390" y="172441"/>
                    <a:pt x="119494" y="190475"/>
                    <a:pt x="139290" y="183887"/>
                  </a:cubicBezTo>
                  <a:cubicBezTo>
                    <a:pt x="154592" y="178780"/>
                    <a:pt x="161271" y="147770"/>
                    <a:pt x="164611" y="134891"/>
                  </a:cubicBezTo>
                  <a:cubicBezTo>
                    <a:pt x="169407" y="116273"/>
                    <a:pt x="179427" y="53602"/>
                    <a:pt x="165703" y="38993"/>
                  </a:cubicBezTo>
                  <a:cubicBezTo>
                    <a:pt x="147791" y="19914"/>
                    <a:pt x="62902" y="-15760"/>
                    <a:pt x="51304" y="775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84" name="Google Shape;2784;p25"/>
            <p:cNvGrpSpPr/>
            <p:nvPr/>
          </p:nvGrpSpPr>
          <p:grpSpPr>
            <a:xfrm>
              <a:off x="6813839" y="627929"/>
              <a:ext cx="1047918" cy="961723"/>
              <a:chOff x="6813839" y="627929"/>
              <a:chExt cx="1047918" cy="961723"/>
            </a:xfrm>
          </p:grpSpPr>
          <p:sp>
            <p:nvSpPr>
              <p:cNvPr id="2785" name="Google Shape;2785;p25"/>
              <p:cNvSpPr/>
              <p:nvPr/>
            </p:nvSpPr>
            <p:spPr>
              <a:xfrm>
                <a:off x="7695760" y="942021"/>
                <a:ext cx="165997" cy="188564"/>
              </a:xfrm>
              <a:custGeom>
                <a:rect b="b" l="l" r="r" t="t"/>
                <a:pathLst>
                  <a:path extrusionOk="0" h="120296" w="105899">
                    <a:moveTo>
                      <a:pt x="44327" y="0"/>
                    </a:moveTo>
                    <a:lnTo>
                      <a:pt x="105899" y="89814"/>
                    </a:lnTo>
                    <a:cubicBezTo>
                      <a:pt x="86954" y="102268"/>
                      <a:pt x="63516" y="111637"/>
                      <a:pt x="41352" y="119337"/>
                    </a:cubicBezTo>
                    <a:cubicBezTo>
                      <a:pt x="40623" y="119592"/>
                      <a:pt x="39955" y="120047"/>
                      <a:pt x="39227" y="120296"/>
                    </a:cubicBezTo>
                    <a:lnTo>
                      <a:pt x="0" y="14859"/>
                    </a:lnTo>
                    <a:cubicBezTo>
                      <a:pt x="6558" y="13086"/>
                      <a:pt x="12084" y="12071"/>
                      <a:pt x="19128" y="10128"/>
                    </a:cubicBezTo>
                    <a:cubicBezTo>
                      <a:pt x="29754" y="7171"/>
                      <a:pt x="37466" y="3631"/>
                      <a:pt x="44327"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6" name="Google Shape;2786;p25"/>
              <p:cNvSpPr/>
              <p:nvPr/>
            </p:nvSpPr>
            <p:spPr>
              <a:xfrm>
                <a:off x="7567745" y="980159"/>
                <a:ext cx="94514" cy="189373"/>
              </a:xfrm>
              <a:custGeom>
                <a:rect b="b" l="l" r="r" t="t"/>
                <a:pathLst>
                  <a:path extrusionOk="0" h="120812" w="60296">
                    <a:moveTo>
                      <a:pt x="43234" y="0"/>
                    </a:moveTo>
                    <a:lnTo>
                      <a:pt x="60296" y="113775"/>
                    </a:lnTo>
                    <a:cubicBezTo>
                      <a:pt x="40198" y="117995"/>
                      <a:pt x="20767" y="119901"/>
                      <a:pt x="1821" y="120812"/>
                    </a:cubicBezTo>
                    <a:lnTo>
                      <a:pt x="0" y="4700"/>
                    </a:lnTo>
                    <a:cubicBezTo>
                      <a:pt x="14816" y="4633"/>
                      <a:pt x="29207" y="2726"/>
                      <a:pt x="43234"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7" name="Google Shape;2787;p25"/>
              <p:cNvSpPr/>
              <p:nvPr/>
            </p:nvSpPr>
            <p:spPr>
              <a:xfrm>
                <a:off x="7208272" y="890481"/>
                <a:ext cx="152955" cy="214415"/>
              </a:xfrm>
              <a:custGeom>
                <a:rect b="b" l="l" r="r" t="t"/>
                <a:pathLst>
                  <a:path extrusionOk="0" h="136788" w="97579">
                    <a:moveTo>
                      <a:pt x="55681" y="0"/>
                    </a:moveTo>
                    <a:cubicBezTo>
                      <a:pt x="69162" y="8446"/>
                      <a:pt x="83189" y="16559"/>
                      <a:pt x="97580" y="24113"/>
                    </a:cubicBezTo>
                    <a:lnTo>
                      <a:pt x="56896" y="136788"/>
                    </a:lnTo>
                    <a:cubicBezTo>
                      <a:pt x="50885" y="133606"/>
                      <a:pt x="44570" y="131681"/>
                      <a:pt x="38680" y="128160"/>
                    </a:cubicBezTo>
                    <a:cubicBezTo>
                      <a:pt x="25503" y="120284"/>
                      <a:pt x="12934" y="110411"/>
                      <a:pt x="0" y="101594"/>
                    </a:cubicBezTo>
                    <a:lnTo>
                      <a:pt x="55681"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8" name="Google Shape;2788;p25"/>
              <p:cNvSpPr/>
              <p:nvPr/>
            </p:nvSpPr>
            <p:spPr>
              <a:xfrm>
                <a:off x="7048252" y="789306"/>
                <a:ext cx="177990" cy="201165"/>
              </a:xfrm>
              <a:custGeom>
                <a:rect b="b" l="l" r="r" t="t"/>
                <a:pathLst>
                  <a:path extrusionOk="0" h="128335" w="113550">
                    <a:moveTo>
                      <a:pt x="70073" y="0"/>
                    </a:moveTo>
                    <a:cubicBezTo>
                      <a:pt x="84404" y="12090"/>
                      <a:pt x="98612" y="24337"/>
                      <a:pt x="113550" y="34958"/>
                    </a:cubicBezTo>
                    <a:lnTo>
                      <a:pt x="47181" y="128336"/>
                    </a:lnTo>
                    <a:cubicBezTo>
                      <a:pt x="37587" y="121231"/>
                      <a:pt x="27932" y="114521"/>
                      <a:pt x="18460" y="107411"/>
                    </a:cubicBezTo>
                    <a:cubicBezTo>
                      <a:pt x="12266" y="102911"/>
                      <a:pt x="6194" y="98284"/>
                      <a:pt x="0" y="93749"/>
                    </a:cubicBezTo>
                    <a:lnTo>
                      <a:pt x="70073"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9" name="Google Shape;2789;p25"/>
              <p:cNvSpPr/>
              <p:nvPr/>
            </p:nvSpPr>
            <p:spPr>
              <a:xfrm>
                <a:off x="6921665" y="693742"/>
                <a:ext cx="181891" cy="198729"/>
              </a:xfrm>
              <a:custGeom>
                <a:rect b="b" l="l" r="r" t="t"/>
                <a:pathLst>
                  <a:path extrusionOk="0" h="126781" w="116039">
                    <a:moveTo>
                      <a:pt x="72866" y="0"/>
                    </a:moveTo>
                    <a:cubicBezTo>
                      <a:pt x="87682" y="10268"/>
                      <a:pt x="102073" y="21222"/>
                      <a:pt x="116039" y="32875"/>
                    </a:cubicBezTo>
                    <a:lnTo>
                      <a:pt x="42565" y="126781"/>
                    </a:lnTo>
                    <a:cubicBezTo>
                      <a:pt x="42323" y="126629"/>
                      <a:pt x="42141" y="126423"/>
                      <a:pt x="41958" y="126271"/>
                    </a:cubicBezTo>
                    <a:cubicBezTo>
                      <a:pt x="36008" y="122197"/>
                      <a:pt x="16880" y="110562"/>
                      <a:pt x="0" y="100106"/>
                    </a:cubicBezTo>
                    <a:lnTo>
                      <a:pt x="72866" y="0"/>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0" name="Google Shape;2790;p25"/>
              <p:cNvSpPr/>
              <p:nvPr/>
            </p:nvSpPr>
            <p:spPr>
              <a:xfrm>
                <a:off x="6813839" y="627929"/>
                <a:ext cx="157051" cy="183932"/>
              </a:xfrm>
              <a:custGeom>
                <a:rect b="b" l="l" r="r" t="t"/>
                <a:pathLst>
                  <a:path extrusionOk="0" h="117341" w="100192">
                    <a:moveTo>
                      <a:pt x="61756" y="683"/>
                    </a:moveTo>
                    <a:cubicBezTo>
                      <a:pt x="72625" y="2863"/>
                      <a:pt x="86530" y="10040"/>
                      <a:pt x="100193" y="17205"/>
                    </a:cubicBezTo>
                    <a:lnTo>
                      <a:pt x="30302" y="117342"/>
                    </a:lnTo>
                    <a:cubicBezTo>
                      <a:pt x="15061" y="107298"/>
                      <a:pt x="2127" y="98293"/>
                      <a:pt x="123" y="94693"/>
                    </a:cubicBezTo>
                    <a:cubicBezTo>
                      <a:pt x="-2791" y="89361"/>
                      <a:pt x="46940" y="5013"/>
                      <a:pt x="49793" y="1928"/>
                    </a:cubicBezTo>
                    <a:cubicBezTo>
                      <a:pt x="51858" y="-288"/>
                      <a:pt x="56230" y="-434"/>
                      <a:pt x="61756" y="683"/>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1" name="Google Shape;2791;p25"/>
              <p:cNvSpPr/>
              <p:nvPr/>
            </p:nvSpPr>
            <p:spPr>
              <a:xfrm>
                <a:off x="7184745" y="1174468"/>
                <a:ext cx="202640" cy="173259"/>
              </a:xfrm>
              <a:custGeom>
                <a:rect b="b" l="l" r="r" t="t"/>
                <a:pathLst>
                  <a:path extrusionOk="0" h="110532" w="129276">
                    <a:moveTo>
                      <a:pt x="0" y="45098"/>
                    </a:moveTo>
                    <a:cubicBezTo>
                      <a:pt x="11355" y="30215"/>
                      <a:pt x="22952" y="15381"/>
                      <a:pt x="32789" y="0"/>
                    </a:cubicBezTo>
                    <a:lnTo>
                      <a:pt x="129276" y="61785"/>
                    </a:lnTo>
                    <a:cubicBezTo>
                      <a:pt x="122658" y="71664"/>
                      <a:pt x="116403" y="81628"/>
                      <a:pt x="109785" y="91484"/>
                    </a:cubicBezTo>
                    <a:cubicBezTo>
                      <a:pt x="105595" y="97853"/>
                      <a:pt x="101223" y="104174"/>
                      <a:pt x="97033" y="110532"/>
                    </a:cubicBezTo>
                    <a:lnTo>
                      <a:pt x="0" y="45098"/>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2" name="Google Shape;2792;p25"/>
              <p:cNvSpPr/>
              <p:nvPr/>
            </p:nvSpPr>
            <p:spPr>
              <a:xfrm>
                <a:off x="7095210" y="1301723"/>
                <a:ext cx="200737" cy="176618"/>
              </a:xfrm>
              <a:custGeom>
                <a:rect b="b" l="l" r="r" t="t"/>
                <a:pathLst>
                  <a:path extrusionOk="0" h="112675" w="128062">
                    <a:moveTo>
                      <a:pt x="0" y="44722"/>
                    </a:moveTo>
                    <a:cubicBezTo>
                      <a:pt x="9533" y="29432"/>
                      <a:pt x="19795" y="14507"/>
                      <a:pt x="30725" y="0"/>
                    </a:cubicBezTo>
                    <a:lnTo>
                      <a:pt x="128062" y="68859"/>
                    </a:lnTo>
                    <a:cubicBezTo>
                      <a:pt x="127941" y="69083"/>
                      <a:pt x="127758" y="69296"/>
                      <a:pt x="127577" y="69521"/>
                    </a:cubicBezTo>
                    <a:cubicBezTo>
                      <a:pt x="123812" y="75617"/>
                      <a:pt x="113125" y="95297"/>
                      <a:pt x="103470" y="112676"/>
                    </a:cubicBezTo>
                    <a:lnTo>
                      <a:pt x="0" y="44722"/>
                    </a:ln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3" name="Google Shape;2793;p25"/>
              <p:cNvSpPr/>
              <p:nvPr/>
            </p:nvSpPr>
            <p:spPr>
              <a:xfrm>
                <a:off x="7035878" y="1438578"/>
                <a:ext cx="185689" cy="151074"/>
              </a:xfrm>
              <a:custGeom>
                <a:rect b="b" l="l" r="r" t="t"/>
                <a:pathLst>
                  <a:path extrusionOk="0" h="96379" w="118462">
                    <a:moveTo>
                      <a:pt x="419" y="39196"/>
                    </a:moveTo>
                    <a:cubicBezTo>
                      <a:pt x="2059" y="28272"/>
                      <a:pt x="8556" y="14015"/>
                      <a:pt x="15053" y="0"/>
                    </a:cubicBezTo>
                    <a:lnTo>
                      <a:pt x="118463" y="64997"/>
                    </a:lnTo>
                    <a:cubicBezTo>
                      <a:pt x="109172" y="80718"/>
                      <a:pt x="100793" y="94070"/>
                      <a:pt x="97270" y="96220"/>
                    </a:cubicBezTo>
                    <a:cubicBezTo>
                      <a:pt x="92109" y="99408"/>
                      <a:pt x="5459" y="53775"/>
                      <a:pt x="2241" y="51073"/>
                    </a:cubicBezTo>
                    <a:cubicBezTo>
                      <a:pt x="-66" y="49130"/>
                      <a:pt x="-431" y="44788"/>
                      <a:pt x="419" y="39196"/>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4" name="Google Shape;2794;p25"/>
              <p:cNvSpPr/>
              <p:nvPr/>
            </p:nvSpPr>
            <p:spPr>
              <a:xfrm>
                <a:off x="7284134" y="965952"/>
                <a:ext cx="157960" cy="238981"/>
              </a:xfrm>
              <a:custGeom>
                <a:rect b="b" l="l" r="r" t="t"/>
                <a:pathLst>
                  <a:path extrusionOk="0" h="152460" w="100772">
                    <a:moveTo>
                      <a:pt x="39625" y="0"/>
                    </a:moveTo>
                    <a:cubicBezTo>
                      <a:pt x="1795" y="64122"/>
                      <a:pt x="-35670" y="87093"/>
                      <a:pt x="63063" y="136472"/>
                    </a:cubicBezTo>
                    <a:cubicBezTo>
                      <a:pt x="71747" y="140814"/>
                      <a:pt x="86138" y="147694"/>
                      <a:pt x="100772" y="152461"/>
                    </a:cubicBezTo>
                    <a:cubicBezTo>
                      <a:pt x="87110" y="130297"/>
                      <a:pt x="72536" y="105529"/>
                      <a:pt x="60210" y="73662"/>
                    </a:cubicBezTo>
                    <a:cubicBezTo>
                      <a:pt x="50858" y="49488"/>
                      <a:pt x="44604" y="24289"/>
                      <a:pt x="39625"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5" name="Google Shape;2795;p25"/>
              <p:cNvSpPr/>
              <p:nvPr/>
            </p:nvSpPr>
            <p:spPr>
              <a:xfrm>
                <a:off x="7444048" y="935949"/>
                <a:ext cx="100809" cy="212578"/>
              </a:xfrm>
              <a:custGeom>
                <a:rect b="b" l="l" r="r" t="t"/>
                <a:pathLst>
                  <a:path extrusionOk="0" h="135616" w="64312">
                    <a:moveTo>
                      <a:pt x="0" y="0"/>
                    </a:moveTo>
                    <a:cubicBezTo>
                      <a:pt x="2854" y="25060"/>
                      <a:pt x="7347" y="50818"/>
                      <a:pt x="16820" y="75089"/>
                    </a:cubicBezTo>
                    <a:cubicBezTo>
                      <a:pt x="25564" y="97519"/>
                      <a:pt x="39105" y="117497"/>
                      <a:pt x="53678" y="135616"/>
                    </a:cubicBezTo>
                    <a:cubicBezTo>
                      <a:pt x="54407" y="132708"/>
                      <a:pt x="55682" y="128597"/>
                      <a:pt x="56229" y="126478"/>
                    </a:cubicBezTo>
                    <a:cubicBezTo>
                      <a:pt x="61025" y="107860"/>
                      <a:pt x="71105" y="45444"/>
                      <a:pt x="57382" y="30835"/>
                    </a:cubicBezTo>
                    <a:cubicBezTo>
                      <a:pt x="48638" y="21562"/>
                      <a:pt x="24228" y="8410"/>
                      <a:pt x="0" y="0"/>
                    </a:cubicBezTo>
                    <a:close/>
                  </a:path>
                </a:pathLst>
              </a:custGeom>
              <a:solidFill>
                <a:srgbClr val="DE1C0F"/>
              </a:solidFill>
              <a:ln cap="flat"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96" name="Google Shape;2796;p25"/>
            <p:cNvSpPr/>
            <p:nvPr/>
          </p:nvSpPr>
          <p:spPr>
            <a:xfrm>
              <a:off x="6959129" y="1900219"/>
              <a:ext cx="398352" cy="360072"/>
            </a:xfrm>
            <a:custGeom>
              <a:rect b="b" l="l" r="r" t="t"/>
              <a:pathLst>
                <a:path extrusionOk="0" h="229711" w="254132">
                  <a:moveTo>
                    <a:pt x="87182" y="323"/>
                  </a:moveTo>
                  <a:cubicBezTo>
                    <a:pt x="84085" y="-151"/>
                    <a:pt x="80624" y="-132"/>
                    <a:pt x="76920" y="572"/>
                  </a:cubicBezTo>
                  <a:cubicBezTo>
                    <a:pt x="64775" y="2910"/>
                    <a:pt x="50628" y="11757"/>
                    <a:pt x="39212" y="23816"/>
                  </a:cubicBezTo>
                  <a:cubicBezTo>
                    <a:pt x="27189" y="36495"/>
                    <a:pt x="20145" y="50328"/>
                    <a:pt x="18445" y="63802"/>
                  </a:cubicBezTo>
                  <a:cubicBezTo>
                    <a:pt x="14255" y="62836"/>
                    <a:pt x="10369" y="61683"/>
                    <a:pt x="7090" y="60177"/>
                  </a:cubicBezTo>
                  <a:cubicBezTo>
                    <a:pt x="4600" y="59011"/>
                    <a:pt x="1625" y="60164"/>
                    <a:pt x="471" y="62672"/>
                  </a:cubicBezTo>
                  <a:cubicBezTo>
                    <a:pt x="-683" y="65186"/>
                    <a:pt x="350" y="68131"/>
                    <a:pt x="2839" y="69297"/>
                  </a:cubicBezTo>
                  <a:cubicBezTo>
                    <a:pt x="7272" y="71349"/>
                    <a:pt x="12676" y="72880"/>
                    <a:pt x="18323" y="74045"/>
                  </a:cubicBezTo>
                  <a:cubicBezTo>
                    <a:pt x="19780" y="88576"/>
                    <a:pt x="28039" y="102196"/>
                    <a:pt x="44980" y="112780"/>
                  </a:cubicBezTo>
                  <a:cubicBezTo>
                    <a:pt x="52753" y="117638"/>
                    <a:pt x="68055" y="118026"/>
                    <a:pt x="84449" y="115531"/>
                  </a:cubicBezTo>
                  <a:cubicBezTo>
                    <a:pt x="78984" y="148727"/>
                    <a:pt x="95136" y="174176"/>
                    <a:pt x="135577" y="178754"/>
                  </a:cubicBezTo>
                  <a:cubicBezTo>
                    <a:pt x="138067" y="179046"/>
                    <a:pt x="140495" y="178548"/>
                    <a:pt x="142925" y="178384"/>
                  </a:cubicBezTo>
                  <a:cubicBezTo>
                    <a:pt x="143896" y="183934"/>
                    <a:pt x="145778" y="189587"/>
                    <a:pt x="149179" y="195374"/>
                  </a:cubicBezTo>
                  <a:cubicBezTo>
                    <a:pt x="158044" y="210451"/>
                    <a:pt x="175654" y="215594"/>
                    <a:pt x="194903" y="213870"/>
                  </a:cubicBezTo>
                  <a:cubicBezTo>
                    <a:pt x="197210" y="219134"/>
                    <a:pt x="200307" y="224138"/>
                    <a:pt x="204800" y="228364"/>
                  </a:cubicBezTo>
                  <a:cubicBezTo>
                    <a:pt x="206804" y="230265"/>
                    <a:pt x="210022" y="230131"/>
                    <a:pt x="211904" y="228115"/>
                  </a:cubicBezTo>
                  <a:cubicBezTo>
                    <a:pt x="213787" y="226099"/>
                    <a:pt x="213666" y="222893"/>
                    <a:pt x="211662" y="220992"/>
                  </a:cubicBezTo>
                  <a:cubicBezTo>
                    <a:pt x="208990" y="218503"/>
                    <a:pt x="207108" y="215594"/>
                    <a:pt x="205529" y="212619"/>
                  </a:cubicBezTo>
                  <a:cubicBezTo>
                    <a:pt x="212452" y="211034"/>
                    <a:pt x="219434" y="208842"/>
                    <a:pt x="226296" y="205496"/>
                  </a:cubicBezTo>
                  <a:cubicBezTo>
                    <a:pt x="239472" y="198993"/>
                    <a:pt x="249309" y="190219"/>
                    <a:pt x="252770" y="181007"/>
                  </a:cubicBezTo>
                  <a:cubicBezTo>
                    <a:pt x="257021" y="169567"/>
                    <a:pt x="251252" y="159171"/>
                    <a:pt x="236497" y="152516"/>
                  </a:cubicBezTo>
                  <a:cubicBezTo>
                    <a:pt x="220588" y="145345"/>
                    <a:pt x="203829" y="155443"/>
                    <a:pt x="195510" y="173884"/>
                  </a:cubicBezTo>
                  <a:cubicBezTo>
                    <a:pt x="191138" y="183703"/>
                    <a:pt x="189923" y="194202"/>
                    <a:pt x="191806" y="204124"/>
                  </a:cubicBezTo>
                  <a:cubicBezTo>
                    <a:pt x="176989" y="204877"/>
                    <a:pt x="164116" y="200960"/>
                    <a:pt x="157923" y="190376"/>
                  </a:cubicBezTo>
                  <a:cubicBezTo>
                    <a:pt x="155190" y="185749"/>
                    <a:pt x="153794" y="181153"/>
                    <a:pt x="153065" y="176756"/>
                  </a:cubicBezTo>
                  <a:cubicBezTo>
                    <a:pt x="156526" y="175821"/>
                    <a:pt x="159745" y="174971"/>
                    <a:pt x="164420" y="173259"/>
                  </a:cubicBezTo>
                  <a:cubicBezTo>
                    <a:pt x="165756" y="172767"/>
                    <a:pt x="166363" y="172494"/>
                    <a:pt x="167031" y="172257"/>
                  </a:cubicBezTo>
                  <a:cubicBezTo>
                    <a:pt x="183973" y="166063"/>
                    <a:pt x="195449" y="157665"/>
                    <a:pt x="203646" y="144143"/>
                  </a:cubicBezTo>
                  <a:cubicBezTo>
                    <a:pt x="210083" y="133504"/>
                    <a:pt x="207533" y="124584"/>
                    <a:pt x="197271" y="122775"/>
                  </a:cubicBezTo>
                  <a:cubicBezTo>
                    <a:pt x="190045" y="121500"/>
                    <a:pt x="179540" y="124202"/>
                    <a:pt x="169764" y="129776"/>
                  </a:cubicBezTo>
                  <a:cubicBezTo>
                    <a:pt x="153551" y="139024"/>
                    <a:pt x="143350" y="152790"/>
                    <a:pt x="142317" y="168510"/>
                  </a:cubicBezTo>
                  <a:cubicBezTo>
                    <a:pt x="140435" y="168638"/>
                    <a:pt x="138492" y="168972"/>
                    <a:pt x="136670" y="168760"/>
                  </a:cubicBezTo>
                  <a:cubicBezTo>
                    <a:pt x="101269" y="164746"/>
                    <a:pt x="89186" y="143141"/>
                    <a:pt x="95440" y="113533"/>
                  </a:cubicBezTo>
                  <a:cubicBezTo>
                    <a:pt x="101026" y="112203"/>
                    <a:pt x="106735" y="110782"/>
                    <a:pt x="112078" y="108784"/>
                  </a:cubicBezTo>
                  <a:cubicBezTo>
                    <a:pt x="124951" y="103951"/>
                    <a:pt x="134910" y="97648"/>
                    <a:pt x="140314" y="90416"/>
                  </a:cubicBezTo>
                  <a:cubicBezTo>
                    <a:pt x="147115" y="81290"/>
                    <a:pt x="146325" y="70979"/>
                    <a:pt x="137399" y="61549"/>
                  </a:cubicBezTo>
                  <a:cubicBezTo>
                    <a:pt x="129566" y="53218"/>
                    <a:pt x="118333" y="56400"/>
                    <a:pt x="107949" y="66923"/>
                  </a:cubicBezTo>
                  <a:cubicBezTo>
                    <a:pt x="98901" y="76074"/>
                    <a:pt x="90825" y="90276"/>
                    <a:pt x="86574" y="105032"/>
                  </a:cubicBezTo>
                  <a:cubicBezTo>
                    <a:pt x="86574" y="105074"/>
                    <a:pt x="86574" y="105117"/>
                    <a:pt x="86574" y="105159"/>
                  </a:cubicBezTo>
                  <a:cubicBezTo>
                    <a:pt x="70908" y="108007"/>
                    <a:pt x="56274" y="108013"/>
                    <a:pt x="50324" y="104285"/>
                  </a:cubicBezTo>
                  <a:cubicBezTo>
                    <a:pt x="37451" y="96227"/>
                    <a:pt x="30771" y="86208"/>
                    <a:pt x="28828" y="75418"/>
                  </a:cubicBezTo>
                  <a:cubicBezTo>
                    <a:pt x="41398" y="76675"/>
                    <a:pt x="54939" y="76134"/>
                    <a:pt x="66719" y="72922"/>
                  </a:cubicBezTo>
                  <a:cubicBezTo>
                    <a:pt x="93254" y="65672"/>
                    <a:pt x="108131" y="47522"/>
                    <a:pt x="104427" y="19815"/>
                  </a:cubicBezTo>
                  <a:cubicBezTo>
                    <a:pt x="102909" y="8332"/>
                    <a:pt x="96533" y="1750"/>
                    <a:pt x="87182" y="323"/>
                  </a:cubicBezTo>
                  <a:close/>
                  <a:moveTo>
                    <a:pt x="85056" y="10069"/>
                  </a:moveTo>
                  <a:cubicBezTo>
                    <a:pt x="90522" y="10658"/>
                    <a:pt x="93618" y="14240"/>
                    <a:pt x="94590" y="21193"/>
                  </a:cubicBezTo>
                  <a:cubicBezTo>
                    <a:pt x="97505" y="43436"/>
                    <a:pt x="86150" y="57274"/>
                    <a:pt x="64108" y="63298"/>
                  </a:cubicBezTo>
                  <a:cubicBezTo>
                    <a:pt x="53057" y="66310"/>
                    <a:pt x="40184" y="66631"/>
                    <a:pt x="28464" y="65301"/>
                  </a:cubicBezTo>
                  <a:cubicBezTo>
                    <a:pt x="29678" y="53904"/>
                    <a:pt x="35750" y="41990"/>
                    <a:pt x="46437" y="30684"/>
                  </a:cubicBezTo>
                  <a:cubicBezTo>
                    <a:pt x="56517" y="20046"/>
                    <a:pt x="68905" y="12346"/>
                    <a:pt x="78803" y="10445"/>
                  </a:cubicBezTo>
                  <a:cubicBezTo>
                    <a:pt x="81171" y="10002"/>
                    <a:pt x="83235" y="9875"/>
                    <a:pt x="85056" y="10069"/>
                  </a:cubicBezTo>
                  <a:close/>
                  <a:moveTo>
                    <a:pt x="124162" y="67421"/>
                  </a:moveTo>
                  <a:cubicBezTo>
                    <a:pt x="126712" y="66552"/>
                    <a:pt x="128777" y="66917"/>
                    <a:pt x="130173" y="68423"/>
                  </a:cubicBezTo>
                  <a:cubicBezTo>
                    <a:pt x="135760" y="74367"/>
                    <a:pt x="136124" y="79261"/>
                    <a:pt x="132298" y="84417"/>
                  </a:cubicBezTo>
                  <a:cubicBezTo>
                    <a:pt x="128290" y="89809"/>
                    <a:pt x="119851" y="95067"/>
                    <a:pt x="108556" y="99288"/>
                  </a:cubicBezTo>
                  <a:cubicBezTo>
                    <a:pt x="105338" y="100502"/>
                    <a:pt x="101816" y="101340"/>
                    <a:pt x="98416" y="102287"/>
                  </a:cubicBezTo>
                  <a:cubicBezTo>
                    <a:pt x="102484" y="91193"/>
                    <a:pt x="108374" y="80689"/>
                    <a:pt x="115053" y="73918"/>
                  </a:cubicBezTo>
                  <a:cubicBezTo>
                    <a:pt x="118514" y="70402"/>
                    <a:pt x="121611" y="68295"/>
                    <a:pt x="124162" y="67421"/>
                  </a:cubicBezTo>
                  <a:close/>
                  <a:moveTo>
                    <a:pt x="195510" y="132648"/>
                  </a:moveTo>
                  <a:cubicBezTo>
                    <a:pt x="198000" y="133079"/>
                    <a:pt x="198181" y="133844"/>
                    <a:pt x="195024" y="139024"/>
                  </a:cubicBezTo>
                  <a:cubicBezTo>
                    <a:pt x="188102" y="150391"/>
                    <a:pt x="178507" y="157417"/>
                    <a:pt x="163570" y="162888"/>
                  </a:cubicBezTo>
                  <a:cubicBezTo>
                    <a:pt x="162902" y="163131"/>
                    <a:pt x="162234" y="163270"/>
                    <a:pt x="160898" y="163762"/>
                  </a:cubicBezTo>
                  <a:cubicBezTo>
                    <a:pt x="157802" y="164922"/>
                    <a:pt x="155858" y="165383"/>
                    <a:pt x="153429" y="166136"/>
                  </a:cubicBezTo>
                  <a:cubicBezTo>
                    <a:pt x="155312" y="155176"/>
                    <a:pt x="162477" y="145479"/>
                    <a:pt x="174682" y="138520"/>
                  </a:cubicBezTo>
                  <a:cubicBezTo>
                    <a:pt x="182576" y="134002"/>
                    <a:pt x="190956" y="131841"/>
                    <a:pt x="195510" y="132648"/>
                  </a:cubicBezTo>
                  <a:close/>
                  <a:moveTo>
                    <a:pt x="223746" y="160264"/>
                  </a:moveTo>
                  <a:cubicBezTo>
                    <a:pt x="226539" y="159937"/>
                    <a:pt x="229453" y="160319"/>
                    <a:pt x="232368" y="161637"/>
                  </a:cubicBezTo>
                  <a:cubicBezTo>
                    <a:pt x="242752" y="166300"/>
                    <a:pt x="245605" y="171559"/>
                    <a:pt x="243359" y="177509"/>
                  </a:cubicBezTo>
                  <a:cubicBezTo>
                    <a:pt x="240990" y="183879"/>
                    <a:pt x="232915" y="191020"/>
                    <a:pt x="221741" y="196497"/>
                  </a:cubicBezTo>
                  <a:cubicBezTo>
                    <a:pt x="215305" y="199691"/>
                    <a:pt x="208747" y="201999"/>
                    <a:pt x="202250" y="203371"/>
                  </a:cubicBezTo>
                  <a:cubicBezTo>
                    <a:pt x="198181" y="184043"/>
                    <a:pt x="209233" y="161965"/>
                    <a:pt x="223746" y="16026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7" name="Google Shape;2797;p25"/>
            <p:cNvSpPr/>
            <p:nvPr/>
          </p:nvSpPr>
          <p:spPr>
            <a:xfrm>
              <a:off x="8043429" y="874760"/>
              <a:ext cx="236699" cy="323121"/>
            </a:xfrm>
            <a:custGeom>
              <a:rect b="b" l="l" r="r" t="t"/>
              <a:pathLst>
                <a:path extrusionOk="0" h="206138" w="151004">
                  <a:moveTo>
                    <a:pt x="44144" y="224"/>
                  </a:moveTo>
                  <a:cubicBezTo>
                    <a:pt x="42929" y="625"/>
                    <a:pt x="41897" y="1487"/>
                    <a:pt x="41289" y="2719"/>
                  </a:cubicBezTo>
                  <a:cubicBezTo>
                    <a:pt x="40075" y="5191"/>
                    <a:pt x="40925" y="8215"/>
                    <a:pt x="43415" y="9466"/>
                  </a:cubicBezTo>
                  <a:cubicBezTo>
                    <a:pt x="68250" y="22035"/>
                    <a:pt x="76023" y="34987"/>
                    <a:pt x="70679" y="47332"/>
                  </a:cubicBezTo>
                  <a:cubicBezTo>
                    <a:pt x="62664" y="45164"/>
                    <a:pt x="54162" y="43840"/>
                    <a:pt x="44690" y="44332"/>
                  </a:cubicBezTo>
                  <a:cubicBezTo>
                    <a:pt x="17790" y="45723"/>
                    <a:pt x="-3280" y="57685"/>
                    <a:pt x="424" y="74693"/>
                  </a:cubicBezTo>
                  <a:cubicBezTo>
                    <a:pt x="4553" y="93395"/>
                    <a:pt x="39832" y="87967"/>
                    <a:pt x="63696" y="70321"/>
                  </a:cubicBezTo>
                  <a:cubicBezTo>
                    <a:pt x="68493" y="66763"/>
                    <a:pt x="72015" y="62962"/>
                    <a:pt x="75051" y="59075"/>
                  </a:cubicBezTo>
                  <a:cubicBezTo>
                    <a:pt x="83916" y="62895"/>
                    <a:pt x="90292" y="68888"/>
                    <a:pt x="92539" y="76818"/>
                  </a:cubicBezTo>
                  <a:cubicBezTo>
                    <a:pt x="93814" y="81336"/>
                    <a:pt x="92600" y="87159"/>
                    <a:pt x="90414" y="93310"/>
                  </a:cubicBezTo>
                  <a:cubicBezTo>
                    <a:pt x="85192" y="92776"/>
                    <a:pt x="80151" y="91720"/>
                    <a:pt x="74566" y="92060"/>
                  </a:cubicBezTo>
                  <a:cubicBezTo>
                    <a:pt x="59506" y="92983"/>
                    <a:pt x="45236" y="97342"/>
                    <a:pt x="35946" y="103682"/>
                  </a:cubicBezTo>
                  <a:cubicBezTo>
                    <a:pt x="24834" y="111242"/>
                    <a:pt x="21312" y="121637"/>
                    <a:pt x="28781" y="131298"/>
                  </a:cubicBezTo>
                  <a:cubicBezTo>
                    <a:pt x="41350" y="147438"/>
                    <a:pt x="61693" y="143710"/>
                    <a:pt x="79788" y="126799"/>
                  </a:cubicBezTo>
                  <a:cubicBezTo>
                    <a:pt x="87074" y="119998"/>
                    <a:pt x="92903" y="111928"/>
                    <a:pt x="97032" y="103682"/>
                  </a:cubicBezTo>
                  <a:cubicBezTo>
                    <a:pt x="118285" y="107999"/>
                    <a:pt x="133101" y="121261"/>
                    <a:pt x="135773" y="143291"/>
                  </a:cubicBezTo>
                  <a:cubicBezTo>
                    <a:pt x="136926" y="152727"/>
                    <a:pt x="133709" y="161938"/>
                    <a:pt x="127515" y="170160"/>
                  </a:cubicBezTo>
                  <a:cubicBezTo>
                    <a:pt x="114945" y="164276"/>
                    <a:pt x="101343" y="159728"/>
                    <a:pt x="89138" y="158289"/>
                  </a:cubicBezTo>
                  <a:cubicBezTo>
                    <a:pt x="65214" y="155459"/>
                    <a:pt x="49366" y="163790"/>
                    <a:pt x="50519" y="183780"/>
                  </a:cubicBezTo>
                  <a:cubicBezTo>
                    <a:pt x="51856" y="206460"/>
                    <a:pt x="76448" y="211585"/>
                    <a:pt x="103165" y="200521"/>
                  </a:cubicBezTo>
                  <a:cubicBezTo>
                    <a:pt x="113427" y="196252"/>
                    <a:pt x="121867" y="189913"/>
                    <a:pt x="129033" y="182778"/>
                  </a:cubicBezTo>
                  <a:cubicBezTo>
                    <a:pt x="133769" y="185334"/>
                    <a:pt x="138991" y="187599"/>
                    <a:pt x="142878" y="190526"/>
                  </a:cubicBezTo>
                  <a:cubicBezTo>
                    <a:pt x="145124" y="192190"/>
                    <a:pt x="148342" y="191741"/>
                    <a:pt x="149982" y="189524"/>
                  </a:cubicBezTo>
                  <a:cubicBezTo>
                    <a:pt x="151682" y="187314"/>
                    <a:pt x="151196" y="184065"/>
                    <a:pt x="149011" y="182402"/>
                  </a:cubicBezTo>
                  <a:cubicBezTo>
                    <a:pt x="145306" y="179608"/>
                    <a:pt x="141056" y="177009"/>
                    <a:pt x="136623" y="174532"/>
                  </a:cubicBezTo>
                  <a:cubicBezTo>
                    <a:pt x="143485" y="164780"/>
                    <a:pt x="147128" y="153656"/>
                    <a:pt x="145731" y="142046"/>
                  </a:cubicBezTo>
                  <a:cubicBezTo>
                    <a:pt x="142574" y="115620"/>
                    <a:pt x="124964" y="99516"/>
                    <a:pt x="100675" y="94063"/>
                  </a:cubicBezTo>
                  <a:cubicBezTo>
                    <a:pt x="102801" y="86953"/>
                    <a:pt x="103772" y="79964"/>
                    <a:pt x="102133" y="74068"/>
                  </a:cubicBezTo>
                  <a:cubicBezTo>
                    <a:pt x="99097" y="63186"/>
                    <a:pt x="91021" y="55286"/>
                    <a:pt x="80151" y="50325"/>
                  </a:cubicBezTo>
                  <a:cubicBezTo>
                    <a:pt x="86831" y="33584"/>
                    <a:pt x="77480" y="15495"/>
                    <a:pt x="48030" y="594"/>
                  </a:cubicBezTo>
                  <a:cubicBezTo>
                    <a:pt x="46815" y="-31"/>
                    <a:pt x="45419" y="-177"/>
                    <a:pt x="44144" y="224"/>
                  </a:cubicBezTo>
                  <a:close/>
                  <a:moveTo>
                    <a:pt x="45176" y="54448"/>
                  </a:moveTo>
                  <a:cubicBezTo>
                    <a:pt x="51976" y="54102"/>
                    <a:pt x="58109" y="54679"/>
                    <a:pt x="63939" y="55827"/>
                  </a:cubicBezTo>
                  <a:cubicBezTo>
                    <a:pt x="61874" y="58001"/>
                    <a:pt x="60538" y="60211"/>
                    <a:pt x="57685" y="62324"/>
                  </a:cubicBezTo>
                  <a:cubicBezTo>
                    <a:pt x="38861" y="76248"/>
                    <a:pt x="11900" y="80365"/>
                    <a:pt x="10200" y="72568"/>
                  </a:cubicBezTo>
                  <a:cubicBezTo>
                    <a:pt x="8318" y="64194"/>
                    <a:pt x="23681" y="55560"/>
                    <a:pt x="45176" y="54448"/>
                  </a:cubicBezTo>
                  <a:close/>
                  <a:moveTo>
                    <a:pt x="75173" y="102182"/>
                  </a:moveTo>
                  <a:cubicBezTo>
                    <a:pt x="78998" y="101951"/>
                    <a:pt x="82277" y="102722"/>
                    <a:pt x="85920" y="102935"/>
                  </a:cubicBezTo>
                  <a:cubicBezTo>
                    <a:pt x="82520" y="108752"/>
                    <a:pt x="78330" y="114600"/>
                    <a:pt x="73047" y="119554"/>
                  </a:cubicBezTo>
                  <a:cubicBezTo>
                    <a:pt x="58656" y="132980"/>
                    <a:pt x="44812" y="135464"/>
                    <a:pt x="36796" y="125177"/>
                  </a:cubicBezTo>
                  <a:cubicBezTo>
                    <a:pt x="33396" y="120775"/>
                    <a:pt x="34732" y="116573"/>
                    <a:pt x="41532" y="111928"/>
                  </a:cubicBezTo>
                  <a:cubicBezTo>
                    <a:pt x="49183" y="106700"/>
                    <a:pt x="61813" y="102996"/>
                    <a:pt x="75173" y="102182"/>
                  </a:cubicBezTo>
                  <a:close/>
                  <a:moveTo>
                    <a:pt x="75780" y="168035"/>
                  </a:moveTo>
                  <a:cubicBezTo>
                    <a:pt x="79301" y="167689"/>
                    <a:pt x="83370" y="167731"/>
                    <a:pt x="88046" y="168284"/>
                  </a:cubicBezTo>
                  <a:cubicBezTo>
                    <a:pt x="98126" y="169474"/>
                    <a:pt x="109237" y="173123"/>
                    <a:pt x="119925" y="177781"/>
                  </a:cubicBezTo>
                  <a:cubicBezTo>
                    <a:pt x="114096" y="183057"/>
                    <a:pt x="107355" y="187921"/>
                    <a:pt x="99279" y="191273"/>
                  </a:cubicBezTo>
                  <a:cubicBezTo>
                    <a:pt x="77905" y="200120"/>
                    <a:pt x="61328" y="196598"/>
                    <a:pt x="60538" y="183155"/>
                  </a:cubicBezTo>
                  <a:cubicBezTo>
                    <a:pt x="59992" y="174058"/>
                    <a:pt x="65275" y="169073"/>
                    <a:pt x="75780" y="1680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8" name="Google Shape;2798;p25"/>
            <p:cNvSpPr/>
            <p:nvPr/>
          </p:nvSpPr>
          <p:spPr>
            <a:xfrm>
              <a:off x="6838771" y="899567"/>
              <a:ext cx="242630" cy="344079"/>
            </a:xfrm>
            <a:custGeom>
              <a:rect b="b" l="l" r="r" t="t"/>
              <a:pathLst>
                <a:path extrusionOk="0" h="219508" w="154788">
                  <a:moveTo>
                    <a:pt x="103527" y="43"/>
                  </a:moveTo>
                  <a:cubicBezTo>
                    <a:pt x="102252" y="-127"/>
                    <a:pt x="100916" y="201"/>
                    <a:pt x="99762" y="1045"/>
                  </a:cubicBezTo>
                  <a:cubicBezTo>
                    <a:pt x="92658" y="6456"/>
                    <a:pt x="88711" y="12850"/>
                    <a:pt x="86403" y="19535"/>
                  </a:cubicBezTo>
                  <a:cubicBezTo>
                    <a:pt x="75231" y="22328"/>
                    <a:pt x="64483" y="28862"/>
                    <a:pt x="55192" y="40029"/>
                  </a:cubicBezTo>
                  <a:cubicBezTo>
                    <a:pt x="39587" y="58719"/>
                    <a:pt x="40437" y="78508"/>
                    <a:pt x="52703" y="95255"/>
                  </a:cubicBezTo>
                  <a:cubicBezTo>
                    <a:pt x="38554" y="100987"/>
                    <a:pt x="27078" y="110496"/>
                    <a:pt x="22342" y="123995"/>
                  </a:cubicBezTo>
                  <a:cubicBezTo>
                    <a:pt x="17727" y="137038"/>
                    <a:pt x="19184" y="149280"/>
                    <a:pt x="24831" y="159232"/>
                  </a:cubicBezTo>
                  <a:cubicBezTo>
                    <a:pt x="5825" y="171813"/>
                    <a:pt x="-4558" y="192125"/>
                    <a:pt x="1939" y="215715"/>
                  </a:cubicBezTo>
                  <a:cubicBezTo>
                    <a:pt x="2668" y="218381"/>
                    <a:pt x="5400" y="220075"/>
                    <a:pt x="8072" y="219334"/>
                  </a:cubicBezTo>
                  <a:cubicBezTo>
                    <a:pt x="10744" y="218600"/>
                    <a:pt x="12323" y="215758"/>
                    <a:pt x="11594" y="213092"/>
                  </a:cubicBezTo>
                  <a:cubicBezTo>
                    <a:pt x="6311" y="193959"/>
                    <a:pt x="14813" y="177436"/>
                    <a:pt x="30843" y="167108"/>
                  </a:cubicBezTo>
                  <a:cubicBezTo>
                    <a:pt x="41590" y="178857"/>
                    <a:pt x="59018" y="185877"/>
                    <a:pt x="78267" y="184474"/>
                  </a:cubicBezTo>
                  <a:cubicBezTo>
                    <a:pt x="80209" y="184334"/>
                    <a:pt x="82760" y="183867"/>
                    <a:pt x="84946" y="183223"/>
                  </a:cubicBezTo>
                  <a:cubicBezTo>
                    <a:pt x="89500" y="181881"/>
                    <a:pt x="92658" y="179786"/>
                    <a:pt x="92779" y="175354"/>
                  </a:cubicBezTo>
                  <a:cubicBezTo>
                    <a:pt x="93569" y="150203"/>
                    <a:pt x="67640" y="141240"/>
                    <a:pt x="39951" y="151113"/>
                  </a:cubicBezTo>
                  <a:cubicBezTo>
                    <a:pt x="37643" y="151927"/>
                    <a:pt x="35944" y="153360"/>
                    <a:pt x="33818" y="154362"/>
                  </a:cubicBezTo>
                  <a:cubicBezTo>
                    <a:pt x="29385" y="146644"/>
                    <a:pt x="28293" y="137336"/>
                    <a:pt x="31814" y="127371"/>
                  </a:cubicBezTo>
                  <a:cubicBezTo>
                    <a:pt x="35883" y="115797"/>
                    <a:pt x="46448" y="107224"/>
                    <a:pt x="59929" y="102754"/>
                  </a:cubicBezTo>
                  <a:cubicBezTo>
                    <a:pt x="62054" y="104843"/>
                    <a:pt x="63450" y="107187"/>
                    <a:pt x="65940" y="109130"/>
                  </a:cubicBezTo>
                  <a:cubicBezTo>
                    <a:pt x="75291" y="116447"/>
                    <a:pt x="86403" y="121663"/>
                    <a:pt x="95815" y="123370"/>
                  </a:cubicBezTo>
                  <a:cubicBezTo>
                    <a:pt x="107049" y="125422"/>
                    <a:pt x="115792" y="122161"/>
                    <a:pt x="116764" y="112749"/>
                  </a:cubicBezTo>
                  <a:cubicBezTo>
                    <a:pt x="118525" y="96439"/>
                    <a:pt x="99034" y="87659"/>
                    <a:pt x="75291" y="89511"/>
                  </a:cubicBezTo>
                  <a:cubicBezTo>
                    <a:pt x="70980" y="89845"/>
                    <a:pt x="67094" y="90920"/>
                    <a:pt x="63025" y="91885"/>
                  </a:cubicBezTo>
                  <a:cubicBezTo>
                    <a:pt x="51427" y="77986"/>
                    <a:pt x="49788" y="62004"/>
                    <a:pt x="62782" y="46398"/>
                  </a:cubicBezTo>
                  <a:cubicBezTo>
                    <a:pt x="69462" y="38407"/>
                    <a:pt x="77053" y="34096"/>
                    <a:pt x="84824" y="31279"/>
                  </a:cubicBezTo>
                  <a:cubicBezTo>
                    <a:pt x="85128" y="37679"/>
                    <a:pt x="86646" y="44158"/>
                    <a:pt x="90654" y="50400"/>
                  </a:cubicBezTo>
                  <a:cubicBezTo>
                    <a:pt x="100430" y="65392"/>
                    <a:pt x="119011" y="75812"/>
                    <a:pt x="136256" y="75515"/>
                  </a:cubicBezTo>
                  <a:cubicBezTo>
                    <a:pt x="149554" y="75290"/>
                    <a:pt x="156537" y="67876"/>
                    <a:pt x="154412" y="56897"/>
                  </a:cubicBezTo>
                  <a:cubicBezTo>
                    <a:pt x="152712" y="48293"/>
                    <a:pt x="145304" y="38486"/>
                    <a:pt x="135163" y="30908"/>
                  </a:cubicBezTo>
                  <a:cubicBezTo>
                    <a:pt x="123443" y="22195"/>
                    <a:pt x="110570" y="17780"/>
                    <a:pt x="97637" y="18035"/>
                  </a:cubicBezTo>
                  <a:cubicBezTo>
                    <a:pt x="99580" y="14872"/>
                    <a:pt x="102252" y="11836"/>
                    <a:pt x="105895" y="9042"/>
                  </a:cubicBezTo>
                  <a:cubicBezTo>
                    <a:pt x="108142" y="7360"/>
                    <a:pt x="108445" y="4124"/>
                    <a:pt x="106806" y="1920"/>
                  </a:cubicBezTo>
                  <a:cubicBezTo>
                    <a:pt x="105955" y="815"/>
                    <a:pt x="104802" y="213"/>
                    <a:pt x="103527" y="43"/>
                  </a:cubicBezTo>
                  <a:close/>
                  <a:moveTo>
                    <a:pt x="95148" y="28030"/>
                  </a:moveTo>
                  <a:cubicBezTo>
                    <a:pt x="106684" y="27046"/>
                    <a:pt x="118525" y="30908"/>
                    <a:pt x="129273" y="38905"/>
                  </a:cubicBezTo>
                  <a:cubicBezTo>
                    <a:pt x="137653" y="45117"/>
                    <a:pt x="143360" y="52944"/>
                    <a:pt x="144514" y="58774"/>
                  </a:cubicBezTo>
                  <a:cubicBezTo>
                    <a:pt x="145425" y="63249"/>
                    <a:pt x="143482" y="65392"/>
                    <a:pt x="136135" y="65520"/>
                  </a:cubicBezTo>
                  <a:cubicBezTo>
                    <a:pt x="122412" y="65757"/>
                    <a:pt x="107049" y="57073"/>
                    <a:pt x="99155" y="44899"/>
                  </a:cubicBezTo>
                  <a:cubicBezTo>
                    <a:pt x="95511" y="39306"/>
                    <a:pt x="94176" y="33732"/>
                    <a:pt x="94540" y="28285"/>
                  </a:cubicBezTo>
                  <a:cubicBezTo>
                    <a:pt x="94783" y="28261"/>
                    <a:pt x="94965" y="28054"/>
                    <a:pt x="95148" y="28030"/>
                  </a:cubicBezTo>
                  <a:close/>
                  <a:moveTo>
                    <a:pt x="76202" y="99506"/>
                  </a:moveTo>
                  <a:cubicBezTo>
                    <a:pt x="94540" y="98073"/>
                    <a:pt x="107595" y="103945"/>
                    <a:pt x="106806" y="111626"/>
                  </a:cubicBezTo>
                  <a:cubicBezTo>
                    <a:pt x="106563" y="113605"/>
                    <a:pt x="103830" y="114650"/>
                    <a:pt x="97516" y="113502"/>
                  </a:cubicBezTo>
                  <a:cubicBezTo>
                    <a:pt x="89804" y="112093"/>
                    <a:pt x="80270" y="107491"/>
                    <a:pt x="72195" y="101133"/>
                  </a:cubicBezTo>
                  <a:cubicBezTo>
                    <a:pt x="71891" y="100890"/>
                    <a:pt x="71709" y="100623"/>
                    <a:pt x="71405" y="100380"/>
                  </a:cubicBezTo>
                  <a:cubicBezTo>
                    <a:pt x="73045" y="100143"/>
                    <a:pt x="74502" y="99633"/>
                    <a:pt x="76202" y="99506"/>
                  </a:cubicBezTo>
                  <a:close/>
                  <a:moveTo>
                    <a:pt x="58775" y="157234"/>
                  </a:moveTo>
                  <a:cubicBezTo>
                    <a:pt x="72377" y="156445"/>
                    <a:pt x="81667" y="162480"/>
                    <a:pt x="82275" y="173477"/>
                  </a:cubicBezTo>
                  <a:cubicBezTo>
                    <a:pt x="82153" y="173514"/>
                    <a:pt x="82153" y="173568"/>
                    <a:pt x="82031" y="173605"/>
                  </a:cubicBezTo>
                  <a:cubicBezTo>
                    <a:pt x="80635" y="174012"/>
                    <a:pt x="78935" y="174261"/>
                    <a:pt x="77660" y="174352"/>
                  </a:cubicBezTo>
                  <a:cubicBezTo>
                    <a:pt x="62540" y="175457"/>
                    <a:pt x="48998" y="170587"/>
                    <a:pt x="40194" y="162232"/>
                  </a:cubicBezTo>
                  <a:cubicBezTo>
                    <a:pt x="41348" y="161758"/>
                    <a:pt x="42137" y="160908"/>
                    <a:pt x="43291" y="160483"/>
                  </a:cubicBezTo>
                  <a:cubicBezTo>
                    <a:pt x="48817" y="158515"/>
                    <a:pt x="54039" y="157513"/>
                    <a:pt x="58775" y="157234"/>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9" name="Google Shape;2799;p25"/>
            <p:cNvSpPr/>
            <p:nvPr/>
          </p:nvSpPr>
          <p:spPr>
            <a:xfrm>
              <a:off x="7449301" y="802986"/>
              <a:ext cx="259241" cy="83079"/>
            </a:xfrm>
            <a:custGeom>
              <a:rect b="b" l="l" r="r" t="t"/>
              <a:pathLst>
                <a:path extrusionOk="0" h="53001" w="165385">
                  <a:moveTo>
                    <a:pt x="156551" y="230"/>
                  </a:moveTo>
                  <a:cubicBezTo>
                    <a:pt x="154790" y="692"/>
                    <a:pt x="153151" y="1785"/>
                    <a:pt x="152180" y="3479"/>
                  </a:cubicBezTo>
                  <a:cubicBezTo>
                    <a:pt x="126130" y="48164"/>
                    <a:pt x="48952" y="51868"/>
                    <a:pt x="12580" y="6855"/>
                  </a:cubicBezTo>
                  <a:cubicBezTo>
                    <a:pt x="10151" y="3807"/>
                    <a:pt x="5658" y="3394"/>
                    <a:pt x="2622" y="5853"/>
                  </a:cubicBezTo>
                  <a:cubicBezTo>
                    <a:pt x="-475" y="8312"/>
                    <a:pt x="-840" y="12678"/>
                    <a:pt x="1589" y="15726"/>
                  </a:cubicBezTo>
                  <a:cubicBezTo>
                    <a:pt x="44034" y="68311"/>
                    <a:pt x="133234" y="64043"/>
                    <a:pt x="164385" y="10601"/>
                  </a:cubicBezTo>
                  <a:cubicBezTo>
                    <a:pt x="166388" y="7219"/>
                    <a:pt x="165295" y="2950"/>
                    <a:pt x="161895" y="977"/>
                  </a:cubicBezTo>
                  <a:cubicBezTo>
                    <a:pt x="160195" y="-7"/>
                    <a:pt x="158313" y="-231"/>
                    <a:pt x="156551" y="23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0" name="Google Shape;2800;p25"/>
            <p:cNvSpPr/>
            <p:nvPr/>
          </p:nvSpPr>
          <p:spPr>
            <a:xfrm>
              <a:off x="7440079" y="660748"/>
              <a:ext cx="74812" cy="74859"/>
            </a:xfrm>
            <a:custGeom>
              <a:rect b="b" l="l" r="r" t="t"/>
              <a:pathLst>
                <a:path extrusionOk="0" h="47757" w="47727">
                  <a:moveTo>
                    <a:pt x="0" y="23876"/>
                  </a:moveTo>
                  <a:cubicBezTo>
                    <a:pt x="0" y="10687"/>
                    <a:pt x="10687" y="0"/>
                    <a:pt x="23864" y="0"/>
                  </a:cubicBezTo>
                  <a:cubicBezTo>
                    <a:pt x="37040" y="0"/>
                    <a:pt x="47727" y="10687"/>
                    <a:pt x="47727" y="23876"/>
                  </a:cubicBezTo>
                  <a:cubicBezTo>
                    <a:pt x="47727" y="37065"/>
                    <a:pt x="37040" y="47758"/>
                    <a:pt x="23864" y="47758"/>
                  </a:cubicBezTo>
                  <a:cubicBezTo>
                    <a:pt x="10687" y="47758"/>
                    <a:pt x="0" y="37065"/>
                    <a:pt x="0" y="2387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1" name="Google Shape;2801;p25"/>
            <p:cNvSpPr/>
            <p:nvPr/>
          </p:nvSpPr>
          <p:spPr>
            <a:xfrm>
              <a:off x="7635055" y="663120"/>
              <a:ext cx="74812" cy="74859"/>
            </a:xfrm>
            <a:custGeom>
              <a:rect b="b" l="l" r="r" t="t"/>
              <a:pathLst>
                <a:path extrusionOk="0" h="47757" w="47727">
                  <a:moveTo>
                    <a:pt x="0" y="23882"/>
                  </a:moveTo>
                  <a:cubicBezTo>
                    <a:pt x="0" y="10693"/>
                    <a:pt x="10687" y="0"/>
                    <a:pt x="23864" y="0"/>
                  </a:cubicBezTo>
                  <a:cubicBezTo>
                    <a:pt x="37040" y="0"/>
                    <a:pt x="47727" y="10693"/>
                    <a:pt x="47727" y="23882"/>
                  </a:cubicBezTo>
                  <a:cubicBezTo>
                    <a:pt x="47727" y="37065"/>
                    <a:pt x="37040" y="47758"/>
                    <a:pt x="23864" y="47758"/>
                  </a:cubicBezTo>
                  <a:cubicBezTo>
                    <a:pt x="10687"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2" name="Google Shape;2802;p25"/>
            <p:cNvSpPr/>
            <p:nvPr/>
          </p:nvSpPr>
          <p:spPr>
            <a:xfrm>
              <a:off x="7370417" y="1329215"/>
              <a:ext cx="411300" cy="4113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6" name="Shape 2806"/>
        <p:cNvGrpSpPr/>
        <p:nvPr/>
      </p:nvGrpSpPr>
      <p:grpSpPr>
        <a:xfrm>
          <a:off x="0" y="0"/>
          <a:ext cx="0" cy="0"/>
          <a:chOff x="0" y="0"/>
          <a:chExt cx="0" cy="0"/>
        </a:xfrm>
      </p:grpSpPr>
      <p:sp>
        <p:nvSpPr>
          <p:cNvPr id="2807" name="Google Shape;2807;p26"/>
          <p:cNvSpPr txBox="1"/>
          <p:nvPr>
            <p:ph type="title"/>
          </p:nvPr>
        </p:nvSpPr>
        <p:spPr>
          <a:xfrm>
            <a:off x="1172593" y="1673070"/>
            <a:ext cx="7620600" cy="1007700"/>
          </a:xfrm>
          <a:prstGeom prst="rect">
            <a:avLst/>
          </a:prstGeom>
          <a:noFill/>
          <a:ln>
            <a:noFill/>
          </a:ln>
        </p:spPr>
        <p:txBody>
          <a:bodyPr anchorCtr="0" anchor="b" bIns="121900" lIns="121900" spcFirstLastPara="1" rIns="121900" wrap="square" tIns="121900">
            <a:normAutofit fontScale="90000"/>
          </a:bodyPr>
          <a:lstStyle/>
          <a:p>
            <a:pPr indent="0" lvl="0" marL="0" rtl="0" algn="l">
              <a:lnSpc>
                <a:spcPct val="100000"/>
              </a:lnSpc>
              <a:spcBef>
                <a:spcPts val="0"/>
              </a:spcBef>
              <a:spcAft>
                <a:spcPts val="0"/>
              </a:spcAft>
              <a:buSzPct val="59259"/>
              <a:buNone/>
            </a:pPr>
            <a:r>
              <a:rPr lang="en"/>
              <a:t>Bullet point list.</a:t>
            </a:r>
            <a:endParaRPr/>
          </a:p>
        </p:txBody>
      </p:sp>
      <p:sp>
        <p:nvSpPr>
          <p:cNvPr id="2808" name="Google Shape;2808;p26"/>
          <p:cNvSpPr txBox="1"/>
          <p:nvPr>
            <p:ph idx="1" type="body"/>
          </p:nvPr>
        </p:nvSpPr>
        <p:spPr>
          <a:xfrm>
            <a:off x="1172593" y="2861304"/>
            <a:ext cx="7620600" cy="2457300"/>
          </a:xfrm>
          <a:prstGeom prst="rect">
            <a:avLst/>
          </a:prstGeom>
          <a:noFill/>
          <a:ln>
            <a:noFill/>
          </a:ln>
        </p:spPr>
        <p:txBody>
          <a:bodyPr anchorCtr="0" anchor="t" bIns="121900" lIns="121900" spcFirstLastPara="1" rIns="121900" wrap="square" tIns="121900">
            <a:normAutofit/>
          </a:bodyPr>
          <a:lstStyle/>
          <a:p>
            <a:pPr indent="-355600" lvl="0" marL="457200" rtl="0" algn="l">
              <a:lnSpc>
                <a:spcPct val="150000"/>
              </a:lnSpc>
              <a:spcBef>
                <a:spcPts val="0"/>
              </a:spcBef>
              <a:spcAft>
                <a:spcPts val="0"/>
              </a:spcAft>
              <a:buSzPts val="2000"/>
              <a:buChar char="●"/>
            </a:pPr>
            <a:r>
              <a:rPr lang="en"/>
              <a:t>We will talk about this first.</a:t>
            </a:r>
            <a:endParaRPr/>
          </a:p>
          <a:p>
            <a:pPr indent="-355600" lvl="0" marL="457200" rtl="0" algn="l">
              <a:lnSpc>
                <a:spcPct val="150000"/>
              </a:lnSpc>
              <a:spcBef>
                <a:spcPts val="0"/>
              </a:spcBef>
              <a:spcAft>
                <a:spcPts val="0"/>
              </a:spcAft>
              <a:buSzPts val="2000"/>
              <a:buChar char="●"/>
            </a:pPr>
            <a:r>
              <a:rPr lang="en"/>
              <a:t>We will talk about this second.</a:t>
            </a:r>
            <a:endParaRPr/>
          </a:p>
          <a:p>
            <a:pPr indent="-355600" lvl="0" marL="457200" rtl="0" algn="l">
              <a:lnSpc>
                <a:spcPct val="150000"/>
              </a:lnSpc>
              <a:spcBef>
                <a:spcPts val="0"/>
              </a:spcBef>
              <a:spcAft>
                <a:spcPts val="0"/>
              </a:spcAft>
              <a:buSzPts val="2000"/>
              <a:buChar char="●"/>
            </a:pPr>
            <a:r>
              <a:rPr lang="en"/>
              <a:t>After that we will talk about this.</a:t>
            </a:r>
            <a:endParaRPr/>
          </a:p>
          <a:p>
            <a:pPr indent="-355600" lvl="0" marL="457200" rtl="0" algn="l">
              <a:lnSpc>
                <a:spcPct val="150000"/>
              </a:lnSpc>
              <a:spcBef>
                <a:spcPts val="0"/>
              </a:spcBef>
              <a:spcAft>
                <a:spcPts val="0"/>
              </a:spcAft>
              <a:buSzPts val="2000"/>
              <a:buChar char="●"/>
            </a:pPr>
            <a:r>
              <a:rPr lang="en"/>
              <a:t>And we will talk about this last.</a:t>
            </a:r>
            <a:endParaRPr/>
          </a:p>
        </p:txBody>
      </p:sp>
      <p:grpSp>
        <p:nvGrpSpPr>
          <p:cNvPr id="2809" name="Google Shape;2809;p26"/>
          <p:cNvGrpSpPr/>
          <p:nvPr/>
        </p:nvGrpSpPr>
        <p:grpSpPr>
          <a:xfrm>
            <a:off x="9308598" y="2288528"/>
            <a:ext cx="2642644" cy="4571280"/>
            <a:chOff x="534735" y="128294"/>
            <a:chExt cx="3574522" cy="6183254"/>
          </a:xfrm>
        </p:grpSpPr>
        <p:grpSp>
          <p:nvGrpSpPr>
            <p:cNvPr id="2810" name="Google Shape;2810;p26"/>
            <p:cNvGrpSpPr/>
            <p:nvPr/>
          </p:nvGrpSpPr>
          <p:grpSpPr>
            <a:xfrm>
              <a:off x="534735" y="128294"/>
              <a:ext cx="1284766" cy="2168356"/>
              <a:chOff x="6178326" y="942680"/>
              <a:chExt cx="1284766" cy="2168356"/>
            </a:xfrm>
          </p:grpSpPr>
          <p:sp>
            <p:nvSpPr>
              <p:cNvPr id="2811" name="Google Shape;2811;p26"/>
              <p:cNvSpPr/>
              <p:nvPr/>
            </p:nvSpPr>
            <p:spPr>
              <a:xfrm>
                <a:off x="6178326" y="1171879"/>
                <a:ext cx="1212142" cy="1936490"/>
              </a:xfrm>
              <a:custGeom>
                <a:rect b="b" l="l" r="r" t="t"/>
                <a:pathLst>
                  <a:path extrusionOk="0" h="801030" w="501403">
                    <a:moveTo>
                      <a:pt x="407090" y="801031"/>
                    </a:moveTo>
                    <a:lnTo>
                      <a:pt x="501403" y="749521"/>
                    </a:lnTo>
                    <a:lnTo>
                      <a:pt x="94312" y="4173"/>
                    </a:lnTo>
                    <a:cubicBezTo>
                      <a:pt x="94312" y="4173"/>
                      <a:pt x="72978" y="-8178"/>
                      <a:pt x="35172" y="9617"/>
                    </a:cubicBezTo>
                    <a:cubicBezTo>
                      <a:pt x="-362" y="26343"/>
                      <a:pt x="0" y="55683"/>
                      <a:pt x="0" y="55683"/>
                    </a:cubicBezTo>
                    <a:lnTo>
                      <a:pt x="407090" y="801031"/>
                    </a:lnTo>
                    <a:close/>
                  </a:path>
                </a:pathLst>
              </a:custGeom>
              <a:solidFill>
                <a:srgbClr val="EBC69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2" name="Google Shape;2812;p26"/>
              <p:cNvSpPr/>
              <p:nvPr/>
            </p:nvSpPr>
            <p:spPr>
              <a:xfrm>
                <a:off x="6185505" y="1176732"/>
                <a:ext cx="308081" cy="164431"/>
              </a:xfrm>
              <a:custGeom>
                <a:rect b="b" l="l" r="r" t="t"/>
                <a:pathLst>
                  <a:path extrusionOk="0" h="68017" w="127438">
                    <a:moveTo>
                      <a:pt x="57959" y="381"/>
                    </a:moveTo>
                    <a:cubicBezTo>
                      <a:pt x="50347" y="1183"/>
                      <a:pt x="41689" y="3266"/>
                      <a:pt x="32158" y="7569"/>
                    </a:cubicBezTo>
                    <a:cubicBezTo>
                      <a:pt x="-1941" y="22963"/>
                      <a:pt x="-151" y="54929"/>
                      <a:pt x="90" y="58066"/>
                    </a:cubicBezTo>
                    <a:lnTo>
                      <a:pt x="127439" y="68017"/>
                    </a:lnTo>
                    <a:lnTo>
                      <a:pt x="94450" y="7753"/>
                    </a:lnTo>
                    <a:cubicBezTo>
                      <a:pt x="94450" y="7753"/>
                      <a:pt x="80798" y="-2025"/>
                      <a:pt x="57959" y="381"/>
                    </a:cubicBez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3" name="Google Shape;2813;p26"/>
              <p:cNvSpPr/>
              <p:nvPr/>
            </p:nvSpPr>
            <p:spPr>
              <a:xfrm>
                <a:off x="6328323" y="1580944"/>
                <a:ext cx="500780" cy="374693"/>
              </a:xfrm>
              <a:custGeom>
                <a:rect b="b" l="l" r="r" t="t"/>
                <a:pathLst>
                  <a:path extrusionOk="0" h="154992" w="207148">
                    <a:moveTo>
                      <a:pt x="0" y="0"/>
                    </a:moveTo>
                    <a:lnTo>
                      <a:pt x="79247" y="145040"/>
                    </a:lnTo>
                    <a:lnTo>
                      <a:pt x="207148" y="154993"/>
                    </a:lnTo>
                    <a:lnTo>
                      <a:pt x="128085" y="10136"/>
                    </a:lnTo>
                    <a:lnTo>
                      <a:pt x="127901" y="10136"/>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4" name="Google Shape;2814;p26"/>
              <p:cNvSpPr/>
              <p:nvPr/>
            </p:nvSpPr>
            <p:spPr>
              <a:xfrm>
                <a:off x="6645608" y="2161593"/>
                <a:ext cx="500333" cy="374253"/>
              </a:xfrm>
              <a:custGeom>
                <a:rect b="b" l="l" r="r" t="t"/>
                <a:pathLst>
                  <a:path extrusionOk="0" h="154810" w="206963">
                    <a:moveTo>
                      <a:pt x="0" y="0"/>
                    </a:moveTo>
                    <a:lnTo>
                      <a:pt x="79065" y="144858"/>
                    </a:lnTo>
                    <a:lnTo>
                      <a:pt x="206963" y="154810"/>
                    </a:lnTo>
                    <a:lnTo>
                      <a:pt x="127903" y="9952"/>
                    </a:lnTo>
                    <a:lnTo>
                      <a:pt x="127715" y="9952"/>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5" name="Google Shape;2815;p26"/>
              <p:cNvSpPr/>
              <p:nvPr/>
            </p:nvSpPr>
            <p:spPr>
              <a:xfrm>
                <a:off x="6342912" y="1174556"/>
                <a:ext cx="1043156" cy="1852894"/>
              </a:xfrm>
              <a:custGeom>
                <a:rect b="b" l="l" r="r" t="t"/>
                <a:pathLst>
                  <a:path extrusionOk="0" h="1852894" w="1043156">
                    <a:moveTo>
                      <a:pt x="21598" y="133"/>
                    </a:moveTo>
                    <a:cubicBezTo>
                      <a:pt x="45921" y="2220"/>
                      <a:pt x="58817" y="9686"/>
                      <a:pt x="58817" y="9686"/>
                    </a:cubicBezTo>
                    <a:lnTo>
                      <a:pt x="1043156" y="1811925"/>
                    </a:lnTo>
                    <a:lnTo>
                      <a:pt x="994403" y="1852894"/>
                    </a:lnTo>
                    <a:lnTo>
                      <a:pt x="0" y="10112"/>
                    </a:lnTo>
                    <a:lnTo>
                      <a:pt x="2127" y="7721"/>
                    </a:lnTo>
                    <a:cubicBezTo>
                      <a:pt x="19818" y="4470"/>
                      <a:pt x="9436" y="-911"/>
                      <a:pt x="21598" y="133"/>
                    </a:cubicBez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6" name="Google Shape;2816;p26"/>
              <p:cNvSpPr/>
              <p:nvPr/>
            </p:nvSpPr>
            <p:spPr>
              <a:xfrm>
                <a:off x="6182365" y="1231876"/>
                <a:ext cx="1038131" cy="1879160"/>
              </a:xfrm>
              <a:custGeom>
                <a:rect b="b" l="l" r="r" t="t"/>
                <a:pathLst>
                  <a:path extrusionOk="0" h="1879160" w="1038131">
                    <a:moveTo>
                      <a:pt x="35510" y="0"/>
                    </a:moveTo>
                    <a:lnTo>
                      <a:pt x="1038131" y="1852984"/>
                    </a:lnTo>
                    <a:lnTo>
                      <a:pt x="984337" y="1879160"/>
                    </a:lnTo>
                    <a:lnTo>
                      <a:pt x="0" y="76921"/>
                    </a:lnTo>
                    <a:cubicBezTo>
                      <a:pt x="0" y="76921"/>
                      <a:pt x="-492" y="37015"/>
                      <a:pt x="35510" y="0"/>
                    </a:cubicBez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17" name="Google Shape;2817;p26"/>
              <p:cNvGrpSpPr/>
              <p:nvPr/>
            </p:nvGrpSpPr>
            <p:grpSpPr>
              <a:xfrm>
                <a:off x="6783747" y="942680"/>
                <a:ext cx="678863" cy="2094518"/>
                <a:chOff x="588278" y="172398"/>
                <a:chExt cx="280754" cy="866219"/>
              </a:xfrm>
            </p:grpSpPr>
            <p:sp>
              <p:nvSpPr>
                <p:cNvPr id="2818" name="Google Shape;2818;p26"/>
                <p:cNvSpPr/>
                <p:nvPr/>
              </p:nvSpPr>
              <p:spPr>
                <a:xfrm>
                  <a:off x="588278" y="172398"/>
                  <a:ext cx="280754" cy="866219"/>
                </a:xfrm>
                <a:custGeom>
                  <a:rect b="b" l="l" r="r" t="t"/>
                  <a:pathLst>
                    <a:path extrusionOk="0" h="866219" w="280754">
                      <a:moveTo>
                        <a:pt x="175615" y="866219"/>
                      </a:moveTo>
                      <a:lnTo>
                        <a:pt x="280755" y="843995"/>
                      </a:lnTo>
                      <a:lnTo>
                        <a:pt x="105141" y="13080"/>
                      </a:lnTo>
                      <a:cubicBezTo>
                        <a:pt x="105141" y="13080"/>
                        <a:pt x="88254" y="-4883"/>
                        <a:pt x="46933" y="1292"/>
                      </a:cubicBezTo>
                      <a:cubicBezTo>
                        <a:pt x="8088" y="7096"/>
                        <a:pt x="0" y="35301"/>
                        <a:pt x="0" y="35301"/>
                      </a:cubicBezTo>
                      <a:lnTo>
                        <a:pt x="175615" y="866219"/>
                      </a:lnTo>
                      <a:close/>
                    </a:path>
                  </a:pathLst>
                </a:custGeom>
                <a:solidFill>
                  <a:srgbClr val="EBC69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9" name="Google Shape;2819;p26"/>
                <p:cNvSpPr/>
                <p:nvPr/>
              </p:nvSpPr>
              <p:spPr>
                <a:xfrm>
                  <a:off x="589946" y="172819"/>
                  <a:ext cx="119109" cy="86108"/>
                </a:xfrm>
                <a:custGeom>
                  <a:rect b="b" l="l" r="r" t="t"/>
                  <a:pathLst>
                    <a:path extrusionOk="0" h="86108" w="119109">
                      <a:moveTo>
                        <a:pt x="72013" y="1352"/>
                      </a:moveTo>
                      <a:cubicBezTo>
                        <a:pt x="64490" y="-68"/>
                        <a:pt x="55600" y="-563"/>
                        <a:pt x="45235" y="818"/>
                      </a:cubicBezTo>
                      <a:cubicBezTo>
                        <a:pt x="8146" y="5759"/>
                        <a:pt x="671" y="36890"/>
                        <a:pt x="0" y="39964"/>
                      </a:cubicBezTo>
                      <a:lnTo>
                        <a:pt x="119109" y="86109"/>
                      </a:lnTo>
                      <a:lnTo>
                        <a:pt x="104839" y="18904"/>
                      </a:lnTo>
                      <a:cubicBezTo>
                        <a:pt x="104839" y="18904"/>
                        <a:pt x="94577" y="5613"/>
                        <a:pt x="72013" y="1352"/>
                      </a:cubicBez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0" name="Google Shape;2820;p26"/>
                <p:cNvSpPr/>
                <p:nvPr/>
              </p:nvSpPr>
              <p:spPr>
                <a:xfrm>
                  <a:off x="615064" y="334235"/>
                  <a:ext cx="153844" cy="208003"/>
                </a:xfrm>
                <a:custGeom>
                  <a:rect b="b" l="l" r="r" t="t"/>
                  <a:pathLst>
                    <a:path extrusionOk="0" h="208003" w="153844">
                      <a:moveTo>
                        <a:pt x="0" y="0"/>
                      </a:moveTo>
                      <a:lnTo>
                        <a:pt x="34205" y="161701"/>
                      </a:lnTo>
                      <a:lnTo>
                        <a:pt x="153845" y="208004"/>
                      </a:lnTo>
                      <a:lnTo>
                        <a:pt x="119762" y="46533"/>
                      </a:lnTo>
                      <a:lnTo>
                        <a:pt x="119586" y="46480"/>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1" name="Google Shape;2821;p26"/>
                <p:cNvSpPr/>
                <p:nvPr/>
              </p:nvSpPr>
              <p:spPr>
                <a:xfrm>
                  <a:off x="671705" y="601959"/>
                  <a:ext cx="153717" cy="207773"/>
                </a:xfrm>
                <a:custGeom>
                  <a:rect b="b" l="l" r="r" t="t"/>
                  <a:pathLst>
                    <a:path extrusionOk="0" h="207773" w="153717">
                      <a:moveTo>
                        <a:pt x="0" y="0"/>
                      </a:moveTo>
                      <a:lnTo>
                        <a:pt x="34077" y="161473"/>
                      </a:lnTo>
                      <a:lnTo>
                        <a:pt x="153717" y="207773"/>
                      </a:lnTo>
                      <a:lnTo>
                        <a:pt x="119640" y="46302"/>
                      </a:lnTo>
                      <a:lnTo>
                        <a:pt x="119458" y="46253"/>
                      </a:lnTo>
                      <a:lnTo>
                        <a:pt x="0" y="0"/>
                      </a:lnTo>
                      <a:close/>
                    </a:path>
                  </a:pathLst>
                </a:custGeom>
                <a:solidFill>
                  <a:srgbClr val="70432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22" name="Google Shape;2822;p26"/>
              <p:cNvSpPr/>
              <p:nvPr/>
            </p:nvSpPr>
            <p:spPr>
              <a:xfrm>
                <a:off x="6958867" y="945326"/>
                <a:ext cx="504225" cy="2056000"/>
              </a:xfrm>
              <a:custGeom>
                <a:rect b="b" l="l" r="r" t="t"/>
                <a:pathLst>
                  <a:path extrusionOk="0" h="2056000" w="504225">
                    <a:moveTo>
                      <a:pt x="2990" y="0"/>
                    </a:moveTo>
                    <a:cubicBezTo>
                      <a:pt x="56625" y="5916"/>
                      <a:pt x="79593" y="30348"/>
                      <a:pt x="79593" y="30348"/>
                    </a:cubicBezTo>
                    <a:lnTo>
                      <a:pt x="504225" y="2039486"/>
                    </a:lnTo>
                    <a:lnTo>
                      <a:pt x="426097" y="2056000"/>
                    </a:lnTo>
                    <a:lnTo>
                      <a:pt x="0" y="86"/>
                    </a:lnTo>
                    <a:lnTo>
                      <a:pt x="2990" y="0"/>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3" name="Google Shape;2823;p26"/>
              <p:cNvSpPr/>
              <p:nvPr/>
            </p:nvSpPr>
            <p:spPr>
              <a:xfrm>
                <a:off x="6783979" y="1001492"/>
                <a:ext cx="481586" cy="2057078"/>
              </a:xfrm>
              <a:custGeom>
                <a:rect b="b" l="l" r="r" t="t"/>
                <a:pathLst>
                  <a:path extrusionOk="0" h="2057078" w="481586">
                    <a:moveTo>
                      <a:pt x="36660" y="0"/>
                    </a:moveTo>
                    <a:lnTo>
                      <a:pt x="481586" y="2056563"/>
                    </a:lnTo>
                    <a:lnTo>
                      <a:pt x="424634" y="2057078"/>
                    </a:lnTo>
                    <a:lnTo>
                      <a:pt x="0" y="47933"/>
                    </a:lnTo>
                    <a:cubicBezTo>
                      <a:pt x="0" y="47933"/>
                      <a:pt x="4889" y="30883"/>
                      <a:pt x="21519" y="12079"/>
                    </a:cubicBezTo>
                    <a:lnTo>
                      <a:pt x="36660" y="0"/>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24" name="Google Shape;2824;p26"/>
            <p:cNvSpPr/>
            <p:nvPr/>
          </p:nvSpPr>
          <p:spPr>
            <a:xfrm>
              <a:off x="3059919" y="2630479"/>
              <a:ext cx="1049338" cy="1675688"/>
            </a:xfrm>
            <a:custGeom>
              <a:rect b="b" l="l" r="r" t="t"/>
              <a:pathLst>
                <a:path extrusionOk="0" h="693149" w="434059">
                  <a:moveTo>
                    <a:pt x="109421" y="76215"/>
                  </a:moveTo>
                  <a:cubicBezTo>
                    <a:pt x="109421" y="76215"/>
                    <a:pt x="189586" y="-3823"/>
                    <a:pt x="261572" y="143"/>
                  </a:cubicBezTo>
                  <a:cubicBezTo>
                    <a:pt x="507507" y="13690"/>
                    <a:pt x="477286" y="300267"/>
                    <a:pt x="254279" y="465964"/>
                  </a:cubicBezTo>
                  <a:cubicBezTo>
                    <a:pt x="90943" y="587317"/>
                    <a:pt x="0" y="693149"/>
                    <a:pt x="0" y="693149"/>
                  </a:cubicBezTo>
                  <a:lnTo>
                    <a:pt x="41686" y="546208"/>
                  </a:lnTo>
                  <a:cubicBezTo>
                    <a:pt x="41686" y="546208"/>
                    <a:pt x="114655" y="478844"/>
                    <a:pt x="213632" y="398229"/>
                  </a:cubicBezTo>
                  <a:cubicBezTo>
                    <a:pt x="342854" y="292974"/>
                    <a:pt x="364738" y="119983"/>
                    <a:pt x="267826" y="96016"/>
                  </a:cubicBezTo>
                  <a:cubicBezTo>
                    <a:pt x="170908" y="72043"/>
                    <a:pt x="100045" y="168962"/>
                    <a:pt x="100045" y="168962"/>
                  </a:cubicBezTo>
                  <a:lnTo>
                    <a:pt x="109421" y="76215"/>
                  </a:lnTo>
                  <a:close/>
                </a:path>
              </a:pathLst>
            </a:custGeom>
            <a:solidFill>
              <a:srgbClr val="B61C1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5" name="Google Shape;2825;p26"/>
            <p:cNvSpPr/>
            <p:nvPr/>
          </p:nvSpPr>
          <p:spPr>
            <a:xfrm>
              <a:off x="3059417" y="2629229"/>
              <a:ext cx="1049338" cy="1675688"/>
            </a:xfrm>
            <a:custGeom>
              <a:rect b="b" l="l" r="r" t="t"/>
              <a:pathLst>
                <a:path extrusionOk="0" h="693149" w="434059">
                  <a:moveTo>
                    <a:pt x="109421" y="76215"/>
                  </a:moveTo>
                  <a:cubicBezTo>
                    <a:pt x="109421" y="76215"/>
                    <a:pt x="189586" y="-3823"/>
                    <a:pt x="261572" y="143"/>
                  </a:cubicBezTo>
                  <a:cubicBezTo>
                    <a:pt x="507507" y="13690"/>
                    <a:pt x="477286" y="300267"/>
                    <a:pt x="254279" y="465964"/>
                  </a:cubicBezTo>
                  <a:cubicBezTo>
                    <a:pt x="90943" y="587317"/>
                    <a:pt x="0" y="693149"/>
                    <a:pt x="0" y="693149"/>
                  </a:cubicBezTo>
                  <a:lnTo>
                    <a:pt x="41686" y="546208"/>
                  </a:lnTo>
                  <a:cubicBezTo>
                    <a:pt x="41686" y="546208"/>
                    <a:pt x="114655" y="478844"/>
                    <a:pt x="213632" y="398229"/>
                  </a:cubicBezTo>
                  <a:cubicBezTo>
                    <a:pt x="342854" y="292974"/>
                    <a:pt x="364738" y="119983"/>
                    <a:pt x="267826" y="96016"/>
                  </a:cubicBezTo>
                  <a:cubicBezTo>
                    <a:pt x="170908" y="72043"/>
                    <a:pt x="100045" y="168962"/>
                    <a:pt x="100045" y="168962"/>
                  </a:cubicBezTo>
                  <a:lnTo>
                    <a:pt x="109421" y="76215"/>
                  </a:lnTo>
                  <a:close/>
                </a:path>
              </a:pathLst>
            </a:custGeom>
            <a:solidFill>
              <a:srgbClr val="000000">
                <a:alpha val="3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6" name="Google Shape;2826;p26"/>
            <p:cNvSpPr/>
            <p:nvPr/>
          </p:nvSpPr>
          <p:spPr>
            <a:xfrm>
              <a:off x="877033" y="2359862"/>
              <a:ext cx="2587559" cy="2801428"/>
            </a:xfrm>
            <a:custGeom>
              <a:rect b="b" l="l" r="r" t="t"/>
              <a:pathLst>
                <a:path extrusionOk="0" h="1158812" w="1070345">
                  <a:moveTo>
                    <a:pt x="0" y="22813"/>
                  </a:moveTo>
                  <a:lnTo>
                    <a:pt x="127268" y="977477"/>
                  </a:lnTo>
                  <a:cubicBezTo>
                    <a:pt x="127268" y="977477"/>
                    <a:pt x="285952" y="1166826"/>
                    <a:pt x="567732" y="1158549"/>
                  </a:cubicBezTo>
                  <a:cubicBezTo>
                    <a:pt x="822588" y="1151056"/>
                    <a:pt x="959109" y="979638"/>
                    <a:pt x="959109" y="979638"/>
                  </a:cubicBezTo>
                  <a:lnTo>
                    <a:pt x="1070345" y="0"/>
                  </a:lnTo>
                  <a:lnTo>
                    <a:pt x="0" y="22813"/>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7" name="Google Shape;2827;p26"/>
            <p:cNvSpPr/>
            <p:nvPr/>
          </p:nvSpPr>
          <p:spPr>
            <a:xfrm>
              <a:off x="877033" y="2358927"/>
              <a:ext cx="2587559" cy="2801428"/>
            </a:xfrm>
            <a:custGeom>
              <a:rect b="b" l="l" r="r" t="t"/>
              <a:pathLst>
                <a:path extrusionOk="0" h="1158812" w="1070345">
                  <a:moveTo>
                    <a:pt x="0" y="22813"/>
                  </a:moveTo>
                  <a:lnTo>
                    <a:pt x="127268" y="977477"/>
                  </a:lnTo>
                  <a:cubicBezTo>
                    <a:pt x="127268" y="977477"/>
                    <a:pt x="285952" y="1166826"/>
                    <a:pt x="567732" y="1158549"/>
                  </a:cubicBezTo>
                  <a:cubicBezTo>
                    <a:pt x="822588" y="1151056"/>
                    <a:pt x="959109" y="979638"/>
                    <a:pt x="959109" y="979638"/>
                  </a:cubicBezTo>
                  <a:lnTo>
                    <a:pt x="1070345" y="0"/>
                  </a:lnTo>
                  <a:lnTo>
                    <a:pt x="0" y="22813"/>
                  </a:lnTo>
                  <a:close/>
                </a:path>
              </a:pathLst>
            </a:custGeom>
            <a:gradFill>
              <a:gsLst>
                <a:gs pos="0">
                  <a:srgbClr val="FFFDF7">
                    <a:alpha val="25490"/>
                  </a:srgbClr>
                </a:gs>
                <a:gs pos="32000">
                  <a:srgbClr val="0C0C0C">
                    <a:alpha val="22352"/>
                  </a:srgbClr>
                </a:gs>
                <a:gs pos="54000">
                  <a:srgbClr val="0C0C0C">
                    <a:alpha val="0"/>
                  </a:srgbClr>
                </a:gs>
                <a:gs pos="89000">
                  <a:srgbClr val="0C0C0C">
                    <a:alpha val="46274"/>
                  </a:srgbClr>
                </a:gs>
                <a:gs pos="100000">
                  <a:srgbClr val="0C0C0C">
                    <a:alpha val="46274"/>
                  </a:srgbClr>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8" name="Google Shape;2828;p26"/>
            <p:cNvSpPr/>
            <p:nvPr/>
          </p:nvSpPr>
          <p:spPr>
            <a:xfrm>
              <a:off x="960602" y="2002314"/>
              <a:ext cx="2419516" cy="635505"/>
            </a:xfrm>
            <a:custGeom>
              <a:rect b="b" l="l" r="r" t="t"/>
              <a:pathLst>
                <a:path extrusionOk="0" h="262877" w="1000834">
                  <a:moveTo>
                    <a:pt x="0" y="131439"/>
                  </a:moveTo>
                  <a:cubicBezTo>
                    <a:pt x="0" y="58846"/>
                    <a:pt x="238719" y="0"/>
                    <a:pt x="533190" y="0"/>
                  </a:cubicBezTo>
                  <a:cubicBezTo>
                    <a:pt x="827660" y="0"/>
                    <a:pt x="985610" y="78149"/>
                    <a:pt x="999789" y="133315"/>
                  </a:cubicBezTo>
                  <a:cubicBezTo>
                    <a:pt x="1016676" y="199040"/>
                    <a:pt x="827660" y="262877"/>
                    <a:pt x="533190" y="262877"/>
                  </a:cubicBezTo>
                  <a:cubicBezTo>
                    <a:pt x="238719" y="262877"/>
                    <a:pt x="0" y="204032"/>
                    <a:pt x="0" y="131439"/>
                  </a:cubicBezTo>
                  <a:close/>
                </a:path>
              </a:pathLst>
            </a:custGeom>
            <a:solidFill>
              <a:srgbClr val="E3D2B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9" name="Google Shape;2829;p26"/>
            <p:cNvSpPr/>
            <p:nvPr/>
          </p:nvSpPr>
          <p:spPr>
            <a:xfrm>
              <a:off x="921975" y="2179083"/>
              <a:ext cx="2459482" cy="489689"/>
            </a:xfrm>
            <a:custGeom>
              <a:rect b="b" l="l" r="r" t="t"/>
              <a:pathLst>
                <a:path extrusionOk="0" h="202560" w="1017366">
                  <a:moveTo>
                    <a:pt x="0" y="113273"/>
                  </a:moveTo>
                  <a:cubicBezTo>
                    <a:pt x="0" y="113273"/>
                    <a:pt x="107800" y="-3519"/>
                    <a:pt x="488916" y="82"/>
                  </a:cubicBezTo>
                  <a:cubicBezTo>
                    <a:pt x="870031" y="3682"/>
                    <a:pt x="1017367" y="109417"/>
                    <a:pt x="1017367" y="109417"/>
                  </a:cubicBezTo>
                  <a:cubicBezTo>
                    <a:pt x="1017367" y="109417"/>
                    <a:pt x="778341" y="201587"/>
                    <a:pt x="524001" y="202553"/>
                  </a:cubicBezTo>
                  <a:cubicBezTo>
                    <a:pt x="269656" y="203512"/>
                    <a:pt x="0" y="113273"/>
                    <a:pt x="0" y="113273"/>
                  </a:cubicBezTo>
                  <a:close/>
                </a:path>
              </a:pathLst>
            </a:custGeom>
            <a:solidFill>
              <a:srgbClr val="83403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0" name="Google Shape;2830;p26"/>
            <p:cNvSpPr/>
            <p:nvPr/>
          </p:nvSpPr>
          <p:spPr>
            <a:xfrm>
              <a:off x="788771" y="1863771"/>
              <a:ext cx="2766261" cy="903420"/>
            </a:xfrm>
            <a:custGeom>
              <a:rect b="b" l="l" r="r" t="t"/>
              <a:pathLst>
                <a:path extrusionOk="0" h="373700" w="1144265">
                  <a:moveTo>
                    <a:pt x="572059" y="0"/>
                  </a:moveTo>
                  <a:cubicBezTo>
                    <a:pt x="425567" y="0"/>
                    <a:pt x="287978" y="16055"/>
                    <a:pt x="185060" y="44479"/>
                  </a:cubicBezTo>
                  <a:cubicBezTo>
                    <a:pt x="69372" y="76437"/>
                    <a:pt x="0" y="121753"/>
                    <a:pt x="0" y="186780"/>
                  </a:cubicBezTo>
                  <a:cubicBezTo>
                    <a:pt x="0" y="251808"/>
                    <a:pt x="69372" y="297270"/>
                    <a:pt x="185060" y="329222"/>
                  </a:cubicBezTo>
                  <a:cubicBezTo>
                    <a:pt x="287978" y="357652"/>
                    <a:pt x="425567" y="373701"/>
                    <a:pt x="572059" y="373701"/>
                  </a:cubicBezTo>
                  <a:cubicBezTo>
                    <a:pt x="718557" y="373701"/>
                    <a:pt x="856286" y="357652"/>
                    <a:pt x="959203" y="329222"/>
                  </a:cubicBezTo>
                  <a:cubicBezTo>
                    <a:pt x="1074891" y="297270"/>
                    <a:pt x="1144265" y="251808"/>
                    <a:pt x="1144265" y="186780"/>
                  </a:cubicBezTo>
                  <a:cubicBezTo>
                    <a:pt x="1144265" y="121753"/>
                    <a:pt x="1074891" y="76437"/>
                    <a:pt x="959203" y="44479"/>
                  </a:cubicBezTo>
                  <a:cubicBezTo>
                    <a:pt x="856286" y="16055"/>
                    <a:pt x="718557" y="0"/>
                    <a:pt x="572059" y="0"/>
                  </a:cubicBezTo>
                  <a:close/>
                  <a:moveTo>
                    <a:pt x="572059" y="79521"/>
                  </a:moveTo>
                  <a:cubicBezTo>
                    <a:pt x="711816" y="79521"/>
                    <a:pt x="842551" y="94762"/>
                    <a:pt x="938036" y="121134"/>
                  </a:cubicBezTo>
                  <a:cubicBezTo>
                    <a:pt x="982934" y="133539"/>
                    <a:pt x="1018037" y="147985"/>
                    <a:pt x="1040868" y="162899"/>
                  </a:cubicBezTo>
                  <a:cubicBezTo>
                    <a:pt x="1050772" y="169365"/>
                    <a:pt x="1057791" y="175577"/>
                    <a:pt x="1061744" y="180915"/>
                  </a:cubicBezTo>
                  <a:cubicBezTo>
                    <a:pt x="1063129" y="182785"/>
                    <a:pt x="1064016" y="184267"/>
                    <a:pt x="1064465" y="185493"/>
                  </a:cubicBezTo>
                  <a:cubicBezTo>
                    <a:pt x="1064702" y="186137"/>
                    <a:pt x="1064750" y="186489"/>
                    <a:pt x="1064750" y="186780"/>
                  </a:cubicBezTo>
                  <a:cubicBezTo>
                    <a:pt x="1064750" y="187072"/>
                    <a:pt x="1064702" y="187570"/>
                    <a:pt x="1064465" y="188207"/>
                  </a:cubicBezTo>
                  <a:cubicBezTo>
                    <a:pt x="1064016" y="189434"/>
                    <a:pt x="1063129" y="190916"/>
                    <a:pt x="1061744" y="192786"/>
                  </a:cubicBezTo>
                  <a:cubicBezTo>
                    <a:pt x="1057791" y="198123"/>
                    <a:pt x="1050772" y="204335"/>
                    <a:pt x="1040868" y="210808"/>
                  </a:cubicBezTo>
                  <a:cubicBezTo>
                    <a:pt x="1018037" y="225715"/>
                    <a:pt x="982934" y="240021"/>
                    <a:pt x="938036" y="252427"/>
                  </a:cubicBezTo>
                  <a:cubicBezTo>
                    <a:pt x="842551" y="278798"/>
                    <a:pt x="711816" y="294185"/>
                    <a:pt x="572059" y="294185"/>
                  </a:cubicBezTo>
                  <a:cubicBezTo>
                    <a:pt x="432308" y="294185"/>
                    <a:pt x="301713" y="278798"/>
                    <a:pt x="206228" y="252427"/>
                  </a:cubicBezTo>
                  <a:cubicBezTo>
                    <a:pt x="161330" y="240021"/>
                    <a:pt x="126088" y="225715"/>
                    <a:pt x="103257" y="210808"/>
                  </a:cubicBezTo>
                  <a:cubicBezTo>
                    <a:pt x="93350" y="204335"/>
                    <a:pt x="86475" y="198123"/>
                    <a:pt x="82520" y="192786"/>
                  </a:cubicBezTo>
                  <a:cubicBezTo>
                    <a:pt x="81135" y="190916"/>
                    <a:pt x="80252" y="189434"/>
                    <a:pt x="79802" y="188207"/>
                  </a:cubicBezTo>
                  <a:cubicBezTo>
                    <a:pt x="79566" y="187570"/>
                    <a:pt x="79517" y="187072"/>
                    <a:pt x="79517" y="186780"/>
                  </a:cubicBezTo>
                  <a:cubicBezTo>
                    <a:pt x="79517" y="186489"/>
                    <a:pt x="79566" y="186137"/>
                    <a:pt x="79802" y="185493"/>
                  </a:cubicBezTo>
                  <a:cubicBezTo>
                    <a:pt x="80252" y="184267"/>
                    <a:pt x="81135" y="182785"/>
                    <a:pt x="82520" y="180915"/>
                  </a:cubicBezTo>
                  <a:cubicBezTo>
                    <a:pt x="86475" y="175577"/>
                    <a:pt x="93350" y="169365"/>
                    <a:pt x="103257" y="162899"/>
                  </a:cubicBezTo>
                  <a:cubicBezTo>
                    <a:pt x="126088" y="147985"/>
                    <a:pt x="161330" y="133539"/>
                    <a:pt x="206228" y="121134"/>
                  </a:cubicBezTo>
                  <a:cubicBezTo>
                    <a:pt x="301713" y="94762"/>
                    <a:pt x="432308" y="79521"/>
                    <a:pt x="572059" y="79521"/>
                  </a:cubicBezTo>
                  <a:close/>
                </a:path>
              </a:pathLst>
            </a:custGeom>
            <a:solidFill>
              <a:srgbClr val="FBEF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31" name="Google Shape;2831;p26"/>
            <p:cNvGrpSpPr/>
            <p:nvPr/>
          </p:nvGrpSpPr>
          <p:grpSpPr>
            <a:xfrm>
              <a:off x="2600848" y="716379"/>
              <a:ext cx="1432300" cy="1629103"/>
              <a:chOff x="1176759" y="327870"/>
              <a:chExt cx="592349" cy="673740"/>
            </a:xfrm>
          </p:grpSpPr>
          <p:sp>
            <p:nvSpPr>
              <p:cNvPr id="2832" name="Google Shape;2832;p26"/>
              <p:cNvSpPr/>
              <p:nvPr/>
            </p:nvSpPr>
            <p:spPr>
              <a:xfrm>
                <a:off x="1176759" y="328095"/>
                <a:ext cx="592123" cy="673515"/>
              </a:xfrm>
              <a:custGeom>
                <a:rect b="b" l="l" r="r" t="t"/>
                <a:pathLst>
                  <a:path extrusionOk="0" h="673515" w="592123">
                    <a:moveTo>
                      <a:pt x="310489" y="17939"/>
                    </a:moveTo>
                    <a:cubicBezTo>
                      <a:pt x="322366" y="12663"/>
                      <a:pt x="334487" y="8568"/>
                      <a:pt x="347104" y="5526"/>
                    </a:cubicBezTo>
                    <a:cubicBezTo>
                      <a:pt x="347445" y="5444"/>
                      <a:pt x="347815" y="5567"/>
                      <a:pt x="348155" y="5484"/>
                    </a:cubicBezTo>
                    <a:cubicBezTo>
                      <a:pt x="360342" y="2589"/>
                      <a:pt x="372650" y="540"/>
                      <a:pt x="385256" y="10"/>
                    </a:cubicBezTo>
                    <a:cubicBezTo>
                      <a:pt x="386701" y="-51"/>
                      <a:pt x="388140" y="183"/>
                      <a:pt x="389586" y="155"/>
                    </a:cubicBezTo>
                    <a:cubicBezTo>
                      <a:pt x="389986" y="149"/>
                      <a:pt x="390357" y="428"/>
                      <a:pt x="390757" y="425"/>
                    </a:cubicBezTo>
                    <a:cubicBezTo>
                      <a:pt x="403630" y="302"/>
                      <a:pt x="416473" y="1506"/>
                      <a:pt x="428854" y="4188"/>
                    </a:cubicBezTo>
                    <a:cubicBezTo>
                      <a:pt x="440221" y="6647"/>
                      <a:pt x="451012" y="10380"/>
                      <a:pt x="461747" y="14904"/>
                    </a:cubicBezTo>
                    <a:cubicBezTo>
                      <a:pt x="462701" y="15282"/>
                      <a:pt x="463496" y="15988"/>
                      <a:pt x="464444" y="16378"/>
                    </a:cubicBezTo>
                    <a:cubicBezTo>
                      <a:pt x="470613" y="19133"/>
                      <a:pt x="476527" y="22370"/>
                      <a:pt x="482520" y="25572"/>
                    </a:cubicBezTo>
                    <a:cubicBezTo>
                      <a:pt x="482648" y="25648"/>
                      <a:pt x="482818" y="25691"/>
                      <a:pt x="482945" y="25766"/>
                    </a:cubicBezTo>
                    <a:cubicBezTo>
                      <a:pt x="499826" y="35300"/>
                      <a:pt x="515802" y="46753"/>
                      <a:pt x="529859" y="60385"/>
                    </a:cubicBezTo>
                    <a:cubicBezTo>
                      <a:pt x="529968" y="60492"/>
                      <a:pt x="530175" y="60470"/>
                      <a:pt x="530290" y="60578"/>
                    </a:cubicBezTo>
                    <a:cubicBezTo>
                      <a:pt x="530466" y="60751"/>
                      <a:pt x="530661" y="60908"/>
                      <a:pt x="530837" y="61084"/>
                    </a:cubicBezTo>
                    <a:cubicBezTo>
                      <a:pt x="539635" y="69709"/>
                      <a:pt x="549296" y="77365"/>
                      <a:pt x="556437" y="87374"/>
                    </a:cubicBezTo>
                    <a:cubicBezTo>
                      <a:pt x="562449" y="95800"/>
                      <a:pt x="567944" y="104795"/>
                      <a:pt x="572571" y="114039"/>
                    </a:cubicBezTo>
                    <a:cubicBezTo>
                      <a:pt x="577556" y="123883"/>
                      <a:pt x="581722" y="134061"/>
                      <a:pt x="584849" y="144651"/>
                    </a:cubicBezTo>
                    <a:cubicBezTo>
                      <a:pt x="585286" y="146129"/>
                      <a:pt x="585043" y="147574"/>
                      <a:pt x="585444" y="149056"/>
                    </a:cubicBezTo>
                    <a:cubicBezTo>
                      <a:pt x="589688" y="164706"/>
                      <a:pt x="591370" y="180224"/>
                      <a:pt x="592032" y="195706"/>
                    </a:cubicBezTo>
                    <a:cubicBezTo>
                      <a:pt x="592044" y="195955"/>
                      <a:pt x="591947" y="196196"/>
                      <a:pt x="591959" y="196447"/>
                    </a:cubicBezTo>
                    <a:cubicBezTo>
                      <a:pt x="592627" y="213454"/>
                      <a:pt x="591194" y="230363"/>
                      <a:pt x="588699" y="247178"/>
                    </a:cubicBezTo>
                    <a:cubicBezTo>
                      <a:pt x="588644" y="247524"/>
                      <a:pt x="588790" y="247884"/>
                      <a:pt x="588735" y="248230"/>
                    </a:cubicBezTo>
                    <a:cubicBezTo>
                      <a:pt x="587417" y="256941"/>
                      <a:pt x="586634" y="265659"/>
                      <a:pt x="584709" y="274323"/>
                    </a:cubicBezTo>
                    <a:cubicBezTo>
                      <a:pt x="582317" y="285110"/>
                      <a:pt x="578473" y="295597"/>
                      <a:pt x="575437" y="306314"/>
                    </a:cubicBezTo>
                    <a:cubicBezTo>
                      <a:pt x="575315" y="306369"/>
                      <a:pt x="575243" y="306381"/>
                      <a:pt x="575121" y="306436"/>
                    </a:cubicBezTo>
                    <a:cubicBezTo>
                      <a:pt x="572322" y="316309"/>
                      <a:pt x="569784" y="326152"/>
                      <a:pt x="566699" y="335971"/>
                    </a:cubicBezTo>
                    <a:cubicBezTo>
                      <a:pt x="561180" y="353532"/>
                      <a:pt x="556698" y="371384"/>
                      <a:pt x="551397" y="388756"/>
                    </a:cubicBezTo>
                    <a:cubicBezTo>
                      <a:pt x="539927" y="426416"/>
                      <a:pt x="500172" y="447705"/>
                      <a:pt x="462506" y="436235"/>
                    </a:cubicBezTo>
                    <a:cubicBezTo>
                      <a:pt x="454266" y="433727"/>
                      <a:pt x="447156" y="429477"/>
                      <a:pt x="440647" y="424552"/>
                    </a:cubicBezTo>
                    <a:cubicBezTo>
                      <a:pt x="437046" y="421783"/>
                      <a:pt x="434265" y="418279"/>
                      <a:pt x="431301" y="414909"/>
                    </a:cubicBezTo>
                    <a:cubicBezTo>
                      <a:pt x="429031" y="412383"/>
                      <a:pt x="426656" y="409851"/>
                      <a:pt x="424774" y="407052"/>
                    </a:cubicBezTo>
                    <a:cubicBezTo>
                      <a:pt x="421786" y="402437"/>
                      <a:pt x="419321" y="397561"/>
                      <a:pt x="417445" y="392369"/>
                    </a:cubicBezTo>
                    <a:cubicBezTo>
                      <a:pt x="416850" y="390803"/>
                      <a:pt x="416473" y="389194"/>
                      <a:pt x="415987" y="387578"/>
                    </a:cubicBezTo>
                    <a:cubicBezTo>
                      <a:pt x="414257" y="381500"/>
                      <a:pt x="412933" y="375282"/>
                      <a:pt x="412824" y="368834"/>
                    </a:cubicBezTo>
                    <a:cubicBezTo>
                      <a:pt x="412818" y="368639"/>
                      <a:pt x="412587" y="368409"/>
                      <a:pt x="412587" y="368214"/>
                    </a:cubicBezTo>
                    <a:cubicBezTo>
                      <a:pt x="412526" y="361164"/>
                      <a:pt x="412751" y="354121"/>
                      <a:pt x="414913" y="347034"/>
                    </a:cubicBezTo>
                    <a:cubicBezTo>
                      <a:pt x="415902" y="343780"/>
                      <a:pt x="416983" y="340568"/>
                      <a:pt x="418003" y="337319"/>
                    </a:cubicBezTo>
                    <a:cubicBezTo>
                      <a:pt x="418744" y="334969"/>
                      <a:pt x="419285" y="332558"/>
                      <a:pt x="419934" y="330178"/>
                    </a:cubicBezTo>
                    <a:cubicBezTo>
                      <a:pt x="420323" y="328976"/>
                      <a:pt x="420669" y="327755"/>
                      <a:pt x="421058" y="326553"/>
                    </a:cubicBezTo>
                    <a:cubicBezTo>
                      <a:pt x="421398" y="325496"/>
                      <a:pt x="421647" y="324409"/>
                      <a:pt x="421987" y="323353"/>
                    </a:cubicBezTo>
                    <a:cubicBezTo>
                      <a:pt x="424227" y="316418"/>
                      <a:pt x="426098" y="309369"/>
                      <a:pt x="428326" y="302440"/>
                    </a:cubicBezTo>
                    <a:cubicBezTo>
                      <a:pt x="433882" y="285201"/>
                      <a:pt x="439894" y="268088"/>
                      <a:pt x="444296" y="250468"/>
                    </a:cubicBezTo>
                    <a:cubicBezTo>
                      <a:pt x="444569" y="249389"/>
                      <a:pt x="444964" y="248348"/>
                      <a:pt x="445225" y="247269"/>
                    </a:cubicBezTo>
                    <a:cubicBezTo>
                      <a:pt x="447763" y="236813"/>
                      <a:pt x="449500" y="225639"/>
                      <a:pt x="450247" y="214391"/>
                    </a:cubicBezTo>
                    <a:cubicBezTo>
                      <a:pt x="450313" y="213432"/>
                      <a:pt x="450204" y="212497"/>
                      <a:pt x="450241" y="211544"/>
                    </a:cubicBezTo>
                    <a:cubicBezTo>
                      <a:pt x="450526" y="205976"/>
                      <a:pt x="450678" y="200394"/>
                      <a:pt x="449694" y="195015"/>
                    </a:cubicBezTo>
                    <a:cubicBezTo>
                      <a:pt x="449482" y="193885"/>
                      <a:pt x="449724" y="192662"/>
                      <a:pt x="449451" y="191546"/>
                    </a:cubicBezTo>
                    <a:cubicBezTo>
                      <a:pt x="448134" y="186169"/>
                      <a:pt x="444654" y="181932"/>
                      <a:pt x="441928" y="177296"/>
                    </a:cubicBezTo>
                    <a:cubicBezTo>
                      <a:pt x="439881" y="173813"/>
                      <a:pt x="438874" y="169782"/>
                      <a:pt x="436129" y="166667"/>
                    </a:cubicBezTo>
                    <a:cubicBezTo>
                      <a:pt x="430245" y="159978"/>
                      <a:pt x="423341" y="153761"/>
                      <a:pt x="415423" y="149566"/>
                    </a:cubicBezTo>
                    <a:cubicBezTo>
                      <a:pt x="411955" y="147726"/>
                      <a:pt x="408342" y="148742"/>
                      <a:pt x="404815" y="147877"/>
                    </a:cubicBezTo>
                    <a:cubicBezTo>
                      <a:pt x="394668" y="145379"/>
                      <a:pt x="384637" y="145816"/>
                      <a:pt x="374836" y="149591"/>
                    </a:cubicBezTo>
                    <a:cubicBezTo>
                      <a:pt x="374423" y="149751"/>
                      <a:pt x="374126" y="150206"/>
                      <a:pt x="373707" y="150373"/>
                    </a:cubicBezTo>
                    <a:cubicBezTo>
                      <a:pt x="367039" y="153098"/>
                      <a:pt x="360718" y="155838"/>
                      <a:pt x="354707" y="160402"/>
                    </a:cubicBezTo>
                    <a:cubicBezTo>
                      <a:pt x="354616" y="160470"/>
                      <a:pt x="354488" y="160451"/>
                      <a:pt x="354397" y="160520"/>
                    </a:cubicBezTo>
                    <a:cubicBezTo>
                      <a:pt x="354021" y="160804"/>
                      <a:pt x="353644" y="161008"/>
                      <a:pt x="353268" y="161303"/>
                    </a:cubicBezTo>
                    <a:cubicBezTo>
                      <a:pt x="347068" y="166072"/>
                      <a:pt x="341403" y="171087"/>
                      <a:pt x="336387" y="176940"/>
                    </a:cubicBezTo>
                    <a:cubicBezTo>
                      <a:pt x="330618" y="183646"/>
                      <a:pt x="325621" y="190675"/>
                      <a:pt x="322014" y="197328"/>
                    </a:cubicBezTo>
                    <a:cubicBezTo>
                      <a:pt x="319239" y="202459"/>
                      <a:pt x="317679" y="208273"/>
                      <a:pt x="315389" y="213720"/>
                    </a:cubicBezTo>
                    <a:cubicBezTo>
                      <a:pt x="309433" y="227879"/>
                      <a:pt x="303810" y="242315"/>
                      <a:pt x="298424" y="256453"/>
                    </a:cubicBezTo>
                    <a:cubicBezTo>
                      <a:pt x="298369" y="256600"/>
                      <a:pt x="298284" y="256737"/>
                      <a:pt x="298229" y="256883"/>
                    </a:cubicBezTo>
                    <a:cubicBezTo>
                      <a:pt x="296602" y="261149"/>
                      <a:pt x="295090" y="265453"/>
                      <a:pt x="293463" y="269722"/>
                    </a:cubicBezTo>
                    <a:cubicBezTo>
                      <a:pt x="290554" y="277366"/>
                      <a:pt x="287573" y="284983"/>
                      <a:pt x="284676" y="292628"/>
                    </a:cubicBezTo>
                    <a:cubicBezTo>
                      <a:pt x="277396" y="311828"/>
                      <a:pt x="270231" y="331071"/>
                      <a:pt x="263029" y="350307"/>
                    </a:cubicBezTo>
                    <a:cubicBezTo>
                      <a:pt x="262859" y="350745"/>
                      <a:pt x="262610" y="351151"/>
                      <a:pt x="262446" y="351595"/>
                    </a:cubicBezTo>
                    <a:cubicBezTo>
                      <a:pt x="258687" y="361632"/>
                      <a:pt x="255524" y="371888"/>
                      <a:pt x="251838" y="381956"/>
                    </a:cubicBezTo>
                    <a:cubicBezTo>
                      <a:pt x="248425" y="391282"/>
                      <a:pt x="245565" y="400816"/>
                      <a:pt x="242201" y="410167"/>
                    </a:cubicBezTo>
                    <a:cubicBezTo>
                      <a:pt x="239457" y="417806"/>
                      <a:pt x="236864" y="425499"/>
                      <a:pt x="234156" y="433150"/>
                    </a:cubicBezTo>
                    <a:cubicBezTo>
                      <a:pt x="228405" y="449351"/>
                      <a:pt x="222952" y="465649"/>
                      <a:pt x="217318" y="481886"/>
                    </a:cubicBezTo>
                    <a:cubicBezTo>
                      <a:pt x="213340" y="493362"/>
                      <a:pt x="209333" y="504814"/>
                      <a:pt x="205398" y="516303"/>
                    </a:cubicBezTo>
                    <a:cubicBezTo>
                      <a:pt x="201973" y="526298"/>
                      <a:pt x="198391" y="536232"/>
                      <a:pt x="194984" y="546233"/>
                    </a:cubicBezTo>
                    <a:cubicBezTo>
                      <a:pt x="192270" y="554218"/>
                      <a:pt x="189246" y="562087"/>
                      <a:pt x="186544" y="570078"/>
                    </a:cubicBezTo>
                    <a:cubicBezTo>
                      <a:pt x="180429" y="588149"/>
                      <a:pt x="173920" y="606080"/>
                      <a:pt x="167817" y="624157"/>
                    </a:cubicBezTo>
                    <a:cubicBezTo>
                      <a:pt x="167635" y="624685"/>
                      <a:pt x="167532" y="625238"/>
                      <a:pt x="167349" y="625760"/>
                    </a:cubicBezTo>
                    <a:cubicBezTo>
                      <a:pt x="167301" y="625906"/>
                      <a:pt x="167210" y="626045"/>
                      <a:pt x="167155" y="626191"/>
                    </a:cubicBezTo>
                    <a:cubicBezTo>
                      <a:pt x="164107" y="635227"/>
                      <a:pt x="160846" y="644195"/>
                      <a:pt x="157792" y="653231"/>
                    </a:cubicBezTo>
                    <a:cubicBezTo>
                      <a:pt x="115068" y="684199"/>
                      <a:pt x="81464" y="673664"/>
                      <a:pt x="47205" y="661191"/>
                    </a:cubicBezTo>
                    <a:cubicBezTo>
                      <a:pt x="31994" y="655659"/>
                      <a:pt x="16656" y="650340"/>
                      <a:pt x="0" y="648409"/>
                    </a:cubicBezTo>
                    <a:cubicBezTo>
                      <a:pt x="3862" y="637212"/>
                      <a:pt x="7687" y="626045"/>
                      <a:pt x="11531" y="614848"/>
                    </a:cubicBezTo>
                    <a:cubicBezTo>
                      <a:pt x="14300" y="606797"/>
                      <a:pt x="17087" y="598745"/>
                      <a:pt x="19850" y="590693"/>
                    </a:cubicBezTo>
                    <a:cubicBezTo>
                      <a:pt x="21313" y="586443"/>
                      <a:pt x="22850" y="582222"/>
                      <a:pt x="24301" y="577972"/>
                    </a:cubicBezTo>
                    <a:cubicBezTo>
                      <a:pt x="26633" y="571189"/>
                      <a:pt x="28861" y="564346"/>
                      <a:pt x="31193" y="557563"/>
                    </a:cubicBezTo>
                    <a:cubicBezTo>
                      <a:pt x="36208" y="542966"/>
                      <a:pt x="41279" y="528332"/>
                      <a:pt x="46325" y="513746"/>
                    </a:cubicBezTo>
                    <a:cubicBezTo>
                      <a:pt x="46385" y="513716"/>
                      <a:pt x="46568" y="513655"/>
                      <a:pt x="46634" y="513625"/>
                    </a:cubicBezTo>
                    <a:cubicBezTo>
                      <a:pt x="53842" y="492785"/>
                      <a:pt x="60880" y="471800"/>
                      <a:pt x="68191" y="450996"/>
                    </a:cubicBezTo>
                    <a:cubicBezTo>
                      <a:pt x="70911" y="443273"/>
                      <a:pt x="73820" y="435616"/>
                      <a:pt x="76552" y="427898"/>
                    </a:cubicBezTo>
                    <a:cubicBezTo>
                      <a:pt x="76637" y="427855"/>
                      <a:pt x="76783" y="427819"/>
                      <a:pt x="76868" y="427776"/>
                    </a:cubicBezTo>
                    <a:cubicBezTo>
                      <a:pt x="81762" y="413968"/>
                      <a:pt x="86911" y="400275"/>
                      <a:pt x="91890" y="386492"/>
                    </a:cubicBezTo>
                    <a:cubicBezTo>
                      <a:pt x="97981" y="369605"/>
                      <a:pt x="104308" y="352833"/>
                      <a:pt x="110550" y="335995"/>
                    </a:cubicBezTo>
                    <a:cubicBezTo>
                      <a:pt x="120569" y="308992"/>
                      <a:pt x="129927" y="281758"/>
                      <a:pt x="140444" y="254905"/>
                    </a:cubicBezTo>
                    <a:cubicBezTo>
                      <a:pt x="143868" y="246152"/>
                      <a:pt x="147329" y="237349"/>
                      <a:pt x="150785" y="228562"/>
                    </a:cubicBezTo>
                    <a:cubicBezTo>
                      <a:pt x="153547" y="221535"/>
                      <a:pt x="156456" y="214593"/>
                      <a:pt x="159231" y="207566"/>
                    </a:cubicBezTo>
                    <a:cubicBezTo>
                      <a:pt x="163743" y="196141"/>
                      <a:pt x="168115" y="184662"/>
                      <a:pt x="172632" y="173302"/>
                    </a:cubicBezTo>
                    <a:cubicBezTo>
                      <a:pt x="174976" y="167406"/>
                      <a:pt x="177964" y="161894"/>
                      <a:pt x="180386" y="156128"/>
                    </a:cubicBezTo>
                    <a:cubicBezTo>
                      <a:pt x="184576" y="146173"/>
                      <a:pt x="188414" y="136084"/>
                      <a:pt x="193764" y="126502"/>
                    </a:cubicBezTo>
                    <a:cubicBezTo>
                      <a:pt x="197012" y="120689"/>
                      <a:pt x="201220" y="115414"/>
                      <a:pt x="204912" y="109827"/>
                    </a:cubicBezTo>
                    <a:cubicBezTo>
                      <a:pt x="204991" y="109700"/>
                      <a:pt x="205021" y="109526"/>
                      <a:pt x="205106" y="109398"/>
                    </a:cubicBezTo>
                    <a:cubicBezTo>
                      <a:pt x="217008" y="91423"/>
                      <a:pt x="230421" y="74473"/>
                      <a:pt x="246264" y="60013"/>
                    </a:cubicBezTo>
                    <a:cubicBezTo>
                      <a:pt x="252324" y="54481"/>
                      <a:pt x="258906" y="49792"/>
                      <a:pt x="265488" y="44915"/>
                    </a:cubicBezTo>
                    <a:cubicBezTo>
                      <a:pt x="272453" y="39742"/>
                      <a:pt x="279679" y="35059"/>
                      <a:pt x="287166" y="30669"/>
                    </a:cubicBezTo>
                    <a:cubicBezTo>
                      <a:pt x="294780" y="26209"/>
                      <a:pt x="302401" y="21528"/>
                      <a:pt x="310489" y="17939"/>
                    </a:cubicBezTo>
                    <a:close/>
                  </a:path>
                </a:pathLst>
              </a:custGeom>
              <a:solidFill>
                <a:srgbClr val="DD140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33" name="Google Shape;2833;p26"/>
              <p:cNvGrpSpPr/>
              <p:nvPr/>
            </p:nvGrpSpPr>
            <p:grpSpPr>
              <a:xfrm>
                <a:off x="1176777" y="327870"/>
                <a:ext cx="592331" cy="660985"/>
                <a:chOff x="1176777" y="327870"/>
                <a:chExt cx="592331" cy="660985"/>
              </a:xfrm>
            </p:grpSpPr>
            <p:sp>
              <p:nvSpPr>
                <p:cNvPr id="2834" name="Google Shape;2834;p26"/>
                <p:cNvSpPr/>
                <p:nvPr/>
              </p:nvSpPr>
              <p:spPr>
                <a:xfrm>
                  <a:off x="1589461" y="663684"/>
                  <a:ext cx="154112" cy="103370"/>
                </a:xfrm>
                <a:custGeom>
                  <a:rect b="b" l="l" r="r" t="t"/>
                  <a:pathLst>
                    <a:path extrusionOk="0" h="103370" w="154112">
                      <a:moveTo>
                        <a:pt x="0" y="32243"/>
                      </a:moveTo>
                      <a:cubicBezTo>
                        <a:pt x="24107" y="31041"/>
                        <a:pt x="50551" y="28752"/>
                        <a:pt x="80056" y="22643"/>
                      </a:cubicBezTo>
                      <a:cubicBezTo>
                        <a:pt x="104077" y="17670"/>
                        <a:pt x="129526" y="8896"/>
                        <a:pt x="154112" y="0"/>
                      </a:cubicBezTo>
                      <a:cubicBezTo>
                        <a:pt x="148586" y="17567"/>
                        <a:pt x="144111" y="35413"/>
                        <a:pt x="138804" y="52785"/>
                      </a:cubicBezTo>
                      <a:cubicBezTo>
                        <a:pt x="127340" y="90451"/>
                        <a:pt x="87579" y="111734"/>
                        <a:pt x="49920" y="100264"/>
                      </a:cubicBezTo>
                      <a:cubicBezTo>
                        <a:pt x="19346" y="90955"/>
                        <a:pt x="255" y="62665"/>
                        <a:pt x="0" y="32243"/>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5" name="Google Shape;2835;p26"/>
                <p:cNvSpPr/>
                <p:nvPr/>
              </p:nvSpPr>
              <p:spPr>
                <a:xfrm>
                  <a:off x="1594878" y="602037"/>
                  <a:ext cx="166705" cy="63000"/>
                </a:xfrm>
                <a:custGeom>
                  <a:rect b="b" l="l" r="r" t="t"/>
                  <a:pathLst>
                    <a:path extrusionOk="0" h="63000" w="166705">
                      <a:moveTo>
                        <a:pt x="3983" y="49028"/>
                      </a:moveTo>
                      <a:cubicBezTo>
                        <a:pt x="30810" y="45039"/>
                        <a:pt x="59465" y="40059"/>
                        <a:pt x="87840" y="31583"/>
                      </a:cubicBezTo>
                      <a:cubicBezTo>
                        <a:pt x="117060" y="22857"/>
                        <a:pt x="143188" y="11223"/>
                        <a:pt x="166706" y="0"/>
                      </a:cubicBezTo>
                      <a:cubicBezTo>
                        <a:pt x="164313" y="10792"/>
                        <a:pt x="160470" y="21278"/>
                        <a:pt x="157428" y="31996"/>
                      </a:cubicBezTo>
                      <a:cubicBezTo>
                        <a:pt x="157312" y="32044"/>
                        <a:pt x="157239" y="32062"/>
                        <a:pt x="157118" y="32111"/>
                      </a:cubicBezTo>
                      <a:cubicBezTo>
                        <a:pt x="137231" y="40679"/>
                        <a:pt x="115888" y="48706"/>
                        <a:pt x="92728" y="53953"/>
                      </a:cubicBezTo>
                      <a:cubicBezTo>
                        <a:pt x="61341" y="61063"/>
                        <a:pt x="29304" y="62800"/>
                        <a:pt x="0" y="63000"/>
                      </a:cubicBezTo>
                      <a:cubicBezTo>
                        <a:pt x="1123" y="59436"/>
                        <a:pt x="2028" y="55817"/>
                        <a:pt x="3054" y="52228"/>
                      </a:cubicBezTo>
                      <a:cubicBezTo>
                        <a:pt x="3394" y="51172"/>
                        <a:pt x="3643" y="50091"/>
                        <a:pt x="3983" y="49028"/>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6" name="Google Shape;2836;p26"/>
                <p:cNvSpPr/>
                <p:nvPr/>
              </p:nvSpPr>
              <p:spPr>
                <a:xfrm>
                  <a:off x="1605200" y="523421"/>
                  <a:ext cx="163908" cy="106732"/>
                </a:xfrm>
                <a:custGeom>
                  <a:rect b="b" l="l" r="r" t="t"/>
                  <a:pathLst>
                    <a:path extrusionOk="0" h="106732" w="163908">
                      <a:moveTo>
                        <a:pt x="15970" y="54763"/>
                      </a:moveTo>
                      <a:cubicBezTo>
                        <a:pt x="35856" y="49483"/>
                        <a:pt x="55275" y="44798"/>
                        <a:pt x="75811" y="37846"/>
                      </a:cubicBezTo>
                      <a:cubicBezTo>
                        <a:pt x="107715" y="27038"/>
                        <a:pt x="139496" y="12124"/>
                        <a:pt x="163706" y="0"/>
                      </a:cubicBezTo>
                      <a:cubicBezTo>
                        <a:pt x="164459" y="17609"/>
                        <a:pt x="163050" y="35120"/>
                        <a:pt x="160409" y="52524"/>
                      </a:cubicBezTo>
                      <a:cubicBezTo>
                        <a:pt x="135306" y="64530"/>
                        <a:pt x="105431" y="78407"/>
                        <a:pt x="76018" y="88333"/>
                      </a:cubicBezTo>
                      <a:cubicBezTo>
                        <a:pt x="47175" y="98067"/>
                        <a:pt x="21350" y="102986"/>
                        <a:pt x="0" y="106732"/>
                      </a:cubicBezTo>
                      <a:cubicBezTo>
                        <a:pt x="5556" y="89493"/>
                        <a:pt x="11568" y="72380"/>
                        <a:pt x="15970" y="54763"/>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7" name="Google Shape;2837;p26"/>
                <p:cNvSpPr/>
                <p:nvPr/>
              </p:nvSpPr>
              <p:spPr>
                <a:xfrm>
                  <a:off x="1626562" y="415089"/>
                  <a:ext cx="135755" cy="127016"/>
                </a:xfrm>
                <a:custGeom>
                  <a:rect b="b" l="l" r="r" t="t"/>
                  <a:pathLst>
                    <a:path extrusionOk="0" h="127016" w="135755">
                      <a:moveTo>
                        <a:pt x="106749" y="0"/>
                      </a:moveTo>
                      <a:cubicBezTo>
                        <a:pt x="112761" y="8426"/>
                        <a:pt x="118256" y="17421"/>
                        <a:pt x="122877" y="26665"/>
                      </a:cubicBezTo>
                      <a:cubicBezTo>
                        <a:pt x="127868" y="36509"/>
                        <a:pt x="132028" y="46689"/>
                        <a:pt x="135161" y="57278"/>
                      </a:cubicBezTo>
                      <a:cubicBezTo>
                        <a:pt x="135598" y="58756"/>
                        <a:pt x="135355" y="60201"/>
                        <a:pt x="135756" y="61682"/>
                      </a:cubicBezTo>
                      <a:cubicBezTo>
                        <a:pt x="118074" y="73501"/>
                        <a:pt x="98491" y="86420"/>
                        <a:pt x="74992" y="97821"/>
                      </a:cubicBezTo>
                      <a:cubicBezTo>
                        <a:pt x="49403" y="110234"/>
                        <a:pt x="23275" y="119601"/>
                        <a:pt x="559" y="127016"/>
                      </a:cubicBezTo>
                      <a:cubicBezTo>
                        <a:pt x="990" y="120489"/>
                        <a:pt x="1160" y="113945"/>
                        <a:pt x="0" y="107641"/>
                      </a:cubicBezTo>
                      <a:cubicBezTo>
                        <a:pt x="20773" y="92261"/>
                        <a:pt x="44278" y="73733"/>
                        <a:pt x="64657" y="52583"/>
                      </a:cubicBezTo>
                      <a:cubicBezTo>
                        <a:pt x="81586" y="35015"/>
                        <a:pt x="95163" y="16831"/>
                        <a:pt x="10674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8" name="Google Shape;2838;p26"/>
                <p:cNvSpPr/>
                <p:nvPr/>
              </p:nvSpPr>
              <p:spPr>
                <a:xfrm>
                  <a:off x="1566460" y="327870"/>
                  <a:ext cx="141245" cy="177141"/>
                </a:xfrm>
                <a:custGeom>
                  <a:rect b="b" l="l" r="r" t="t"/>
                  <a:pathLst>
                    <a:path extrusionOk="0" h="177141" w="141245">
                      <a:moveTo>
                        <a:pt x="0" y="0"/>
                      </a:moveTo>
                      <a:cubicBezTo>
                        <a:pt x="401" y="-7"/>
                        <a:pt x="765" y="273"/>
                        <a:pt x="1172" y="270"/>
                      </a:cubicBezTo>
                      <a:cubicBezTo>
                        <a:pt x="14045" y="148"/>
                        <a:pt x="26888" y="1353"/>
                        <a:pt x="39269" y="4033"/>
                      </a:cubicBezTo>
                      <a:cubicBezTo>
                        <a:pt x="50636" y="6493"/>
                        <a:pt x="61426" y="10225"/>
                        <a:pt x="72162" y="14749"/>
                      </a:cubicBezTo>
                      <a:cubicBezTo>
                        <a:pt x="79418" y="17626"/>
                        <a:pt x="86031" y="21732"/>
                        <a:pt x="92929" y="25418"/>
                      </a:cubicBezTo>
                      <a:cubicBezTo>
                        <a:pt x="110089" y="35074"/>
                        <a:pt x="126453" y="46543"/>
                        <a:pt x="140699" y="60423"/>
                      </a:cubicBezTo>
                      <a:cubicBezTo>
                        <a:pt x="140881" y="60597"/>
                        <a:pt x="141069" y="60754"/>
                        <a:pt x="141245" y="60929"/>
                      </a:cubicBezTo>
                      <a:cubicBezTo>
                        <a:pt x="132538" y="81330"/>
                        <a:pt x="122282" y="102336"/>
                        <a:pt x="108182" y="120429"/>
                      </a:cubicBezTo>
                      <a:cubicBezTo>
                        <a:pt x="92109" y="141052"/>
                        <a:pt x="71858" y="159994"/>
                        <a:pt x="52342" y="177141"/>
                      </a:cubicBezTo>
                      <a:cubicBezTo>
                        <a:pt x="50296" y="173659"/>
                        <a:pt x="49288" y="169628"/>
                        <a:pt x="46543" y="166512"/>
                      </a:cubicBezTo>
                      <a:cubicBezTo>
                        <a:pt x="40659" y="159824"/>
                        <a:pt x="33755" y="153607"/>
                        <a:pt x="25837" y="149411"/>
                      </a:cubicBezTo>
                      <a:cubicBezTo>
                        <a:pt x="22370" y="147571"/>
                        <a:pt x="18751" y="148589"/>
                        <a:pt x="15229" y="147722"/>
                      </a:cubicBezTo>
                      <a:cubicBezTo>
                        <a:pt x="19996" y="124826"/>
                        <a:pt x="23530" y="100444"/>
                        <a:pt x="20743" y="76557"/>
                      </a:cubicBezTo>
                      <a:cubicBezTo>
                        <a:pt x="17470" y="48559"/>
                        <a:pt x="9084" y="23291"/>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9" name="Google Shape;2839;p26"/>
                <p:cNvSpPr/>
                <p:nvPr/>
              </p:nvSpPr>
              <p:spPr>
                <a:xfrm>
                  <a:off x="1464040" y="332888"/>
                  <a:ext cx="87827" cy="156129"/>
                </a:xfrm>
                <a:custGeom>
                  <a:rect b="b" l="l" r="r" t="t"/>
                  <a:pathLst>
                    <a:path extrusionOk="0" h="156129" w="87827">
                      <a:moveTo>
                        <a:pt x="23317" y="12766"/>
                      </a:moveTo>
                      <a:cubicBezTo>
                        <a:pt x="35504" y="7354"/>
                        <a:pt x="47903" y="3060"/>
                        <a:pt x="60874" y="0"/>
                      </a:cubicBezTo>
                      <a:cubicBezTo>
                        <a:pt x="69727" y="21723"/>
                        <a:pt x="78993" y="48180"/>
                        <a:pt x="83790" y="75732"/>
                      </a:cubicBezTo>
                      <a:cubicBezTo>
                        <a:pt x="87567" y="97394"/>
                        <a:pt x="88186" y="121333"/>
                        <a:pt x="87670" y="144418"/>
                      </a:cubicBezTo>
                      <a:cubicBezTo>
                        <a:pt x="80062" y="147353"/>
                        <a:pt x="72854" y="150830"/>
                        <a:pt x="66102" y="156130"/>
                      </a:cubicBezTo>
                      <a:cubicBezTo>
                        <a:pt x="59113" y="130077"/>
                        <a:pt x="50436" y="101586"/>
                        <a:pt x="37951" y="78812"/>
                      </a:cubicBezTo>
                      <a:cubicBezTo>
                        <a:pt x="26396" y="57728"/>
                        <a:pt x="12660" y="41355"/>
                        <a:pt x="0" y="25496"/>
                      </a:cubicBezTo>
                      <a:cubicBezTo>
                        <a:pt x="7608" y="21036"/>
                        <a:pt x="15235" y="16355"/>
                        <a:pt x="23317" y="127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0" name="Google Shape;2840;p26"/>
                <p:cNvSpPr/>
                <p:nvPr/>
              </p:nvSpPr>
              <p:spPr>
                <a:xfrm>
                  <a:off x="1381780" y="372630"/>
                  <a:ext cx="131481" cy="168803"/>
                </a:xfrm>
                <a:custGeom>
                  <a:rect b="b" l="l" r="r" t="t"/>
                  <a:pathLst>
                    <a:path extrusionOk="0" h="168803" w="131481">
                      <a:moveTo>
                        <a:pt x="60582" y="0"/>
                      </a:moveTo>
                      <a:cubicBezTo>
                        <a:pt x="76595" y="21419"/>
                        <a:pt x="95528" y="48912"/>
                        <a:pt x="109822" y="77537"/>
                      </a:cubicBezTo>
                      <a:cubicBezTo>
                        <a:pt x="119191" y="96290"/>
                        <a:pt x="125852" y="114749"/>
                        <a:pt x="131481" y="132025"/>
                      </a:cubicBezTo>
                      <a:cubicBezTo>
                        <a:pt x="125712" y="138731"/>
                        <a:pt x="120709" y="145759"/>
                        <a:pt x="117108" y="152413"/>
                      </a:cubicBezTo>
                      <a:cubicBezTo>
                        <a:pt x="114333" y="157543"/>
                        <a:pt x="112773" y="163359"/>
                        <a:pt x="110483" y="168804"/>
                      </a:cubicBezTo>
                      <a:cubicBezTo>
                        <a:pt x="100252" y="148119"/>
                        <a:pt x="86310" y="124708"/>
                        <a:pt x="64748" y="105254"/>
                      </a:cubicBezTo>
                      <a:cubicBezTo>
                        <a:pt x="45815" y="88174"/>
                        <a:pt x="22333" y="75403"/>
                        <a:pt x="0" y="64911"/>
                      </a:cubicBezTo>
                      <a:cubicBezTo>
                        <a:pt x="11968" y="46795"/>
                        <a:pt x="25400" y="29664"/>
                        <a:pt x="41358" y="15098"/>
                      </a:cubicBezTo>
                      <a:cubicBezTo>
                        <a:pt x="47418" y="9566"/>
                        <a:pt x="54006" y="4877"/>
                        <a:pt x="60582"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1" name="Google Shape;2841;p26"/>
                <p:cNvSpPr/>
                <p:nvPr/>
              </p:nvSpPr>
              <p:spPr>
                <a:xfrm>
                  <a:off x="1336105" y="483842"/>
                  <a:ext cx="138998" cy="113593"/>
                </a:xfrm>
                <a:custGeom>
                  <a:rect b="b" l="l" r="r" t="t"/>
                  <a:pathLst>
                    <a:path extrusionOk="0" h="113593" w="138998">
                      <a:moveTo>
                        <a:pt x="21155" y="0"/>
                      </a:moveTo>
                      <a:cubicBezTo>
                        <a:pt x="40161" y="10880"/>
                        <a:pt x="62550" y="24269"/>
                        <a:pt x="82782" y="41520"/>
                      </a:cubicBezTo>
                      <a:cubicBezTo>
                        <a:pt x="103088" y="58832"/>
                        <a:pt x="122713" y="81412"/>
                        <a:pt x="138998" y="100755"/>
                      </a:cubicBezTo>
                      <a:cubicBezTo>
                        <a:pt x="137371" y="105022"/>
                        <a:pt x="135859" y="109327"/>
                        <a:pt x="134232" y="113594"/>
                      </a:cubicBezTo>
                      <a:cubicBezTo>
                        <a:pt x="111953" y="98050"/>
                        <a:pt x="83304" y="79990"/>
                        <a:pt x="58603" y="69887"/>
                      </a:cubicBezTo>
                      <a:cubicBezTo>
                        <a:pt x="37423" y="61224"/>
                        <a:pt x="17579" y="55930"/>
                        <a:pt x="0" y="51439"/>
                      </a:cubicBezTo>
                      <a:cubicBezTo>
                        <a:pt x="4512" y="40013"/>
                        <a:pt x="8884" y="28533"/>
                        <a:pt x="13401" y="17174"/>
                      </a:cubicBezTo>
                      <a:cubicBezTo>
                        <a:pt x="15745" y="11279"/>
                        <a:pt x="18727" y="5768"/>
                        <a:pt x="21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2" name="Google Shape;2842;p26"/>
                <p:cNvSpPr/>
                <p:nvPr/>
              </p:nvSpPr>
              <p:spPr>
                <a:xfrm>
                  <a:off x="1287425" y="556277"/>
                  <a:ext cx="174119" cy="121742"/>
                </a:xfrm>
                <a:custGeom>
                  <a:rect b="b" l="l" r="r" t="t"/>
                  <a:pathLst>
                    <a:path extrusionOk="0" h="121742" w="174119">
                      <a:moveTo>
                        <a:pt x="40234" y="0"/>
                      </a:moveTo>
                      <a:cubicBezTo>
                        <a:pt x="63029" y="6468"/>
                        <a:pt x="88836" y="14009"/>
                        <a:pt x="112505" y="25392"/>
                      </a:cubicBezTo>
                      <a:cubicBezTo>
                        <a:pt x="137286" y="37311"/>
                        <a:pt x="158010" y="51560"/>
                        <a:pt x="174120" y="64069"/>
                      </a:cubicBezTo>
                      <a:cubicBezTo>
                        <a:pt x="166845" y="83263"/>
                        <a:pt x="159680" y="102506"/>
                        <a:pt x="152473" y="121743"/>
                      </a:cubicBezTo>
                      <a:cubicBezTo>
                        <a:pt x="135173" y="115622"/>
                        <a:pt x="114163" y="108803"/>
                        <a:pt x="88217" y="104364"/>
                      </a:cubicBezTo>
                      <a:cubicBezTo>
                        <a:pt x="61918" y="99864"/>
                        <a:pt x="28673" y="102858"/>
                        <a:pt x="0" y="107436"/>
                      </a:cubicBezTo>
                      <a:cubicBezTo>
                        <a:pt x="10013" y="80427"/>
                        <a:pt x="19376" y="53194"/>
                        <a:pt x="29893" y="26342"/>
                      </a:cubicBezTo>
                      <a:cubicBezTo>
                        <a:pt x="33318" y="17590"/>
                        <a:pt x="36779" y="8787"/>
                        <a:pt x="40234"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3" name="Google Shape;2843;p26"/>
                <p:cNvSpPr/>
                <p:nvPr/>
              </p:nvSpPr>
              <p:spPr>
                <a:xfrm>
                  <a:off x="1253427" y="696040"/>
                  <a:ext cx="175285" cy="59570"/>
                </a:xfrm>
                <a:custGeom>
                  <a:rect b="b" l="l" r="r" t="t"/>
                  <a:pathLst>
                    <a:path extrusionOk="0" h="59570" w="175285">
                      <a:moveTo>
                        <a:pt x="15332" y="18170"/>
                      </a:moveTo>
                      <a:cubicBezTo>
                        <a:pt x="41151" y="7356"/>
                        <a:pt x="74542" y="-2232"/>
                        <a:pt x="111200" y="458"/>
                      </a:cubicBezTo>
                      <a:cubicBezTo>
                        <a:pt x="134954" y="2200"/>
                        <a:pt x="156371" y="7659"/>
                        <a:pt x="175286" y="13628"/>
                      </a:cubicBezTo>
                      <a:cubicBezTo>
                        <a:pt x="171867" y="22961"/>
                        <a:pt x="169013" y="32488"/>
                        <a:pt x="165649" y="41840"/>
                      </a:cubicBezTo>
                      <a:cubicBezTo>
                        <a:pt x="145751" y="37340"/>
                        <a:pt x="123794" y="33612"/>
                        <a:pt x="100792" y="33235"/>
                      </a:cubicBezTo>
                      <a:cubicBezTo>
                        <a:pt x="57631" y="32525"/>
                        <a:pt x="22838" y="47730"/>
                        <a:pt x="0" y="59570"/>
                      </a:cubicBezTo>
                      <a:cubicBezTo>
                        <a:pt x="4912" y="45708"/>
                        <a:pt x="10341" y="32003"/>
                        <a:pt x="15332" y="1817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4" name="Google Shape;2844;p26"/>
                <p:cNvSpPr/>
                <p:nvPr/>
              </p:nvSpPr>
              <p:spPr>
                <a:xfrm>
                  <a:off x="1223199" y="757811"/>
                  <a:ext cx="187824" cy="83648"/>
                </a:xfrm>
                <a:custGeom>
                  <a:rect b="b" l="l" r="r" t="t"/>
                  <a:pathLst>
                    <a:path extrusionOk="0" h="83648" w="187824">
                      <a:moveTo>
                        <a:pt x="22176" y="20783"/>
                      </a:moveTo>
                      <a:cubicBezTo>
                        <a:pt x="46112" y="11984"/>
                        <a:pt x="81592" y="2384"/>
                        <a:pt x="127625" y="168"/>
                      </a:cubicBezTo>
                      <a:cubicBezTo>
                        <a:pt x="145241" y="-682"/>
                        <a:pt x="166888" y="1917"/>
                        <a:pt x="187825" y="3052"/>
                      </a:cubicBezTo>
                      <a:cubicBezTo>
                        <a:pt x="182081" y="19253"/>
                        <a:pt x="176622" y="35550"/>
                        <a:pt x="170993" y="51794"/>
                      </a:cubicBezTo>
                      <a:cubicBezTo>
                        <a:pt x="156875" y="50907"/>
                        <a:pt x="140049" y="48393"/>
                        <a:pt x="128797" y="48509"/>
                      </a:cubicBezTo>
                      <a:cubicBezTo>
                        <a:pt x="75568" y="49049"/>
                        <a:pt x="21981" y="73149"/>
                        <a:pt x="0" y="83648"/>
                      </a:cubicBezTo>
                      <a:cubicBezTo>
                        <a:pt x="7214" y="62784"/>
                        <a:pt x="14233" y="41841"/>
                        <a:pt x="21556" y="21020"/>
                      </a:cubicBezTo>
                      <a:cubicBezTo>
                        <a:pt x="21945" y="20874"/>
                        <a:pt x="21781" y="20929"/>
                        <a:pt x="22176" y="20783"/>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5" name="Google Shape;2845;p26"/>
                <p:cNvSpPr/>
                <p:nvPr/>
              </p:nvSpPr>
              <p:spPr>
                <a:xfrm>
                  <a:off x="1196724" y="844021"/>
                  <a:ext cx="185547" cy="74390"/>
                </a:xfrm>
                <a:custGeom>
                  <a:rect b="b" l="l" r="r" t="t"/>
                  <a:pathLst>
                    <a:path extrusionOk="0" h="74390" w="185547">
                      <a:moveTo>
                        <a:pt x="29292" y="34120"/>
                      </a:moveTo>
                      <a:cubicBezTo>
                        <a:pt x="63983" y="21744"/>
                        <a:pt x="108716" y="8179"/>
                        <a:pt x="149175" y="2702"/>
                      </a:cubicBezTo>
                      <a:cubicBezTo>
                        <a:pt x="160524" y="1166"/>
                        <a:pt x="173288" y="729"/>
                        <a:pt x="185548" y="0"/>
                      </a:cubicBezTo>
                      <a:cubicBezTo>
                        <a:pt x="182123" y="9989"/>
                        <a:pt x="178535" y="19923"/>
                        <a:pt x="175134" y="29930"/>
                      </a:cubicBezTo>
                      <a:cubicBezTo>
                        <a:pt x="163967" y="30944"/>
                        <a:pt x="151756" y="31290"/>
                        <a:pt x="142041" y="32820"/>
                      </a:cubicBezTo>
                      <a:cubicBezTo>
                        <a:pt x="82794" y="42123"/>
                        <a:pt x="27981" y="63211"/>
                        <a:pt x="0" y="74390"/>
                      </a:cubicBezTo>
                      <a:cubicBezTo>
                        <a:pt x="3795" y="63345"/>
                        <a:pt x="7542" y="52300"/>
                        <a:pt x="11337" y="41261"/>
                      </a:cubicBezTo>
                      <a:cubicBezTo>
                        <a:pt x="19601" y="38024"/>
                        <a:pt x="18763" y="37872"/>
                        <a:pt x="29292" y="3412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6" name="Google Shape;2846;p26"/>
                <p:cNvSpPr/>
                <p:nvPr/>
              </p:nvSpPr>
              <p:spPr>
                <a:xfrm>
                  <a:off x="1176777" y="897742"/>
                  <a:ext cx="186549" cy="91113"/>
                </a:xfrm>
                <a:custGeom>
                  <a:rect b="b" l="l" r="r" t="t"/>
                  <a:pathLst>
                    <a:path extrusionOk="0" h="91113" w="186549">
                      <a:moveTo>
                        <a:pt x="11531" y="44770"/>
                      </a:moveTo>
                      <a:cubicBezTo>
                        <a:pt x="34454" y="34879"/>
                        <a:pt x="70984" y="22170"/>
                        <a:pt x="127589" y="9819"/>
                      </a:cubicBezTo>
                      <a:cubicBezTo>
                        <a:pt x="145471" y="5914"/>
                        <a:pt x="166171" y="2969"/>
                        <a:pt x="186550" y="0"/>
                      </a:cubicBezTo>
                      <a:cubicBezTo>
                        <a:pt x="180435" y="18071"/>
                        <a:pt x="173920" y="36008"/>
                        <a:pt x="167817" y="54085"/>
                      </a:cubicBezTo>
                      <a:cubicBezTo>
                        <a:pt x="167641" y="54607"/>
                        <a:pt x="167532" y="55160"/>
                        <a:pt x="167356" y="55682"/>
                      </a:cubicBezTo>
                      <a:cubicBezTo>
                        <a:pt x="167301" y="55834"/>
                        <a:pt x="167210" y="55967"/>
                        <a:pt x="167161" y="56113"/>
                      </a:cubicBezTo>
                      <a:cubicBezTo>
                        <a:pt x="163894" y="56696"/>
                        <a:pt x="159832" y="56987"/>
                        <a:pt x="156675" y="57583"/>
                      </a:cubicBezTo>
                      <a:cubicBezTo>
                        <a:pt x="110666" y="66199"/>
                        <a:pt x="76030" y="78744"/>
                        <a:pt x="47205" y="91113"/>
                      </a:cubicBezTo>
                      <a:cubicBezTo>
                        <a:pt x="32000" y="85581"/>
                        <a:pt x="16662" y="80262"/>
                        <a:pt x="0" y="78331"/>
                      </a:cubicBezTo>
                      <a:cubicBezTo>
                        <a:pt x="3862" y="67140"/>
                        <a:pt x="7687" y="55967"/>
                        <a:pt x="11531" y="4477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2847" name="Google Shape;2847;p26"/>
            <p:cNvPicPr preferRelativeResize="0"/>
            <p:nvPr/>
          </p:nvPicPr>
          <p:blipFill rotWithShape="1">
            <a:blip r:embed="rId3">
              <a:alphaModFix/>
            </a:blip>
            <a:srcRect b="0" l="0" r="0" t="0"/>
            <a:stretch/>
          </p:blipFill>
          <p:spPr>
            <a:xfrm>
              <a:off x="931840" y="2789938"/>
              <a:ext cx="2496240" cy="588814"/>
            </a:xfrm>
            <a:custGeom>
              <a:rect b="b" l="l" r="r" t="t"/>
              <a:pathLst>
                <a:path extrusionOk="0" h="243563" w="1032571">
                  <a:moveTo>
                    <a:pt x="-136" y="144"/>
                  </a:moveTo>
                  <a:lnTo>
                    <a:pt x="1032436" y="144"/>
                  </a:lnTo>
                  <a:lnTo>
                    <a:pt x="1032436" y="243708"/>
                  </a:lnTo>
                  <a:lnTo>
                    <a:pt x="-136" y="243708"/>
                  </a:lnTo>
                  <a:close/>
                </a:path>
              </a:pathLst>
            </a:custGeom>
            <a:noFill/>
            <a:ln>
              <a:noFill/>
            </a:ln>
          </p:spPr>
        </p:pic>
        <p:pic>
          <p:nvPicPr>
            <p:cNvPr id="2848" name="Google Shape;2848;p26"/>
            <p:cNvPicPr preferRelativeResize="0"/>
            <p:nvPr/>
          </p:nvPicPr>
          <p:blipFill rotWithShape="1">
            <a:blip r:embed="rId3">
              <a:alphaModFix/>
            </a:blip>
            <a:srcRect b="0" l="0" r="0" t="0"/>
            <a:stretch/>
          </p:blipFill>
          <p:spPr>
            <a:xfrm>
              <a:off x="1008585" y="3508909"/>
              <a:ext cx="2326455" cy="588814"/>
            </a:xfrm>
            <a:custGeom>
              <a:rect b="b" l="l" r="r" t="t"/>
              <a:pathLst>
                <a:path extrusionOk="0" h="243563" w="962339">
                  <a:moveTo>
                    <a:pt x="-136" y="193"/>
                  </a:moveTo>
                  <a:lnTo>
                    <a:pt x="962203" y="193"/>
                  </a:lnTo>
                  <a:lnTo>
                    <a:pt x="962203" y="243757"/>
                  </a:lnTo>
                  <a:lnTo>
                    <a:pt x="-136" y="243757"/>
                  </a:lnTo>
                  <a:close/>
                </a:path>
              </a:pathLst>
            </a:custGeom>
            <a:noFill/>
            <a:ln>
              <a:noFill/>
            </a:ln>
          </p:spPr>
        </p:pic>
        <p:pic>
          <p:nvPicPr>
            <p:cNvPr id="2849" name="Google Shape;2849;p26"/>
            <p:cNvPicPr preferRelativeResize="0"/>
            <p:nvPr/>
          </p:nvPicPr>
          <p:blipFill rotWithShape="1">
            <a:blip r:embed="rId3">
              <a:alphaModFix/>
            </a:blip>
            <a:srcRect b="0" l="0" r="0" t="0"/>
            <a:stretch/>
          </p:blipFill>
          <p:spPr>
            <a:xfrm>
              <a:off x="1102042" y="4234104"/>
              <a:ext cx="2160334" cy="588814"/>
            </a:xfrm>
            <a:custGeom>
              <a:rect b="b" l="l" r="r" t="t"/>
              <a:pathLst>
                <a:path extrusionOk="0" h="243563" w="893623">
                  <a:moveTo>
                    <a:pt x="-136" y="243"/>
                  </a:moveTo>
                  <a:lnTo>
                    <a:pt x="893488" y="243"/>
                  </a:lnTo>
                  <a:lnTo>
                    <a:pt x="893488" y="243806"/>
                  </a:lnTo>
                  <a:lnTo>
                    <a:pt x="-136" y="243806"/>
                  </a:lnTo>
                  <a:close/>
                </a:path>
              </a:pathLst>
            </a:custGeom>
            <a:noFill/>
            <a:ln>
              <a:noFill/>
            </a:ln>
          </p:spPr>
        </p:pic>
        <p:sp>
          <p:nvSpPr>
            <p:cNvPr id="2850" name="Google Shape;2850;p26"/>
            <p:cNvSpPr/>
            <p:nvPr/>
          </p:nvSpPr>
          <p:spPr>
            <a:xfrm>
              <a:off x="2602165" y="711292"/>
              <a:ext cx="1422038" cy="1746995"/>
            </a:xfrm>
            <a:custGeom>
              <a:rect b="b" l="l" r="r" t="t"/>
              <a:pathLst>
                <a:path extrusionOk="0" h="1700238" w="1383979">
                  <a:moveTo>
                    <a:pt x="868654" y="80"/>
                  </a:moveTo>
                  <a:cubicBezTo>
                    <a:pt x="838231" y="2300"/>
                    <a:pt x="808589" y="8262"/>
                    <a:pt x="779357" y="16159"/>
                  </a:cubicBezTo>
                  <a:cubicBezTo>
                    <a:pt x="778547" y="16378"/>
                    <a:pt x="777795" y="15930"/>
                    <a:pt x="776976" y="16159"/>
                  </a:cubicBezTo>
                  <a:cubicBezTo>
                    <a:pt x="746724" y="24445"/>
                    <a:pt x="717778" y="35275"/>
                    <a:pt x="689469" y="48896"/>
                  </a:cubicBezTo>
                  <a:cubicBezTo>
                    <a:pt x="670191" y="58164"/>
                    <a:pt x="651865" y="70003"/>
                    <a:pt x="633805" y="81338"/>
                  </a:cubicBezTo>
                  <a:cubicBezTo>
                    <a:pt x="616031" y="92501"/>
                    <a:pt x="599068" y="104341"/>
                    <a:pt x="582608" y="117362"/>
                  </a:cubicBezTo>
                  <a:cubicBezTo>
                    <a:pt x="567073" y="129630"/>
                    <a:pt x="551595" y="141641"/>
                    <a:pt x="537365" y="155462"/>
                  </a:cubicBezTo>
                  <a:cubicBezTo>
                    <a:pt x="500151" y="191571"/>
                    <a:pt x="468947" y="233481"/>
                    <a:pt x="441515" y="277801"/>
                  </a:cubicBezTo>
                  <a:cubicBezTo>
                    <a:pt x="441324" y="278115"/>
                    <a:pt x="441115" y="278372"/>
                    <a:pt x="440924" y="278687"/>
                  </a:cubicBezTo>
                  <a:cubicBezTo>
                    <a:pt x="432418" y="292460"/>
                    <a:pt x="422741" y="305480"/>
                    <a:pt x="415321" y="319768"/>
                  </a:cubicBezTo>
                  <a:cubicBezTo>
                    <a:pt x="403110" y="343314"/>
                    <a:pt x="394652" y="368031"/>
                    <a:pt x="385260" y="392396"/>
                  </a:cubicBezTo>
                  <a:cubicBezTo>
                    <a:pt x="379831" y="406503"/>
                    <a:pt x="372925" y="419942"/>
                    <a:pt x="367696" y="434363"/>
                  </a:cubicBezTo>
                  <a:cubicBezTo>
                    <a:pt x="357619" y="462148"/>
                    <a:pt x="347988" y="490361"/>
                    <a:pt x="337940" y="518307"/>
                  </a:cubicBezTo>
                  <a:cubicBezTo>
                    <a:pt x="331758" y="535490"/>
                    <a:pt x="325338" y="552311"/>
                    <a:pt x="319185" y="569494"/>
                  </a:cubicBezTo>
                  <a:lnTo>
                    <a:pt x="295963" y="634093"/>
                  </a:lnTo>
                  <a:cubicBezTo>
                    <a:pt x="272541" y="699749"/>
                    <a:pt x="252082" y="766043"/>
                    <a:pt x="229888" y="832032"/>
                  </a:cubicBezTo>
                  <a:cubicBezTo>
                    <a:pt x="216039" y="873180"/>
                    <a:pt x="201989" y="914309"/>
                    <a:pt x="188512" y="955562"/>
                  </a:cubicBezTo>
                  <a:cubicBezTo>
                    <a:pt x="177510" y="989223"/>
                    <a:pt x="165975" y="1022742"/>
                    <a:pt x="155174" y="1056470"/>
                  </a:cubicBezTo>
                  <a:cubicBezTo>
                    <a:pt x="154974" y="1056574"/>
                    <a:pt x="154774" y="1056651"/>
                    <a:pt x="154583" y="1056765"/>
                  </a:cubicBezTo>
                  <a:cubicBezTo>
                    <a:pt x="148545" y="1075615"/>
                    <a:pt x="142116" y="1094446"/>
                    <a:pt x="136124" y="1113315"/>
                  </a:cubicBezTo>
                  <a:cubicBezTo>
                    <a:pt x="119998" y="1164112"/>
                    <a:pt x="104368" y="1215118"/>
                    <a:pt x="88499" y="1266020"/>
                  </a:cubicBezTo>
                  <a:cubicBezTo>
                    <a:pt x="88347" y="1266096"/>
                    <a:pt x="88061" y="1266229"/>
                    <a:pt x="87908" y="1266315"/>
                  </a:cubicBezTo>
                  <a:cubicBezTo>
                    <a:pt x="76793" y="1301929"/>
                    <a:pt x="65620" y="1337819"/>
                    <a:pt x="54571" y="1373471"/>
                  </a:cubicBezTo>
                  <a:cubicBezTo>
                    <a:pt x="49437" y="1390026"/>
                    <a:pt x="44513" y="1406609"/>
                    <a:pt x="39388" y="1423182"/>
                  </a:cubicBezTo>
                  <a:cubicBezTo>
                    <a:pt x="36188" y="1433555"/>
                    <a:pt x="32778" y="1443756"/>
                    <a:pt x="29558" y="1454138"/>
                  </a:cubicBezTo>
                  <a:cubicBezTo>
                    <a:pt x="23482" y="1473789"/>
                    <a:pt x="16034" y="1472354"/>
                    <a:pt x="11108" y="1513365"/>
                  </a:cubicBezTo>
                  <a:cubicBezTo>
                    <a:pt x="6182" y="1554376"/>
                    <a:pt x="8506" y="1672866"/>
                    <a:pt x="0" y="1700203"/>
                  </a:cubicBezTo>
                  <a:cubicBezTo>
                    <a:pt x="62806" y="1702832"/>
                    <a:pt x="323190" y="1557846"/>
                    <a:pt x="387946" y="1529138"/>
                  </a:cubicBezTo>
                  <a:cubicBezTo>
                    <a:pt x="388051" y="1528786"/>
                    <a:pt x="388422" y="1528310"/>
                    <a:pt x="388537" y="1527957"/>
                  </a:cubicBezTo>
                  <a:cubicBezTo>
                    <a:pt x="388927" y="1526671"/>
                    <a:pt x="389041" y="1525366"/>
                    <a:pt x="389432" y="1524081"/>
                  </a:cubicBezTo>
                  <a:cubicBezTo>
                    <a:pt x="402843" y="1479951"/>
                    <a:pt x="417359" y="1436346"/>
                    <a:pt x="430808" y="1392226"/>
                  </a:cubicBezTo>
                  <a:cubicBezTo>
                    <a:pt x="436742" y="1372728"/>
                    <a:pt x="443296" y="1353374"/>
                    <a:pt x="449258" y="1333876"/>
                  </a:cubicBezTo>
                  <a:cubicBezTo>
                    <a:pt x="456745" y="1309463"/>
                    <a:pt x="464946" y="1285060"/>
                    <a:pt x="472471" y="1260657"/>
                  </a:cubicBezTo>
                  <a:cubicBezTo>
                    <a:pt x="481129" y="1232606"/>
                    <a:pt x="489911" y="1204726"/>
                    <a:pt x="498665" y="1176713"/>
                  </a:cubicBezTo>
                  <a:cubicBezTo>
                    <a:pt x="511076" y="1137061"/>
                    <a:pt x="522896" y="1097218"/>
                    <a:pt x="535583" y="1057651"/>
                  </a:cubicBezTo>
                  <a:cubicBezTo>
                    <a:pt x="541565" y="1038972"/>
                    <a:pt x="547366" y="1020360"/>
                    <a:pt x="553433" y="1001701"/>
                  </a:cubicBezTo>
                  <a:cubicBezTo>
                    <a:pt x="560873" y="978850"/>
                    <a:pt x="567006" y="955438"/>
                    <a:pt x="574569" y="932645"/>
                  </a:cubicBezTo>
                  <a:cubicBezTo>
                    <a:pt x="582732" y="908042"/>
                    <a:pt x="589752" y="883057"/>
                    <a:pt x="598087" y="858521"/>
                  </a:cubicBezTo>
                  <a:cubicBezTo>
                    <a:pt x="598458" y="857445"/>
                    <a:pt x="598915" y="856626"/>
                    <a:pt x="599277" y="855549"/>
                  </a:cubicBezTo>
                  <a:cubicBezTo>
                    <a:pt x="615260" y="808534"/>
                    <a:pt x="631033" y="761385"/>
                    <a:pt x="647198" y="714456"/>
                  </a:cubicBezTo>
                  <a:cubicBezTo>
                    <a:pt x="653636" y="695767"/>
                    <a:pt x="660380" y="677184"/>
                    <a:pt x="666847" y="658496"/>
                  </a:cubicBezTo>
                  <a:cubicBezTo>
                    <a:pt x="670458" y="648066"/>
                    <a:pt x="673944" y="637674"/>
                    <a:pt x="677563" y="627245"/>
                  </a:cubicBezTo>
                  <a:cubicBezTo>
                    <a:pt x="677687" y="626892"/>
                    <a:pt x="677735" y="626416"/>
                    <a:pt x="677858" y="626054"/>
                  </a:cubicBezTo>
                  <a:cubicBezTo>
                    <a:pt x="689832" y="591497"/>
                    <a:pt x="702309" y="556226"/>
                    <a:pt x="715663" y="521574"/>
                  </a:cubicBezTo>
                  <a:cubicBezTo>
                    <a:pt x="720788" y="508249"/>
                    <a:pt x="724217" y="493999"/>
                    <a:pt x="730541" y="481388"/>
                  </a:cubicBezTo>
                  <a:cubicBezTo>
                    <a:pt x="738761" y="465053"/>
                    <a:pt x="750144" y="447717"/>
                    <a:pt x="763583" y="431087"/>
                  </a:cubicBezTo>
                  <a:cubicBezTo>
                    <a:pt x="775261" y="416580"/>
                    <a:pt x="788844" y="404083"/>
                    <a:pt x="803465" y="392101"/>
                  </a:cubicBezTo>
                  <a:cubicBezTo>
                    <a:pt x="804351" y="391358"/>
                    <a:pt x="805255" y="390729"/>
                    <a:pt x="806151" y="390015"/>
                  </a:cubicBezTo>
                  <a:cubicBezTo>
                    <a:pt x="806361" y="389843"/>
                    <a:pt x="806531" y="389882"/>
                    <a:pt x="806741" y="389720"/>
                  </a:cubicBezTo>
                  <a:cubicBezTo>
                    <a:pt x="820914" y="378242"/>
                    <a:pt x="836069" y="371193"/>
                    <a:pt x="851985" y="364116"/>
                  </a:cubicBezTo>
                  <a:cubicBezTo>
                    <a:pt x="852976" y="363678"/>
                    <a:pt x="853671" y="362754"/>
                    <a:pt x="854671" y="362326"/>
                  </a:cubicBezTo>
                  <a:cubicBezTo>
                    <a:pt x="878055" y="352486"/>
                    <a:pt x="902296" y="350496"/>
                    <a:pt x="926994" y="355782"/>
                  </a:cubicBezTo>
                  <a:cubicBezTo>
                    <a:pt x="935576" y="357611"/>
                    <a:pt x="944082" y="354868"/>
                    <a:pt x="952598" y="359059"/>
                  </a:cubicBezTo>
                  <a:cubicBezTo>
                    <a:pt x="972038" y="368603"/>
                    <a:pt x="989078" y="383214"/>
                    <a:pt x="1003794" y="398940"/>
                  </a:cubicBezTo>
                  <a:cubicBezTo>
                    <a:pt x="1010653" y="406265"/>
                    <a:pt x="1013472" y="415980"/>
                    <a:pt x="1018673" y="424238"/>
                  </a:cubicBezTo>
                  <a:cubicBezTo>
                    <a:pt x="1025606" y="435240"/>
                    <a:pt x="1034446" y="445279"/>
                    <a:pt x="1038027" y="458176"/>
                  </a:cubicBezTo>
                  <a:cubicBezTo>
                    <a:pt x="1038761" y="460852"/>
                    <a:pt x="1038332" y="463796"/>
                    <a:pt x="1038913" y="466510"/>
                  </a:cubicBezTo>
                  <a:cubicBezTo>
                    <a:pt x="1041704" y="479436"/>
                    <a:pt x="1041571" y="492923"/>
                    <a:pt x="1041294" y="506401"/>
                  </a:cubicBezTo>
                  <a:cubicBezTo>
                    <a:pt x="1041275" y="508696"/>
                    <a:pt x="1041675" y="510925"/>
                    <a:pt x="1041590" y="513240"/>
                  </a:cubicBezTo>
                  <a:cubicBezTo>
                    <a:pt x="1040628" y="540472"/>
                    <a:pt x="1037123" y="567561"/>
                    <a:pt x="1031769" y="593012"/>
                  </a:cubicBezTo>
                  <a:cubicBezTo>
                    <a:pt x="1031217" y="595641"/>
                    <a:pt x="1030560" y="598127"/>
                    <a:pt x="1029988" y="600755"/>
                  </a:cubicBezTo>
                  <a:cubicBezTo>
                    <a:pt x="1020654" y="643647"/>
                    <a:pt x="1007309" y="685490"/>
                    <a:pt x="995165" y="727552"/>
                  </a:cubicBezTo>
                  <a:cubicBezTo>
                    <a:pt x="990278" y="744459"/>
                    <a:pt x="986363" y="761538"/>
                    <a:pt x="981468" y="778454"/>
                  </a:cubicBezTo>
                  <a:cubicBezTo>
                    <a:pt x="980725" y="781035"/>
                    <a:pt x="980125" y="783912"/>
                    <a:pt x="979382" y="786493"/>
                  </a:cubicBezTo>
                  <a:cubicBezTo>
                    <a:pt x="978534" y="789427"/>
                    <a:pt x="977848" y="792179"/>
                    <a:pt x="977001" y="795123"/>
                  </a:cubicBezTo>
                  <a:cubicBezTo>
                    <a:pt x="975610" y="800914"/>
                    <a:pt x="974448" y="806943"/>
                    <a:pt x="972838" y="812687"/>
                  </a:cubicBezTo>
                  <a:cubicBezTo>
                    <a:pt x="970609" y="820602"/>
                    <a:pt x="968143" y="828251"/>
                    <a:pt x="965990" y="836194"/>
                  </a:cubicBezTo>
                  <a:cubicBezTo>
                    <a:pt x="961303" y="853473"/>
                    <a:pt x="961160" y="870665"/>
                    <a:pt x="961827" y="887696"/>
                  </a:cubicBezTo>
                  <a:cubicBezTo>
                    <a:pt x="961846" y="888172"/>
                    <a:pt x="962694" y="888706"/>
                    <a:pt x="962713" y="889182"/>
                  </a:cubicBezTo>
                  <a:cubicBezTo>
                    <a:pt x="963456" y="904746"/>
                    <a:pt x="967009" y="919557"/>
                    <a:pt x="971648" y="934130"/>
                  </a:cubicBezTo>
                  <a:cubicBezTo>
                    <a:pt x="972924" y="937988"/>
                    <a:pt x="973972" y="941989"/>
                    <a:pt x="975515" y="945732"/>
                  </a:cubicBezTo>
                  <a:cubicBezTo>
                    <a:pt x="980430" y="958134"/>
                    <a:pt x="986716" y="969640"/>
                    <a:pt x="994269" y="980565"/>
                  </a:cubicBezTo>
                  <a:cubicBezTo>
                    <a:pt x="999032" y="987194"/>
                    <a:pt x="1004966" y="993090"/>
                    <a:pt x="1010634" y="999015"/>
                  </a:cubicBezTo>
                  <a:cubicBezTo>
                    <a:pt x="1018044" y="1006940"/>
                    <a:pt x="1024950" y="1015217"/>
                    <a:pt x="1033855" y="1021637"/>
                  </a:cubicBezTo>
                  <a:cubicBezTo>
                    <a:pt x="1049943" y="1033048"/>
                    <a:pt x="1067640" y="1042982"/>
                    <a:pt x="1087729" y="1048430"/>
                  </a:cubicBezTo>
                  <a:cubicBezTo>
                    <a:pt x="1179578" y="1073357"/>
                    <a:pt x="1273857" y="1018827"/>
                    <a:pt x="1298765" y="926987"/>
                  </a:cubicBezTo>
                  <a:cubicBezTo>
                    <a:pt x="1310300" y="884610"/>
                    <a:pt x="1319768" y="841252"/>
                    <a:pt x="1331807" y="798399"/>
                  </a:cubicBezTo>
                  <a:cubicBezTo>
                    <a:pt x="1338541" y="774453"/>
                    <a:pt x="1343922" y="750441"/>
                    <a:pt x="1349971" y="726362"/>
                  </a:cubicBezTo>
                  <a:cubicBezTo>
                    <a:pt x="1350257" y="726228"/>
                    <a:pt x="1350571" y="726200"/>
                    <a:pt x="1350857" y="726066"/>
                  </a:cubicBezTo>
                  <a:cubicBezTo>
                    <a:pt x="1357410" y="699949"/>
                    <a:pt x="1365811" y="674327"/>
                    <a:pt x="1370802" y="648076"/>
                  </a:cubicBezTo>
                  <a:cubicBezTo>
                    <a:pt x="1374803" y="627006"/>
                    <a:pt x="1375993" y="605823"/>
                    <a:pt x="1378546" y="584677"/>
                  </a:cubicBezTo>
                  <a:cubicBezTo>
                    <a:pt x="1378641" y="583839"/>
                    <a:pt x="1378441" y="583144"/>
                    <a:pt x="1378546" y="582296"/>
                  </a:cubicBezTo>
                  <a:cubicBezTo>
                    <a:pt x="1383337" y="541491"/>
                    <a:pt x="1385576" y="500410"/>
                    <a:pt x="1382708" y="459366"/>
                  </a:cubicBezTo>
                  <a:cubicBezTo>
                    <a:pt x="1382661" y="458757"/>
                    <a:pt x="1382756" y="458185"/>
                    <a:pt x="1382708" y="457576"/>
                  </a:cubicBezTo>
                  <a:cubicBezTo>
                    <a:pt x="1379965" y="420219"/>
                    <a:pt x="1374774" y="382862"/>
                    <a:pt x="1363363" y="345362"/>
                  </a:cubicBezTo>
                  <a:cubicBezTo>
                    <a:pt x="1362277" y="341818"/>
                    <a:pt x="1362744" y="338189"/>
                    <a:pt x="1361573" y="334646"/>
                  </a:cubicBezTo>
                  <a:cubicBezTo>
                    <a:pt x="1353229" y="309291"/>
                    <a:pt x="1342513" y="285135"/>
                    <a:pt x="1329721" y="261723"/>
                  </a:cubicBezTo>
                  <a:cubicBezTo>
                    <a:pt x="1317872" y="239729"/>
                    <a:pt x="1303794" y="218232"/>
                    <a:pt x="1288649" y="198324"/>
                  </a:cubicBezTo>
                  <a:cubicBezTo>
                    <a:pt x="1270657" y="174664"/>
                    <a:pt x="1246853" y="156900"/>
                    <a:pt x="1224946" y="136707"/>
                  </a:cubicBezTo>
                  <a:cubicBezTo>
                    <a:pt x="1224518" y="136297"/>
                    <a:pt x="1223908" y="135926"/>
                    <a:pt x="1223460" y="135516"/>
                  </a:cubicBezTo>
                  <a:cubicBezTo>
                    <a:pt x="1223184" y="135259"/>
                    <a:pt x="1222841" y="135469"/>
                    <a:pt x="1222565" y="135221"/>
                  </a:cubicBezTo>
                  <a:cubicBezTo>
                    <a:pt x="1187598" y="103322"/>
                    <a:pt x="1147975" y="76938"/>
                    <a:pt x="1106483" y="55144"/>
                  </a:cubicBezTo>
                  <a:cubicBezTo>
                    <a:pt x="1106160" y="54983"/>
                    <a:pt x="1105921" y="54725"/>
                    <a:pt x="1105588" y="54554"/>
                  </a:cubicBezTo>
                  <a:cubicBezTo>
                    <a:pt x="1090882" y="47258"/>
                    <a:pt x="1076346" y="39914"/>
                    <a:pt x="1061240" y="33713"/>
                  </a:cubicBezTo>
                  <a:cubicBezTo>
                    <a:pt x="1058915" y="32846"/>
                    <a:pt x="1057020" y="31284"/>
                    <a:pt x="1054696" y="30446"/>
                  </a:cubicBezTo>
                  <a:cubicBezTo>
                    <a:pt x="1028417" y="20312"/>
                    <a:pt x="1001965" y="12034"/>
                    <a:pt x="974324" y="6929"/>
                  </a:cubicBezTo>
                  <a:cubicBezTo>
                    <a:pt x="944206" y="1366"/>
                    <a:pt x="913155" y="-567"/>
                    <a:pt x="882046" y="680"/>
                  </a:cubicBezTo>
                  <a:cubicBezTo>
                    <a:pt x="881084" y="719"/>
                    <a:pt x="880046" y="33"/>
                    <a:pt x="879074" y="80"/>
                  </a:cubicBezTo>
                  <a:cubicBezTo>
                    <a:pt x="875588" y="252"/>
                    <a:pt x="872140" y="-167"/>
                    <a:pt x="868654" y="80"/>
                  </a:cubicBezTo>
                  <a:close/>
                  <a:moveTo>
                    <a:pt x="885323" y="81043"/>
                  </a:moveTo>
                  <a:cubicBezTo>
                    <a:pt x="906849" y="79595"/>
                    <a:pt x="928937" y="80233"/>
                    <a:pt x="951407" y="83129"/>
                  </a:cubicBezTo>
                  <a:cubicBezTo>
                    <a:pt x="1070441" y="98474"/>
                    <a:pt x="1158480" y="162653"/>
                    <a:pt x="1210963" y="263209"/>
                  </a:cubicBezTo>
                  <a:cubicBezTo>
                    <a:pt x="1251854" y="341561"/>
                    <a:pt x="1269447" y="438021"/>
                    <a:pt x="1269894" y="548959"/>
                  </a:cubicBezTo>
                  <a:cubicBezTo>
                    <a:pt x="1270256" y="638456"/>
                    <a:pt x="1259446" y="732734"/>
                    <a:pt x="1241024" y="826669"/>
                  </a:cubicBezTo>
                  <a:cubicBezTo>
                    <a:pt x="1234719" y="858807"/>
                    <a:pt x="1227870" y="888792"/>
                    <a:pt x="1221079" y="915671"/>
                  </a:cubicBezTo>
                  <a:cubicBezTo>
                    <a:pt x="1216935" y="932111"/>
                    <a:pt x="1213601" y="944160"/>
                    <a:pt x="1211554" y="951095"/>
                  </a:cubicBezTo>
                  <a:cubicBezTo>
                    <a:pt x="1196733" y="1001377"/>
                    <a:pt x="1143974" y="1029914"/>
                    <a:pt x="1093682" y="1015093"/>
                  </a:cubicBezTo>
                  <a:cubicBezTo>
                    <a:pt x="1043400" y="1000263"/>
                    <a:pt x="1014567" y="947504"/>
                    <a:pt x="1029388" y="897221"/>
                  </a:cubicBezTo>
                  <a:cubicBezTo>
                    <a:pt x="1029655" y="896316"/>
                    <a:pt x="1035055" y="877438"/>
                    <a:pt x="1037132" y="869237"/>
                  </a:cubicBezTo>
                  <a:cubicBezTo>
                    <a:pt x="1043114" y="845529"/>
                    <a:pt x="1049077" y="818716"/>
                    <a:pt x="1054696" y="790065"/>
                  </a:cubicBezTo>
                  <a:cubicBezTo>
                    <a:pt x="1070889" y="707455"/>
                    <a:pt x="1080594" y="625273"/>
                    <a:pt x="1080290" y="549854"/>
                  </a:cubicBezTo>
                  <a:cubicBezTo>
                    <a:pt x="1079594" y="377166"/>
                    <a:pt x="1031436" y="285002"/>
                    <a:pt x="926994" y="271543"/>
                  </a:cubicBezTo>
                  <a:cubicBezTo>
                    <a:pt x="842879" y="260704"/>
                    <a:pt x="752820" y="331874"/>
                    <a:pt x="653751" y="503124"/>
                  </a:cubicBezTo>
                  <a:cubicBezTo>
                    <a:pt x="558596" y="667612"/>
                    <a:pt x="433087" y="1142286"/>
                    <a:pt x="352818" y="1258571"/>
                  </a:cubicBezTo>
                  <a:cubicBezTo>
                    <a:pt x="272549" y="1374856"/>
                    <a:pt x="149367" y="1342614"/>
                    <a:pt x="172138" y="1200831"/>
                  </a:cubicBezTo>
                  <a:cubicBezTo>
                    <a:pt x="288391" y="836566"/>
                    <a:pt x="385641" y="587306"/>
                    <a:pt x="489444" y="407874"/>
                  </a:cubicBezTo>
                  <a:cubicBezTo>
                    <a:pt x="605992" y="206401"/>
                    <a:pt x="734628" y="91197"/>
                    <a:pt x="885323" y="81043"/>
                  </a:cubicBezTo>
                  <a:close/>
                </a:path>
              </a:pathLst>
            </a:custGeom>
            <a:solidFill>
              <a:srgbClr val="0C0C0C">
                <a:alpha val="666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51" name="Google Shape;2851;p26"/>
            <p:cNvGrpSpPr/>
            <p:nvPr/>
          </p:nvGrpSpPr>
          <p:grpSpPr>
            <a:xfrm>
              <a:off x="1255350" y="1427098"/>
              <a:ext cx="1841953" cy="1151991"/>
              <a:chOff x="620308" y="621798"/>
              <a:chExt cx="761767" cy="476423"/>
            </a:xfrm>
          </p:grpSpPr>
          <p:sp>
            <p:nvSpPr>
              <p:cNvPr id="2852" name="Google Shape;2852;p26"/>
              <p:cNvSpPr/>
              <p:nvPr/>
            </p:nvSpPr>
            <p:spPr>
              <a:xfrm>
                <a:off x="692563" y="804042"/>
                <a:ext cx="675457" cy="121990"/>
              </a:xfrm>
              <a:custGeom>
                <a:rect b="b" l="l" r="r" t="t"/>
                <a:pathLst>
                  <a:path extrusionOk="0" h="121990" w="675457">
                    <a:moveTo>
                      <a:pt x="307052" y="0"/>
                    </a:moveTo>
                    <a:cubicBezTo>
                      <a:pt x="301272" y="0"/>
                      <a:pt x="295782" y="376"/>
                      <a:pt x="290032" y="431"/>
                    </a:cubicBezTo>
                    <a:cubicBezTo>
                      <a:pt x="279017" y="522"/>
                      <a:pt x="268318" y="1014"/>
                      <a:pt x="257424" y="1287"/>
                    </a:cubicBezTo>
                    <a:cubicBezTo>
                      <a:pt x="238886" y="1755"/>
                      <a:pt x="220026" y="1737"/>
                      <a:pt x="201937" y="2714"/>
                    </a:cubicBezTo>
                    <a:cubicBezTo>
                      <a:pt x="147864" y="5641"/>
                      <a:pt x="97167" y="11391"/>
                      <a:pt x="49051" y="18593"/>
                    </a:cubicBezTo>
                    <a:cubicBezTo>
                      <a:pt x="46677" y="18945"/>
                      <a:pt x="44260" y="19225"/>
                      <a:pt x="41904" y="19595"/>
                    </a:cubicBezTo>
                    <a:cubicBezTo>
                      <a:pt x="38850" y="21623"/>
                      <a:pt x="35638" y="23499"/>
                      <a:pt x="32893" y="25886"/>
                    </a:cubicBezTo>
                    <a:cubicBezTo>
                      <a:pt x="20409" y="36712"/>
                      <a:pt x="17919" y="52020"/>
                      <a:pt x="20451" y="67219"/>
                    </a:cubicBezTo>
                    <a:cubicBezTo>
                      <a:pt x="21344" y="72569"/>
                      <a:pt x="23196" y="77706"/>
                      <a:pt x="25169" y="82806"/>
                    </a:cubicBezTo>
                    <a:cubicBezTo>
                      <a:pt x="21872" y="83814"/>
                      <a:pt x="18575" y="84677"/>
                      <a:pt x="15442" y="86668"/>
                    </a:cubicBezTo>
                    <a:cubicBezTo>
                      <a:pt x="11974" y="88860"/>
                      <a:pt x="9072" y="91538"/>
                      <a:pt x="6722" y="94392"/>
                    </a:cubicBezTo>
                    <a:cubicBezTo>
                      <a:pt x="4421" y="97210"/>
                      <a:pt x="2599" y="100191"/>
                      <a:pt x="1287" y="103258"/>
                    </a:cubicBezTo>
                    <a:cubicBezTo>
                      <a:pt x="1263" y="103312"/>
                      <a:pt x="1166" y="103343"/>
                      <a:pt x="1142" y="103397"/>
                    </a:cubicBezTo>
                    <a:cubicBezTo>
                      <a:pt x="540" y="104836"/>
                      <a:pt x="407" y="106263"/>
                      <a:pt x="0" y="107690"/>
                    </a:cubicBezTo>
                    <a:cubicBezTo>
                      <a:pt x="11331" y="105377"/>
                      <a:pt x="22637" y="103160"/>
                      <a:pt x="34611" y="101114"/>
                    </a:cubicBezTo>
                    <a:cubicBezTo>
                      <a:pt x="39530" y="100270"/>
                      <a:pt x="44886" y="99620"/>
                      <a:pt x="49913" y="98825"/>
                    </a:cubicBezTo>
                    <a:cubicBezTo>
                      <a:pt x="55312" y="97969"/>
                      <a:pt x="60849" y="97191"/>
                      <a:pt x="66357" y="96390"/>
                    </a:cubicBezTo>
                    <a:cubicBezTo>
                      <a:pt x="77426" y="94787"/>
                      <a:pt x="87913" y="92911"/>
                      <a:pt x="99396" y="91532"/>
                    </a:cubicBezTo>
                    <a:cubicBezTo>
                      <a:pt x="153651" y="84998"/>
                      <a:pt x="212435" y="81464"/>
                      <a:pt x="273303" y="80371"/>
                    </a:cubicBezTo>
                    <a:cubicBezTo>
                      <a:pt x="284646" y="80171"/>
                      <a:pt x="295570" y="79515"/>
                      <a:pt x="307052" y="79515"/>
                    </a:cubicBezTo>
                    <a:cubicBezTo>
                      <a:pt x="309390" y="79515"/>
                      <a:pt x="311588" y="79649"/>
                      <a:pt x="313920" y="79661"/>
                    </a:cubicBezTo>
                    <a:cubicBezTo>
                      <a:pt x="336545" y="79740"/>
                      <a:pt x="358544" y="80657"/>
                      <a:pt x="380562" y="81519"/>
                    </a:cubicBezTo>
                    <a:cubicBezTo>
                      <a:pt x="391152" y="81932"/>
                      <a:pt x="402046" y="81926"/>
                      <a:pt x="412453" y="82521"/>
                    </a:cubicBezTo>
                    <a:cubicBezTo>
                      <a:pt x="424646" y="83213"/>
                      <a:pt x="436013" y="84452"/>
                      <a:pt x="447921" y="85381"/>
                    </a:cubicBezTo>
                    <a:cubicBezTo>
                      <a:pt x="471724" y="87227"/>
                      <a:pt x="495284" y="89352"/>
                      <a:pt x="517715" y="92103"/>
                    </a:cubicBezTo>
                    <a:cubicBezTo>
                      <a:pt x="521182" y="92528"/>
                      <a:pt x="524291" y="93087"/>
                      <a:pt x="527728" y="93530"/>
                    </a:cubicBezTo>
                    <a:cubicBezTo>
                      <a:pt x="542095" y="95400"/>
                      <a:pt x="555963" y="97459"/>
                      <a:pt x="569632" y="99681"/>
                    </a:cubicBezTo>
                    <a:cubicBezTo>
                      <a:pt x="576858" y="100859"/>
                      <a:pt x="584782" y="101697"/>
                      <a:pt x="591795" y="102972"/>
                    </a:cubicBezTo>
                    <a:cubicBezTo>
                      <a:pt x="602719" y="104952"/>
                      <a:pt x="612192" y="107484"/>
                      <a:pt x="622545" y="109694"/>
                    </a:cubicBezTo>
                    <a:cubicBezTo>
                      <a:pt x="631331" y="111564"/>
                      <a:pt x="639942" y="113526"/>
                      <a:pt x="648285" y="115554"/>
                    </a:cubicBezTo>
                    <a:cubicBezTo>
                      <a:pt x="656264" y="117497"/>
                      <a:pt x="665336" y="119051"/>
                      <a:pt x="672883" y="121134"/>
                    </a:cubicBezTo>
                    <a:cubicBezTo>
                      <a:pt x="672926" y="121146"/>
                      <a:pt x="672987" y="121122"/>
                      <a:pt x="673029" y="121134"/>
                    </a:cubicBezTo>
                    <a:cubicBezTo>
                      <a:pt x="673952" y="121389"/>
                      <a:pt x="674547" y="121735"/>
                      <a:pt x="675458" y="121990"/>
                    </a:cubicBezTo>
                    <a:cubicBezTo>
                      <a:pt x="663648" y="103440"/>
                      <a:pt x="647216" y="91569"/>
                      <a:pt x="636705" y="85381"/>
                    </a:cubicBezTo>
                    <a:cubicBezTo>
                      <a:pt x="636663" y="85460"/>
                      <a:pt x="636602" y="85581"/>
                      <a:pt x="636560" y="85666"/>
                    </a:cubicBezTo>
                    <a:lnTo>
                      <a:pt x="629698" y="68792"/>
                    </a:lnTo>
                    <a:cubicBezTo>
                      <a:pt x="626243" y="62489"/>
                      <a:pt x="622090" y="56526"/>
                      <a:pt x="617110" y="51055"/>
                    </a:cubicBezTo>
                    <a:cubicBezTo>
                      <a:pt x="593216" y="24756"/>
                      <a:pt x="559534" y="18016"/>
                      <a:pt x="548889" y="16304"/>
                    </a:cubicBezTo>
                    <a:lnTo>
                      <a:pt x="544032" y="16018"/>
                    </a:lnTo>
                    <a:lnTo>
                      <a:pt x="543886" y="15448"/>
                    </a:lnTo>
                    <a:cubicBezTo>
                      <a:pt x="542568" y="15272"/>
                      <a:pt x="541348" y="15047"/>
                      <a:pt x="540024" y="14871"/>
                    </a:cubicBezTo>
                    <a:cubicBezTo>
                      <a:pt x="539435" y="14798"/>
                      <a:pt x="538901" y="14664"/>
                      <a:pt x="538312" y="14585"/>
                    </a:cubicBezTo>
                    <a:cubicBezTo>
                      <a:pt x="522852" y="12575"/>
                      <a:pt x="507198" y="10893"/>
                      <a:pt x="491113" y="9297"/>
                    </a:cubicBezTo>
                    <a:cubicBezTo>
                      <a:pt x="474991" y="7693"/>
                      <a:pt x="458578" y="6327"/>
                      <a:pt x="441916" y="5149"/>
                    </a:cubicBezTo>
                    <a:cubicBezTo>
                      <a:pt x="428952" y="4232"/>
                      <a:pt x="416255" y="3224"/>
                      <a:pt x="403017" y="2575"/>
                    </a:cubicBezTo>
                    <a:cubicBezTo>
                      <a:pt x="394771" y="2168"/>
                      <a:pt x="386185" y="2162"/>
                      <a:pt x="377848" y="1858"/>
                    </a:cubicBezTo>
                    <a:cubicBezTo>
                      <a:pt x="361356" y="1263"/>
                      <a:pt x="344870" y="753"/>
                      <a:pt x="328074" y="571"/>
                    </a:cubicBezTo>
                    <a:cubicBezTo>
                      <a:pt x="324892" y="540"/>
                      <a:pt x="321832" y="304"/>
                      <a:pt x="318638" y="285"/>
                    </a:cubicBezTo>
                    <a:cubicBezTo>
                      <a:pt x="314715" y="261"/>
                      <a:pt x="310987" y="0"/>
                      <a:pt x="307052" y="0"/>
                    </a:cubicBezTo>
                    <a:close/>
                  </a:path>
                </a:pathLst>
              </a:custGeom>
              <a:solidFill>
                <a:srgbClr val="FBEF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3" name="Google Shape;2853;p26"/>
              <p:cNvSpPr/>
              <p:nvPr/>
            </p:nvSpPr>
            <p:spPr>
              <a:xfrm>
                <a:off x="620308" y="627830"/>
                <a:ext cx="761767" cy="470391"/>
              </a:xfrm>
              <a:custGeom>
                <a:rect b="b" l="l" r="r" t="t"/>
                <a:pathLst>
                  <a:path extrusionOk="0" h="470391" w="761767">
                    <a:moveTo>
                      <a:pt x="378591" y="161"/>
                    </a:moveTo>
                    <a:cubicBezTo>
                      <a:pt x="375786" y="410"/>
                      <a:pt x="373187" y="1200"/>
                      <a:pt x="370582" y="1874"/>
                    </a:cubicBezTo>
                    <a:cubicBezTo>
                      <a:pt x="367637" y="2299"/>
                      <a:pt x="364692" y="2742"/>
                      <a:pt x="361716" y="3161"/>
                    </a:cubicBezTo>
                    <a:cubicBezTo>
                      <a:pt x="318428" y="9294"/>
                      <a:pt x="276997" y="31075"/>
                      <a:pt x="271763" y="58224"/>
                    </a:cubicBezTo>
                    <a:cubicBezTo>
                      <a:pt x="271599" y="59025"/>
                      <a:pt x="270937" y="65164"/>
                      <a:pt x="271472" y="72809"/>
                    </a:cubicBezTo>
                    <a:cubicBezTo>
                      <a:pt x="271496" y="72949"/>
                      <a:pt x="271593" y="73100"/>
                      <a:pt x="271617" y="73240"/>
                    </a:cubicBezTo>
                    <a:cubicBezTo>
                      <a:pt x="272419" y="83812"/>
                      <a:pt x="275734" y="97438"/>
                      <a:pt x="288923" y="107281"/>
                    </a:cubicBezTo>
                    <a:lnTo>
                      <a:pt x="292214" y="108993"/>
                    </a:lnTo>
                    <a:lnTo>
                      <a:pt x="288352" y="109139"/>
                    </a:lnTo>
                    <a:cubicBezTo>
                      <a:pt x="279353" y="109995"/>
                      <a:pt x="270518" y="111319"/>
                      <a:pt x="262181" y="113140"/>
                    </a:cubicBezTo>
                    <a:cubicBezTo>
                      <a:pt x="222912" y="121733"/>
                      <a:pt x="168943" y="146629"/>
                      <a:pt x="160636" y="177214"/>
                    </a:cubicBezTo>
                    <a:lnTo>
                      <a:pt x="160636" y="177639"/>
                    </a:lnTo>
                    <a:lnTo>
                      <a:pt x="160496" y="181501"/>
                    </a:lnTo>
                    <a:lnTo>
                      <a:pt x="141472" y="186225"/>
                    </a:lnTo>
                    <a:cubicBezTo>
                      <a:pt x="134374" y="188502"/>
                      <a:pt x="127597" y="191417"/>
                      <a:pt x="121306" y="194805"/>
                    </a:cubicBezTo>
                    <a:cubicBezTo>
                      <a:pt x="115635" y="197860"/>
                      <a:pt x="110352" y="201309"/>
                      <a:pt x="105579" y="205389"/>
                    </a:cubicBezTo>
                    <a:cubicBezTo>
                      <a:pt x="94000" y="215256"/>
                      <a:pt x="91085" y="229010"/>
                      <a:pt x="92706" y="242855"/>
                    </a:cubicBezTo>
                    <a:cubicBezTo>
                      <a:pt x="92718" y="242952"/>
                      <a:pt x="92688" y="243049"/>
                      <a:pt x="92706" y="243140"/>
                    </a:cubicBezTo>
                    <a:cubicBezTo>
                      <a:pt x="92718" y="243237"/>
                      <a:pt x="92694" y="243334"/>
                      <a:pt x="92706" y="243431"/>
                    </a:cubicBezTo>
                    <a:cubicBezTo>
                      <a:pt x="93599" y="248781"/>
                      <a:pt x="95451" y="253918"/>
                      <a:pt x="97424" y="259019"/>
                    </a:cubicBezTo>
                    <a:cubicBezTo>
                      <a:pt x="94127" y="260027"/>
                      <a:pt x="90830" y="260889"/>
                      <a:pt x="87697" y="262881"/>
                    </a:cubicBezTo>
                    <a:cubicBezTo>
                      <a:pt x="84229" y="265073"/>
                      <a:pt x="81327" y="267750"/>
                      <a:pt x="78977" y="270604"/>
                    </a:cubicBezTo>
                    <a:cubicBezTo>
                      <a:pt x="76676" y="273422"/>
                      <a:pt x="74854" y="276403"/>
                      <a:pt x="73542" y="279470"/>
                    </a:cubicBezTo>
                    <a:cubicBezTo>
                      <a:pt x="73518" y="279524"/>
                      <a:pt x="73421" y="279555"/>
                      <a:pt x="73397" y="279609"/>
                    </a:cubicBezTo>
                    <a:cubicBezTo>
                      <a:pt x="72796" y="281049"/>
                      <a:pt x="72662" y="282476"/>
                      <a:pt x="72255" y="283903"/>
                    </a:cubicBezTo>
                    <a:cubicBezTo>
                      <a:pt x="70865" y="288681"/>
                      <a:pt x="70239" y="293278"/>
                      <a:pt x="70822" y="297061"/>
                    </a:cubicBezTo>
                    <a:cubicBezTo>
                      <a:pt x="70986" y="298178"/>
                      <a:pt x="71921" y="299119"/>
                      <a:pt x="72255" y="300206"/>
                    </a:cubicBezTo>
                    <a:lnTo>
                      <a:pt x="72109" y="307645"/>
                    </a:lnTo>
                    <a:cubicBezTo>
                      <a:pt x="68897" y="307511"/>
                      <a:pt x="42489" y="306655"/>
                      <a:pt x="25487" y="324519"/>
                    </a:cubicBezTo>
                    <a:cubicBezTo>
                      <a:pt x="20678" y="329571"/>
                      <a:pt x="17909" y="334891"/>
                      <a:pt x="16191" y="339536"/>
                    </a:cubicBezTo>
                    <a:cubicBezTo>
                      <a:pt x="16172" y="339584"/>
                      <a:pt x="16063" y="339627"/>
                      <a:pt x="16051" y="339676"/>
                    </a:cubicBezTo>
                    <a:lnTo>
                      <a:pt x="15766" y="341394"/>
                    </a:lnTo>
                    <a:lnTo>
                      <a:pt x="12906" y="342681"/>
                    </a:lnTo>
                    <a:cubicBezTo>
                      <a:pt x="4058" y="348857"/>
                      <a:pt x="615" y="359507"/>
                      <a:pt x="33" y="370571"/>
                    </a:cubicBezTo>
                    <a:cubicBezTo>
                      <a:pt x="-301" y="381470"/>
                      <a:pt x="1988" y="392595"/>
                      <a:pt x="4465" y="400173"/>
                    </a:cubicBezTo>
                    <a:cubicBezTo>
                      <a:pt x="8005" y="411042"/>
                      <a:pt x="14697" y="421225"/>
                      <a:pt x="23198" y="430922"/>
                    </a:cubicBezTo>
                    <a:cubicBezTo>
                      <a:pt x="23222" y="430947"/>
                      <a:pt x="23319" y="430898"/>
                      <a:pt x="23344" y="430922"/>
                    </a:cubicBezTo>
                    <a:cubicBezTo>
                      <a:pt x="54172" y="439023"/>
                      <a:pt x="88899" y="445629"/>
                      <a:pt x="125739" y="451373"/>
                    </a:cubicBezTo>
                    <a:cubicBezTo>
                      <a:pt x="129322" y="451932"/>
                      <a:pt x="132977" y="452412"/>
                      <a:pt x="136608" y="452946"/>
                    </a:cubicBezTo>
                    <a:cubicBezTo>
                      <a:pt x="136639" y="452970"/>
                      <a:pt x="136730" y="452922"/>
                      <a:pt x="136754" y="452946"/>
                    </a:cubicBezTo>
                    <a:cubicBezTo>
                      <a:pt x="210312" y="463779"/>
                      <a:pt x="292439" y="470391"/>
                      <a:pt x="379307" y="470391"/>
                    </a:cubicBezTo>
                    <a:cubicBezTo>
                      <a:pt x="416160" y="470391"/>
                      <a:pt x="452168" y="469165"/>
                      <a:pt x="487283" y="467107"/>
                    </a:cubicBezTo>
                    <a:cubicBezTo>
                      <a:pt x="487423" y="467082"/>
                      <a:pt x="487575" y="467125"/>
                      <a:pt x="487714" y="467107"/>
                    </a:cubicBezTo>
                    <a:cubicBezTo>
                      <a:pt x="519684" y="465224"/>
                      <a:pt x="550908" y="462558"/>
                      <a:pt x="580673" y="459097"/>
                    </a:cubicBezTo>
                    <a:cubicBezTo>
                      <a:pt x="580716" y="459079"/>
                      <a:pt x="580777" y="459109"/>
                      <a:pt x="580819" y="459097"/>
                    </a:cubicBezTo>
                    <a:cubicBezTo>
                      <a:pt x="601434" y="456693"/>
                      <a:pt x="620477" y="453480"/>
                      <a:pt x="639738" y="450371"/>
                    </a:cubicBezTo>
                    <a:cubicBezTo>
                      <a:pt x="639774" y="450353"/>
                      <a:pt x="639847" y="450390"/>
                      <a:pt x="639883" y="450371"/>
                    </a:cubicBezTo>
                    <a:cubicBezTo>
                      <a:pt x="663753" y="446516"/>
                      <a:pt x="686008" y="442089"/>
                      <a:pt x="707388" y="437213"/>
                    </a:cubicBezTo>
                    <a:cubicBezTo>
                      <a:pt x="707412" y="437189"/>
                      <a:pt x="707503" y="437237"/>
                      <a:pt x="707527" y="437213"/>
                    </a:cubicBezTo>
                    <a:cubicBezTo>
                      <a:pt x="713539" y="435847"/>
                      <a:pt x="719757" y="434511"/>
                      <a:pt x="725550" y="433066"/>
                    </a:cubicBezTo>
                    <a:cubicBezTo>
                      <a:pt x="733188" y="424789"/>
                      <a:pt x="740074" y="415845"/>
                      <a:pt x="745284" y="405753"/>
                    </a:cubicBezTo>
                    <a:cubicBezTo>
                      <a:pt x="749438" y="397744"/>
                      <a:pt x="759918" y="377208"/>
                      <a:pt x="761588" y="352263"/>
                    </a:cubicBezTo>
                    <a:cubicBezTo>
                      <a:pt x="761588" y="352215"/>
                      <a:pt x="761588" y="352166"/>
                      <a:pt x="761588" y="352124"/>
                    </a:cubicBezTo>
                    <a:cubicBezTo>
                      <a:pt x="761880" y="347673"/>
                      <a:pt x="761807" y="343076"/>
                      <a:pt x="761442" y="338388"/>
                    </a:cubicBezTo>
                    <a:cubicBezTo>
                      <a:pt x="760422" y="327889"/>
                      <a:pt x="757435" y="316978"/>
                      <a:pt x="751575" y="306072"/>
                    </a:cubicBezTo>
                    <a:cubicBezTo>
                      <a:pt x="749753" y="302666"/>
                      <a:pt x="747264" y="300340"/>
                      <a:pt x="745139" y="297346"/>
                    </a:cubicBezTo>
                    <a:cubicBezTo>
                      <a:pt x="736977" y="285809"/>
                      <a:pt x="727578" y="276379"/>
                      <a:pt x="718967" y="270313"/>
                    </a:cubicBezTo>
                    <a:lnTo>
                      <a:pt x="709817" y="264453"/>
                    </a:lnTo>
                    <a:lnTo>
                      <a:pt x="708815" y="261879"/>
                    </a:lnTo>
                    <a:lnTo>
                      <a:pt x="701953" y="245004"/>
                    </a:lnTo>
                    <a:cubicBezTo>
                      <a:pt x="698498" y="238701"/>
                      <a:pt x="694345" y="232738"/>
                      <a:pt x="689366" y="227267"/>
                    </a:cubicBezTo>
                    <a:cubicBezTo>
                      <a:pt x="665471" y="200969"/>
                      <a:pt x="631789" y="194228"/>
                      <a:pt x="621145" y="192516"/>
                    </a:cubicBezTo>
                    <a:lnTo>
                      <a:pt x="616287" y="192231"/>
                    </a:lnTo>
                    <a:lnTo>
                      <a:pt x="616141" y="191660"/>
                    </a:lnTo>
                    <a:lnTo>
                      <a:pt x="615856" y="190512"/>
                    </a:lnTo>
                    <a:cubicBezTo>
                      <a:pt x="613985" y="183833"/>
                      <a:pt x="611071" y="178082"/>
                      <a:pt x="608132" y="172350"/>
                    </a:cubicBezTo>
                    <a:cubicBezTo>
                      <a:pt x="608114" y="172314"/>
                      <a:pt x="608150" y="172247"/>
                      <a:pt x="608132" y="172205"/>
                    </a:cubicBezTo>
                    <a:cubicBezTo>
                      <a:pt x="596133" y="148790"/>
                      <a:pt x="577388" y="132814"/>
                      <a:pt x="564801" y="124295"/>
                    </a:cubicBezTo>
                    <a:lnTo>
                      <a:pt x="562943" y="123153"/>
                    </a:lnTo>
                    <a:lnTo>
                      <a:pt x="562511" y="122722"/>
                    </a:lnTo>
                    <a:lnTo>
                      <a:pt x="561655" y="122297"/>
                    </a:lnTo>
                    <a:lnTo>
                      <a:pt x="553500" y="117288"/>
                    </a:lnTo>
                    <a:lnTo>
                      <a:pt x="546208" y="114142"/>
                    </a:lnTo>
                    <a:lnTo>
                      <a:pt x="531762" y="106418"/>
                    </a:lnTo>
                    <a:lnTo>
                      <a:pt x="518464" y="101846"/>
                    </a:lnTo>
                    <a:lnTo>
                      <a:pt x="517887" y="101700"/>
                    </a:lnTo>
                    <a:lnTo>
                      <a:pt x="516606" y="101269"/>
                    </a:lnTo>
                    <a:lnTo>
                      <a:pt x="501012" y="95980"/>
                    </a:lnTo>
                    <a:lnTo>
                      <a:pt x="491291" y="93691"/>
                    </a:lnTo>
                    <a:lnTo>
                      <a:pt x="480422" y="90400"/>
                    </a:lnTo>
                    <a:cubicBezTo>
                      <a:pt x="456795" y="84291"/>
                      <a:pt x="437880" y="81043"/>
                      <a:pt x="435657" y="80679"/>
                    </a:cubicBezTo>
                    <a:lnTo>
                      <a:pt x="412346" y="75669"/>
                    </a:lnTo>
                    <a:lnTo>
                      <a:pt x="412200" y="75529"/>
                    </a:lnTo>
                    <a:lnTo>
                      <a:pt x="400475" y="70526"/>
                    </a:lnTo>
                    <a:cubicBezTo>
                      <a:pt x="396868" y="68425"/>
                      <a:pt x="393547" y="65874"/>
                      <a:pt x="390608" y="62656"/>
                    </a:cubicBezTo>
                    <a:cubicBezTo>
                      <a:pt x="388428" y="61776"/>
                      <a:pt x="387547" y="60932"/>
                      <a:pt x="385598" y="60082"/>
                    </a:cubicBezTo>
                    <a:cubicBezTo>
                      <a:pt x="387420" y="60877"/>
                      <a:pt x="388306" y="61551"/>
                      <a:pt x="390322" y="62371"/>
                    </a:cubicBezTo>
                    <a:cubicBezTo>
                      <a:pt x="382356" y="53475"/>
                      <a:pt x="374031" y="35702"/>
                      <a:pt x="384602" y="25616"/>
                    </a:cubicBezTo>
                    <a:cubicBezTo>
                      <a:pt x="388027" y="22355"/>
                      <a:pt x="393055" y="20533"/>
                      <a:pt x="398757" y="19750"/>
                    </a:cubicBezTo>
                    <a:cubicBezTo>
                      <a:pt x="404416" y="19434"/>
                      <a:pt x="410500" y="19908"/>
                      <a:pt x="416633" y="22039"/>
                    </a:cubicBezTo>
                    <a:cubicBezTo>
                      <a:pt x="416597" y="21960"/>
                      <a:pt x="416396" y="21705"/>
                      <a:pt x="416348" y="21614"/>
                    </a:cubicBezTo>
                    <a:cubicBezTo>
                      <a:pt x="417623" y="21942"/>
                      <a:pt x="418801" y="21602"/>
                      <a:pt x="420070" y="22039"/>
                    </a:cubicBezTo>
                    <a:cubicBezTo>
                      <a:pt x="418309" y="18481"/>
                      <a:pt x="412310" y="7588"/>
                      <a:pt x="398757" y="2450"/>
                    </a:cubicBezTo>
                    <a:cubicBezTo>
                      <a:pt x="393037" y="289"/>
                      <a:pt x="387220" y="-337"/>
                      <a:pt x="381597" y="161"/>
                    </a:cubicBezTo>
                    <a:lnTo>
                      <a:pt x="380595" y="447"/>
                    </a:lnTo>
                    <a:cubicBezTo>
                      <a:pt x="379933" y="471"/>
                      <a:pt x="379247" y="101"/>
                      <a:pt x="378591" y="161"/>
                    </a:cubicBezTo>
                    <a:close/>
                  </a:path>
                </a:pathLst>
              </a:custGeom>
              <a:solidFill>
                <a:srgbClr val="E9D9C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4" name="Google Shape;2854;p26"/>
              <p:cNvSpPr/>
              <p:nvPr/>
            </p:nvSpPr>
            <p:spPr>
              <a:xfrm>
                <a:off x="620308" y="889423"/>
                <a:ext cx="761767" cy="208798"/>
              </a:xfrm>
              <a:custGeom>
                <a:rect b="b" l="l" r="r" t="t"/>
                <a:pathLst>
                  <a:path extrusionOk="0" h="208798" w="761767">
                    <a:moveTo>
                      <a:pt x="708960" y="0"/>
                    </a:moveTo>
                    <a:cubicBezTo>
                      <a:pt x="708918" y="79"/>
                      <a:pt x="708857" y="200"/>
                      <a:pt x="708815" y="285"/>
                    </a:cubicBezTo>
                    <a:cubicBezTo>
                      <a:pt x="705153" y="7444"/>
                      <a:pt x="700423" y="15557"/>
                      <a:pt x="694800" y="24313"/>
                    </a:cubicBezTo>
                    <a:cubicBezTo>
                      <a:pt x="678952" y="48978"/>
                      <a:pt x="654833" y="78325"/>
                      <a:pt x="617574" y="103397"/>
                    </a:cubicBezTo>
                    <a:cubicBezTo>
                      <a:pt x="507066" y="177618"/>
                      <a:pt x="365724" y="158435"/>
                      <a:pt x="327967" y="153311"/>
                    </a:cubicBezTo>
                    <a:cubicBezTo>
                      <a:pt x="300241" y="149522"/>
                      <a:pt x="226537" y="137177"/>
                      <a:pt x="140616" y="107119"/>
                    </a:cubicBezTo>
                    <a:cubicBezTo>
                      <a:pt x="82517" y="86820"/>
                      <a:pt x="39417" y="65938"/>
                      <a:pt x="16191" y="77943"/>
                    </a:cubicBezTo>
                    <a:cubicBezTo>
                      <a:pt x="16172" y="77991"/>
                      <a:pt x="16063" y="78034"/>
                      <a:pt x="16051" y="78082"/>
                    </a:cubicBezTo>
                    <a:cubicBezTo>
                      <a:pt x="15061" y="78604"/>
                      <a:pt x="13816" y="78726"/>
                      <a:pt x="12906" y="79370"/>
                    </a:cubicBezTo>
                    <a:cubicBezTo>
                      <a:pt x="3676" y="85873"/>
                      <a:pt x="385" y="97301"/>
                      <a:pt x="33" y="108977"/>
                    </a:cubicBezTo>
                    <a:cubicBezTo>
                      <a:pt x="-301" y="119877"/>
                      <a:pt x="1988" y="131001"/>
                      <a:pt x="4465" y="138579"/>
                    </a:cubicBezTo>
                    <a:cubicBezTo>
                      <a:pt x="8005" y="149449"/>
                      <a:pt x="14697" y="159632"/>
                      <a:pt x="23198" y="169329"/>
                    </a:cubicBezTo>
                    <a:cubicBezTo>
                      <a:pt x="23222" y="169353"/>
                      <a:pt x="23319" y="169305"/>
                      <a:pt x="23344" y="169329"/>
                    </a:cubicBezTo>
                    <a:cubicBezTo>
                      <a:pt x="54172" y="177429"/>
                      <a:pt x="88899" y="184036"/>
                      <a:pt x="125739" y="189780"/>
                    </a:cubicBezTo>
                    <a:cubicBezTo>
                      <a:pt x="129322" y="190339"/>
                      <a:pt x="132977" y="190818"/>
                      <a:pt x="136608" y="191353"/>
                    </a:cubicBezTo>
                    <a:cubicBezTo>
                      <a:pt x="136639" y="191377"/>
                      <a:pt x="136730" y="191328"/>
                      <a:pt x="136754" y="191353"/>
                    </a:cubicBezTo>
                    <a:cubicBezTo>
                      <a:pt x="210312" y="202186"/>
                      <a:pt x="292439" y="208798"/>
                      <a:pt x="379307" y="208798"/>
                    </a:cubicBezTo>
                    <a:cubicBezTo>
                      <a:pt x="416160" y="208798"/>
                      <a:pt x="452168" y="207572"/>
                      <a:pt x="487283" y="205513"/>
                    </a:cubicBezTo>
                    <a:cubicBezTo>
                      <a:pt x="487423" y="205489"/>
                      <a:pt x="487575" y="205531"/>
                      <a:pt x="487714" y="205513"/>
                    </a:cubicBezTo>
                    <a:cubicBezTo>
                      <a:pt x="519684" y="203631"/>
                      <a:pt x="550908" y="200965"/>
                      <a:pt x="580673" y="197504"/>
                    </a:cubicBezTo>
                    <a:cubicBezTo>
                      <a:pt x="580716" y="197486"/>
                      <a:pt x="580777" y="197516"/>
                      <a:pt x="580819" y="197504"/>
                    </a:cubicBezTo>
                    <a:cubicBezTo>
                      <a:pt x="601434" y="195099"/>
                      <a:pt x="620477" y="191887"/>
                      <a:pt x="639738" y="188778"/>
                    </a:cubicBezTo>
                    <a:cubicBezTo>
                      <a:pt x="639774" y="188760"/>
                      <a:pt x="639847" y="188796"/>
                      <a:pt x="639883" y="188778"/>
                    </a:cubicBezTo>
                    <a:cubicBezTo>
                      <a:pt x="663753" y="184922"/>
                      <a:pt x="686008" y="180496"/>
                      <a:pt x="707388" y="175620"/>
                    </a:cubicBezTo>
                    <a:cubicBezTo>
                      <a:pt x="707412" y="175596"/>
                      <a:pt x="707503" y="175644"/>
                      <a:pt x="707527" y="175620"/>
                    </a:cubicBezTo>
                    <a:cubicBezTo>
                      <a:pt x="713539" y="174254"/>
                      <a:pt x="719757" y="172918"/>
                      <a:pt x="725550" y="171473"/>
                    </a:cubicBezTo>
                    <a:cubicBezTo>
                      <a:pt x="733188" y="163196"/>
                      <a:pt x="740074" y="154252"/>
                      <a:pt x="745284" y="144160"/>
                    </a:cubicBezTo>
                    <a:cubicBezTo>
                      <a:pt x="749438" y="136151"/>
                      <a:pt x="759918" y="115614"/>
                      <a:pt x="761588" y="90670"/>
                    </a:cubicBezTo>
                    <a:cubicBezTo>
                      <a:pt x="761588" y="90621"/>
                      <a:pt x="761588" y="90573"/>
                      <a:pt x="761588" y="90530"/>
                    </a:cubicBezTo>
                    <a:cubicBezTo>
                      <a:pt x="761880" y="86079"/>
                      <a:pt x="761807" y="81483"/>
                      <a:pt x="761442" y="76795"/>
                    </a:cubicBezTo>
                    <a:cubicBezTo>
                      <a:pt x="760586" y="65671"/>
                      <a:pt x="757763" y="54091"/>
                      <a:pt x="751575" y="42475"/>
                    </a:cubicBezTo>
                    <a:cubicBezTo>
                      <a:pt x="750440" y="40325"/>
                      <a:pt x="748976" y="38595"/>
                      <a:pt x="747713" y="36609"/>
                    </a:cubicBezTo>
                    <a:cubicBezTo>
                      <a:pt x="747652" y="36591"/>
                      <a:pt x="747634" y="36488"/>
                      <a:pt x="747574" y="36470"/>
                    </a:cubicBezTo>
                    <a:cubicBezTo>
                      <a:pt x="735769" y="18016"/>
                      <a:pt x="719441" y="6169"/>
                      <a:pt x="708960" y="0"/>
                    </a:cubicBezTo>
                    <a:close/>
                  </a:path>
                </a:pathLst>
              </a:custGeom>
              <a:solidFill>
                <a:srgbClr val="FFFFFF">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5" name="Google Shape;2855;p26"/>
              <p:cNvSpPr/>
              <p:nvPr/>
            </p:nvSpPr>
            <p:spPr>
              <a:xfrm>
                <a:off x="740204" y="980378"/>
                <a:ext cx="592559" cy="117842"/>
              </a:xfrm>
              <a:custGeom>
                <a:rect b="b" l="l" r="r" t="t"/>
                <a:pathLst>
                  <a:path extrusionOk="0" h="117842" w="592559">
                    <a:moveTo>
                      <a:pt x="592495" y="0"/>
                    </a:moveTo>
                    <a:cubicBezTo>
                      <a:pt x="566494" y="27349"/>
                      <a:pt x="529569" y="45711"/>
                      <a:pt x="490525" y="56921"/>
                    </a:cubicBezTo>
                    <a:cubicBezTo>
                      <a:pt x="491053" y="56386"/>
                      <a:pt x="493518" y="55318"/>
                      <a:pt x="493530" y="54917"/>
                    </a:cubicBezTo>
                    <a:cubicBezTo>
                      <a:pt x="493306" y="55057"/>
                      <a:pt x="492486" y="55208"/>
                      <a:pt x="492243" y="55348"/>
                    </a:cubicBezTo>
                    <a:cubicBezTo>
                      <a:pt x="490956" y="56071"/>
                      <a:pt x="487312" y="57224"/>
                      <a:pt x="485375" y="58062"/>
                    </a:cubicBezTo>
                    <a:cubicBezTo>
                      <a:pt x="484295" y="58360"/>
                      <a:pt x="483171" y="58499"/>
                      <a:pt x="482084" y="58779"/>
                    </a:cubicBezTo>
                    <a:cubicBezTo>
                      <a:pt x="482042" y="58797"/>
                      <a:pt x="481987" y="58767"/>
                      <a:pt x="481945" y="58779"/>
                    </a:cubicBezTo>
                    <a:cubicBezTo>
                      <a:pt x="447394" y="67796"/>
                      <a:pt x="411507" y="72320"/>
                      <a:pt x="375542" y="75368"/>
                    </a:cubicBezTo>
                    <a:cubicBezTo>
                      <a:pt x="280718" y="83420"/>
                      <a:pt x="183910" y="84088"/>
                      <a:pt x="91084" y="65501"/>
                    </a:cubicBezTo>
                    <a:cubicBezTo>
                      <a:pt x="63893" y="60072"/>
                      <a:pt x="32955" y="53605"/>
                      <a:pt x="10136" y="67219"/>
                    </a:cubicBezTo>
                    <a:cubicBezTo>
                      <a:pt x="6996" y="69114"/>
                      <a:pt x="4106" y="71348"/>
                      <a:pt x="2272" y="74226"/>
                    </a:cubicBezTo>
                    <a:cubicBezTo>
                      <a:pt x="-1025" y="79461"/>
                      <a:pt x="-296" y="85982"/>
                      <a:pt x="1695" y="91672"/>
                    </a:cubicBezTo>
                    <a:cubicBezTo>
                      <a:pt x="2588" y="94271"/>
                      <a:pt x="4519" y="96408"/>
                      <a:pt x="5843" y="98825"/>
                    </a:cubicBezTo>
                    <a:cubicBezTo>
                      <a:pt x="9425" y="99384"/>
                      <a:pt x="13081" y="99863"/>
                      <a:pt x="16712" y="100398"/>
                    </a:cubicBezTo>
                    <a:cubicBezTo>
                      <a:pt x="16742" y="100422"/>
                      <a:pt x="16833" y="100373"/>
                      <a:pt x="16858" y="100398"/>
                    </a:cubicBezTo>
                    <a:cubicBezTo>
                      <a:pt x="90416" y="111230"/>
                      <a:pt x="172542" y="117843"/>
                      <a:pt x="259411" y="117843"/>
                    </a:cubicBezTo>
                    <a:cubicBezTo>
                      <a:pt x="296263" y="117843"/>
                      <a:pt x="332271" y="116616"/>
                      <a:pt x="367387" y="114558"/>
                    </a:cubicBezTo>
                    <a:cubicBezTo>
                      <a:pt x="367526" y="114534"/>
                      <a:pt x="367678" y="114576"/>
                      <a:pt x="367818" y="114558"/>
                    </a:cubicBezTo>
                    <a:cubicBezTo>
                      <a:pt x="399788" y="112676"/>
                      <a:pt x="431011" y="110010"/>
                      <a:pt x="460777" y="106549"/>
                    </a:cubicBezTo>
                    <a:cubicBezTo>
                      <a:pt x="460819" y="106530"/>
                      <a:pt x="460880" y="106561"/>
                      <a:pt x="460923" y="106549"/>
                    </a:cubicBezTo>
                    <a:cubicBezTo>
                      <a:pt x="477488" y="100798"/>
                      <a:pt x="493719" y="94289"/>
                      <a:pt x="508547" y="85666"/>
                    </a:cubicBezTo>
                    <a:cubicBezTo>
                      <a:pt x="526545" y="75265"/>
                      <a:pt x="542387" y="62544"/>
                      <a:pt x="558315" y="49913"/>
                    </a:cubicBezTo>
                    <a:cubicBezTo>
                      <a:pt x="575396" y="36366"/>
                      <a:pt x="593794" y="20287"/>
                      <a:pt x="592495" y="0"/>
                    </a:cubicBezTo>
                    <a:close/>
                  </a:path>
                </a:pathLst>
              </a:custGeom>
              <a:solidFill>
                <a:srgbClr val="E9D9C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6" name="Google Shape;2856;p26"/>
              <p:cNvSpPr/>
              <p:nvPr/>
            </p:nvSpPr>
            <p:spPr>
              <a:xfrm>
                <a:off x="747274" y="980378"/>
                <a:ext cx="585449" cy="117842"/>
              </a:xfrm>
              <a:custGeom>
                <a:rect b="b" l="l" r="r" t="t"/>
                <a:pathLst>
                  <a:path extrusionOk="0" h="117842" w="585449">
                    <a:moveTo>
                      <a:pt x="585425" y="0"/>
                    </a:moveTo>
                    <a:cubicBezTo>
                      <a:pt x="565891" y="16195"/>
                      <a:pt x="522511" y="40860"/>
                      <a:pt x="486746" y="54777"/>
                    </a:cubicBezTo>
                    <a:cubicBezTo>
                      <a:pt x="486746" y="54814"/>
                      <a:pt x="486485" y="54874"/>
                      <a:pt x="486461" y="54917"/>
                    </a:cubicBezTo>
                    <a:cubicBezTo>
                      <a:pt x="486236" y="55057"/>
                      <a:pt x="485416" y="55208"/>
                      <a:pt x="485174" y="55348"/>
                    </a:cubicBezTo>
                    <a:cubicBezTo>
                      <a:pt x="483886" y="56071"/>
                      <a:pt x="480243" y="57224"/>
                      <a:pt x="478306" y="58062"/>
                    </a:cubicBezTo>
                    <a:cubicBezTo>
                      <a:pt x="478215" y="58087"/>
                      <a:pt x="478112" y="58044"/>
                      <a:pt x="478020" y="58062"/>
                    </a:cubicBezTo>
                    <a:cubicBezTo>
                      <a:pt x="477025" y="58311"/>
                      <a:pt x="476011" y="58524"/>
                      <a:pt x="475015" y="58779"/>
                    </a:cubicBezTo>
                    <a:cubicBezTo>
                      <a:pt x="470169" y="60370"/>
                      <a:pt x="464674" y="62695"/>
                      <a:pt x="460429" y="63643"/>
                    </a:cubicBezTo>
                    <a:cubicBezTo>
                      <a:pt x="425848" y="71385"/>
                      <a:pt x="389445" y="74828"/>
                      <a:pt x="353170" y="77232"/>
                    </a:cubicBezTo>
                    <a:cubicBezTo>
                      <a:pt x="263976" y="83238"/>
                      <a:pt x="172996" y="83687"/>
                      <a:pt x="85727" y="69933"/>
                    </a:cubicBezTo>
                    <a:cubicBezTo>
                      <a:pt x="60236" y="65932"/>
                      <a:pt x="31132" y="61141"/>
                      <a:pt x="9642" y="71221"/>
                    </a:cubicBezTo>
                    <a:cubicBezTo>
                      <a:pt x="6643" y="72623"/>
                      <a:pt x="3758" y="74233"/>
                      <a:pt x="2064" y="76370"/>
                    </a:cubicBezTo>
                    <a:cubicBezTo>
                      <a:pt x="-1014" y="80244"/>
                      <a:pt x="-213" y="85035"/>
                      <a:pt x="1639" y="89243"/>
                    </a:cubicBezTo>
                    <a:cubicBezTo>
                      <a:pt x="3254" y="92983"/>
                      <a:pt x="5707" y="96414"/>
                      <a:pt x="8786" y="99681"/>
                    </a:cubicBezTo>
                    <a:cubicBezTo>
                      <a:pt x="9053" y="99960"/>
                      <a:pt x="9509" y="100124"/>
                      <a:pt x="9788" y="100398"/>
                    </a:cubicBezTo>
                    <a:cubicBezTo>
                      <a:pt x="83346" y="111230"/>
                      <a:pt x="165473" y="117843"/>
                      <a:pt x="252342" y="117843"/>
                    </a:cubicBezTo>
                    <a:cubicBezTo>
                      <a:pt x="289194" y="117843"/>
                      <a:pt x="325202" y="116616"/>
                      <a:pt x="360317" y="114558"/>
                    </a:cubicBezTo>
                    <a:cubicBezTo>
                      <a:pt x="401748" y="108455"/>
                      <a:pt x="443196" y="100665"/>
                      <a:pt x="478166" y="84665"/>
                    </a:cubicBezTo>
                    <a:cubicBezTo>
                      <a:pt x="495108" y="76922"/>
                      <a:pt x="510130" y="67553"/>
                      <a:pt x="525074" y="58208"/>
                    </a:cubicBezTo>
                    <a:cubicBezTo>
                      <a:pt x="541171" y="48195"/>
                      <a:pt x="586658" y="15023"/>
                      <a:pt x="585425" y="0"/>
                    </a:cubicBezTo>
                    <a:close/>
                  </a:path>
                </a:pathLst>
              </a:custGeom>
              <a:solidFill>
                <a:srgbClr val="FFFFFF">
                  <a:alpha val="4313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7" name="Google Shape;2857;p26"/>
              <p:cNvSpPr/>
              <p:nvPr/>
            </p:nvSpPr>
            <p:spPr>
              <a:xfrm>
                <a:off x="853078" y="1035095"/>
                <a:ext cx="380940" cy="60776"/>
              </a:xfrm>
              <a:custGeom>
                <a:rect b="b" l="l" r="r" t="t"/>
                <a:pathLst>
                  <a:path extrusionOk="0" h="60776" w="380940">
                    <a:moveTo>
                      <a:pt x="4211" y="44612"/>
                    </a:moveTo>
                    <a:cubicBezTo>
                      <a:pt x="2845" y="43386"/>
                      <a:pt x="1709" y="42086"/>
                      <a:pt x="950" y="40726"/>
                    </a:cubicBezTo>
                    <a:cubicBezTo>
                      <a:pt x="-191" y="38813"/>
                      <a:pt x="-568" y="36700"/>
                      <a:pt x="1327" y="34927"/>
                    </a:cubicBezTo>
                    <a:cubicBezTo>
                      <a:pt x="2389" y="33974"/>
                      <a:pt x="4059" y="33221"/>
                      <a:pt x="5802" y="32541"/>
                    </a:cubicBezTo>
                    <a:cubicBezTo>
                      <a:pt x="18705" y="27969"/>
                      <a:pt x="36230" y="30148"/>
                      <a:pt x="51556" y="31994"/>
                    </a:cubicBezTo>
                    <a:cubicBezTo>
                      <a:pt x="104062" y="38200"/>
                      <a:pt x="158845" y="38680"/>
                      <a:pt x="212493" y="35267"/>
                    </a:cubicBezTo>
                    <a:cubicBezTo>
                      <a:pt x="289659" y="30355"/>
                      <a:pt x="366065" y="9205"/>
                      <a:pt x="380936" y="0"/>
                    </a:cubicBezTo>
                    <a:cubicBezTo>
                      <a:pt x="381695" y="6752"/>
                      <a:pt x="297923" y="35200"/>
                      <a:pt x="287758" y="38680"/>
                    </a:cubicBezTo>
                    <a:cubicBezTo>
                      <a:pt x="264538" y="46659"/>
                      <a:pt x="236618" y="50278"/>
                      <a:pt x="209075" y="53138"/>
                    </a:cubicBezTo>
                    <a:cubicBezTo>
                      <a:pt x="173795" y="56824"/>
                      <a:pt x="138054" y="59483"/>
                      <a:pt x="102089" y="60509"/>
                    </a:cubicBezTo>
                    <a:cubicBezTo>
                      <a:pt x="75080" y="61256"/>
                      <a:pt x="46546" y="60849"/>
                      <a:pt x="23332" y="53824"/>
                    </a:cubicBezTo>
                    <a:cubicBezTo>
                      <a:pt x="15669" y="51504"/>
                      <a:pt x="8613" y="48365"/>
                      <a:pt x="4284" y="44479"/>
                    </a:cubicBezTo>
                    <a:lnTo>
                      <a:pt x="4211" y="44612"/>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8" name="Google Shape;2858;p26"/>
              <p:cNvSpPr/>
              <p:nvPr/>
            </p:nvSpPr>
            <p:spPr>
              <a:xfrm>
                <a:off x="1260191" y="919596"/>
                <a:ext cx="114915" cy="158605"/>
              </a:xfrm>
              <a:custGeom>
                <a:rect b="b" l="l" r="r" t="t"/>
                <a:pathLst>
                  <a:path extrusionOk="0" h="158605" w="114915">
                    <a:moveTo>
                      <a:pt x="80657" y="0"/>
                    </a:moveTo>
                    <a:cubicBezTo>
                      <a:pt x="85253" y="14136"/>
                      <a:pt x="93075" y="45790"/>
                      <a:pt x="78513" y="80663"/>
                    </a:cubicBezTo>
                    <a:cubicBezTo>
                      <a:pt x="75787" y="87197"/>
                      <a:pt x="66302" y="108164"/>
                      <a:pt x="36324" y="133436"/>
                    </a:cubicBezTo>
                    <a:cubicBezTo>
                      <a:pt x="24738" y="143219"/>
                      <a:pt x="12454" y="151410"/>
                      <a:pt x="0" y="158606"/>
                    </a:cubicBezTo>
                    <a:cubicBezTo>
                      <a:pt x="23870" y="154750"/>
                      <a:pt x="46124" y="150323"/>
                      <a:pt x="67504" y="145447"/>
                    </a:cubicBezTo>
                    <a:cubicBezTo>
                      <a:pt x="67529" y="145423"/>
                      <a:pt x="67620" y="145471"/>
                      <a:pt x="67644" y="145447"/>
                    </a:cubicBezTo>
                    <a:cubicBezTo>
                      <a:pt x="70176" y="143225"/>
                      <a:pt x="72957" y="141421"/>
                      <a:pt x="75368" y="139011"/>
                    </a:cubicBezTo>
                    <a:cubicBezTo>
                      <a:pt x="90318" y="124012"/>
                      <a:pt x="119640" y="94708"/>
                      <a:pt x="114266" y="55633"/>
                    </a:cubicBezTo>
                    <a:cubicBezTo>
                      <a:pt x="110374" y="27434"/>
                      <a:pt x="90318" y="8137"/>
                      <a:pt x="80657" y="0"/>
                    </a:cubicBezTo>
                    <a:close/>
                  </a:path>
                </a:pathLst>
              </a:custGeom>
              <a:solidFill>
                <a:srgbClr val="FFFFFF">
                  <a:alpha val="4313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9" name="Google Shape;2859;p26"/>
              <p:cNvSpPr/>
              <p:nvPr/>
            </p:nvSpPr>
            <p:spPr>
              <a:xfrm>
                <a:off x="690824" y="627880"/>
                <a:ext cx="543193" cy="364669"/>
              </a:xfrm>
              <a:custGeom>
                <a:rect b="b" l="l" r="r" t="t"/>
                <a:pathLst>
                  <a:path extrusionOk="0" h="364669" w="543193">
                    <a:moveTo>
                      <a:pt x="60737" y="259133"/>
                    </a:moveTo>
                    <a:cubicBezTo>
                      <a:pt x="58156" y="258337"/>
                      <a:pt x="35173" y="251348"/>
                      <a:pt x="17120" y="262825"/>
                    </a:cubicBezTo>
                    <a:cubicBezTo>
                      <a:pt x="3239" y="271605"/>
                      <a:pt x="-1236" y="287235"/>
                      <a:pt x="282" y="297066"/>
                    </a:cubicBezTo>
                    <a:cubicBezTo>
                      <a:pt x="5595" y="333092"/>
                      <a:pt x="98888" y="349979"/>
                      <a:pt x="131046" y="355784"/>
                    </a:cubicBezTo>
                    <a:cubicBezTo>
                      <a:pt x="250201" y="377291"/>
                      <a:pt x="345237" y="354533"/>
                      <a:pt x="393936" y="342328"/>
                    </a:cubicBezTo>
                    <a:cubicBezTo>
                      <a:pt x="494661" y="317055"/>
                      <a:pt x="517262" y="288225"/>
                      <a:pt x="523255" y="279979"/>
                    </a:cubicBezTo>
                    <a:cubicBezTo>
                      <a:pt x="552760" y="239143"/>
                      <a:pt x="541077" y="194282"/>
                      <a:pt x="540093" y="190717"/>
                    </a:cubicBezTo>
                    <a:cubicBezTo>
                      <a:pt x="527499" y="145328"/>
                      <a:pt x="486166" y="121841"/>
                      <a:pt x="478278" y="117353"/>
                    </a:cubicBezTo>
                    <a:cubicBezTo>
                      <a:pt x="436562" y="93672"/>
                      <a:pt x="366022" y="81400"/>
                      <a:pt x="361620" y="80671"/>
                    </a:cubicBezTo>
                    <a:cubicBezTo>
                      <a:pt x="347666" y="78297"/>
                      <a:pt x="328550" y="75789"/>
                      <a:pt x="316643" y="62333"/>
                    </a:cubicBezTo>
                    <a:cubicBezTo>
                      <a:pt x="308755" y="53425"/>
                      <a:pt x="300564" y="35743"/>
                      <a:pt x="311032" y="25651"/>
                    </a:cubicBezTo>
                    <a:cubicBezTo>
                      <a:pt x="318313" y="18656"/>
                      <a:pt x="332497" y="17205"/>
                      <a:pt x="346148" y="21959"/>
                    </a:cubicBezTo>
                    <a:cubicBezTo>
                      <a:pt x="344405" y="18395"/>
                      <a:pt x="338491" y="7507"/>
                      <a:pt x="325065" y="2364"/>
                    </a:cubicBezTo>
                    <a:cubicBezTo>
                      <a:pt x="302385" y="-6277"/>
                      <a:pt x="278115" y="11205"/>
                      <a:pt x="271666" y="15820"/>
                    </a:cubicBezTo>
                    <a:cubicBezTo>
                      <a:pt x="267798" y="18595"/>
                      <a:pt x="242313" y="37395"/>
                      <a:pt x="243528" y="67148"/>
                    </a:cubicBezTo>
                    <a:cubicBezTo>
                      <a:pt x="243752" y="72953"/>
                      <a:pt x="244590" y="92482"/>
                      <a:pt x="260366" y="103830"/>
                    </a:cubicBezTo>
                    <a:cubicBezTo>
                      <a:pt x="277052" y="115835"/>
                      <a:pt x="293739" y="106800"/>
                      <a:pt x="325065" y="112404"/>
                    </a:cubicBezTo>
                    <a:cubicBezTo>
                      <a:pt x="330603" y="113394"/>
                      <a:pt x="368906" y="120590"/>
                      <a:pt x="389764" y="144204"/>
                    </a:cubicBezTo>
                    <a:cubicBezTo>
                      <a:pt x="416312" y="174225"/>
                      <a:pt x="405084" y="220143"/>
                      <a:pt x="389764" y="246928"/>
                    </a:cubicBezTo>
                    <a:cubicBezTo>
                      <a:pt x="362761" y="294096"/>
                      <a:pt x="306860" y="309933"/>
                      <a:pt x="274471" y="319035"/>
                    </a:cubicBezTo>
                    <a:cubicBezTo>
                      <a:pt x="216221" y="335533"/>
                      <a:pt x="169726" y="327481"/>
                      <a:pt x="121258" y="319035"/>
                    </a:cubicBezTo>
                    <a:cubicBezTo>
                      <a:pt x="59291" y="308281"/>
                      <a:pt x="52545" y="293507"/>
                      <a:pt x="50948" y="288492"/>
                    </a:cubicBezTo>
                    <a:cubicBezTo>
                      <a:pt x="47614" y="277738"/>
                      <a:pt x="54513" y="266656"/>
                      <a:pt x="60809" y="259133"/>
                    </a:cubicBezTo>
                    <a:lnTo>
                      <a:pt x="60737" y="259133"/>
                    </a:lnTo>
                    <a:close/>
                  </a:path>
                </a:pathLst>
              </a:custGeom>
              <a:solidFill>
                <a:srgbClr val="FFFFFF">
                  <a:alpha val="2313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0" name="Google Shape;2860;p26"/>
              <p:cNvSpPr/>
              <p:nvPr/>
            </p:nvSpPr>
            <p:spPr>
              <a:xfrm>
                <a:off x="782532" y="633954"/>
                <a:ext cx="451485" cy="346439"/>
              </a:xfrm>
              <a:custGeom>
                <a:rect b="b" l="l" r="r" t="t"/>
                <a:pathLst>
                  <a:path extrusionOk="0" h="346439" w="451485">
                    <a:moveTo>
                      <a:pt x="212110" y="0"/>
                    </a:moveTo>
                    <a:cubicBezTo>
                      <a:pt x="188131" y="6266"/>
                      <a:pt x="171894" y="20579"/>
                      <a:pt x="172726" y="32978"/>
                    </a:cubicBezTo>
                    <a:cubicBezTo>
                      <a:pt x="173789" y="48480"/>
                      <a:pt x="201259" y="59762"/>
                      <a:pt x="213477" y="64772"/>
                    </a:cubicBezTo>
                    <a:cubicBezTo>
                      <a:pt x="216440" y="65962"/>
                      <a:pt x="221753" y="68008"/>
                      <a:pt x="227819" y="69921"/>
                    </a:cubicBezTo>
                    <a:cubicBezTo>
                      <a:pt x="238142" y="73285"/>
                      <a:pt x="245653" y="74931"/>
                      <a:pt x="254002" y="76844"/>
                    </a:cubicBezTo>
                    <a:cubicBezTo>
                      <a:pt x="294601" y="86079"/>
                      <a:pt x="308640" y="90433"/>
                      <a:pt x="316157" y="92874"/>
                    </a:cubicBezTo>
                    <a:cubicBezTo>
                      <a:pt x="319035" y="93797"/>
                      <a:pt x="321240" y="94520"/>
                      <a:pt x="324045" y="95509"/>
                    </a:cubicBezTo>
                    <a:cubicBezTo>
                      <a:pt x="327615" y="96766"/>
                      <a:pt x="367382" y="111145"/>
                      <a:pt x="385058" y="129544"/>
                    </a:cubicBezTo>
                    <a:cubicBezTo>
                      <a:pt x="409420" y="154810"/>
                      <a:pt x="404107" y="195707"/>
                      <a:pt x="387639" y="223408"/>
                    </a:cubicBezTo>
                    <a:cubicBezTo>
                      <a:pt x="350684" y="285806"/>
                      <a:pt x="236927" y="316349"/>
                      <a:pt x="162106" y="322281"/>
                    </a:cubicBezTo>
                    <a:cubicBezTo>
                      <a:pt x="117178" y="325846"/>
                      <a:pt x="66335" y="323933"/>
                      <a:pt x="23302" y="313446"/>
                    </a:cubicBezTo>
                    <a:cubicBezTo>
                      <a:pt x="19057" y="312390"/>
                      <a:pt x="7065" y="309354"/>
                      <a:pt x="3573" y="313446"/>
                    </a:cubicBezTo>
                    <a:cubicBezTo>
                      <a:pt x="-16690" y="337851"/>
                      <a:pt x="55175" y="340024"/>
                      <a:pt x="70130" y="342338"/>
                    </a:cubicBezTo>
                    <a:cubicBezTo>
                      <a:pt x="120742" y="350183"/>
                      <a:pt x="173030" y="345107"/>
                      <a:pt x="223799" y="340880"/>
                    </a:cubicBezTo>
                    <a:cubicBezTo>
                      <a:pt x="271988" y="336861"/>
                      <a:pt x="320402" y="328943"/>
                      <a:pt x="364115" y="310210"/>
                    </a:cubicBezTo>
                    <a:cubicBezTo>
                      <a:pt x="405704" y="292400"/>
                      <a:pt x="441518" y="259422"/>
                      <a:pt x="449642" y="218793"/>
                    </a:cubicBezTo>
                    <a:cubicBezTo>
                      <a:pt x="450929" y="212393"/>
                      <a:pt x="458143" y="173215"/>
                      <a:pt x="431353" y="138124"/>
                    </a:cubicBezTo>
                    <a:cubicBezTo>
                      <a:pt x="401982" y="99535"/>
                      <a:pt x="348030" y="87330"/>
                      <a:pt x="318811" y="80669"/>
                    </a:cubicBezTo>
                    <a:cubicBezTo>
                      <a:pt x="294601" y="75198"/>
                      <a:pt x="268576" y="72623"/>
                      <a:pt x="230175" y="57455"/>
                    </a:cubicBezTo>
                    <a:cubicBezTo>
                      <a:pt x="206500" y="48086"/>
                      <a:pt x="195497" y="40829"/>
                      <a:pt x="193596" y="30543"/>
                    </a:cubicBezTo>
                    <a:cubicBezTo>
                      <a:pt x="190943" y="16097"/>
                      <a:pt x="207714" y="3103"/>
                      <a:pt x="211886" y="0"/>
                    </a:cubicBezTo>
                    <a:lnTo>
                      <a:pt x="212110" y="0"/>
                    </a:lnTo>
                    <a:close/>
                  </a:path>
                </a:pathLst>
              </a:custGeom>
              <a:solidFill>
                <a:srgbClr val="FFFFFF">
                  <a:alpha val="2980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1" name="Google Shape;2861;p26"/>
              <p:cNvSpPr/>
              <p:nvPr/>
            </p:nvSpPr>
            <p:spPr>
              <a:xfrm>
                <a:off x="711988" y="621798"/>
                <a:ext cx="423266" cy="334285"/>
              </a:xfrm>
              <a:custGeom>
                <a:rect b="b" l="l" r="r" t="t"/>
                <a:pathLst>
                  <a:path extrusionOk="0" h="334285" w="423266">
                    <a:moveTo>
                      <a:pt x="285666" y="0"/>
                    </a:moveTo>
                    <a:cubicBezTo>
                      <a:pt x="280924" y="3018"/>
                      <a:pt x="219412" y="32832"/>
                      <a:pt x="227907" y="62373"/>
                    </a:cubicBezTo>
                    <a:cubicBezTo>
                      <a:pt x="229741" y="68804"/>
                      <a:pt x="235789" y="80663"/>
                      <a:pt x="284288" y="100428"/>
                    </a:cubicBezTo>
                    <a:cubicBezTo>
                      <a:pt x="332792" y="120193"/>
                      <a:pt x="415720" y="117515"/>
                      <a:pt x="422600" y="174126"/>
                    </a:cubicBezTo>
                    <a:cubicBezTo>
                      <a:pt x="426583" y="207086"/>
                      <a:pt x="412350" y="243331"/>
                      <a:pt x="389245" y="269793"/>
                    </a:cubicBezTo>
                    <a:cubicBezTo>
                      <a:pt x="347936" y="317162"/>
                      <a:pt x="280845" y="324461"/>
                      <a:pt x="227986" y="330224"/>
                    </a:cubicBezTo>
                    <a:cubicBezTo>
                      <a:pt x="194474" y="333843"/>
                      <a:pt x="64499" y="347979"/>
                      <a:pt x="18138" y="288216"/>
                    </a:cubicBezTo>
                    <a:cubicBezTo>
                      <a:pt x="2150" y="267583"/>
                      <a:pt x="-10857" y="229195"/>
                      <a:pt x="13474" y="208088"/>
                    </a:cubicBezTo>
                    <a:cubicBezTo>
                      <a:pt x="53715" y="173118"/>
                      <a:pt x="129829" y="177338"/>
                      <a:pt x="174126" y="184443"/>
                    </a:cubicBezTo>
                    <a:cubicBezTo>
                      <a:pt x="271433" y="199981"/>
                      <a:pt x="313969" y="141160"/>
                      <a:pt x="293772" y="126690"/>
                    </a:cubicBezTo>
                    <a:cubicBezTo>
                      <a:pt x="264936" y="105990"/>
                      <a:pt x="225460" y="130109"/>
                      <a:pt x="196696" y="108334"/>
                    </a:cubicBezTo>
                    <a:cubicBezTo>
                      <a:pt x="173744" y="90913"/>
                      <a:pt x="179099" y="60364"/>
                      <a:pt x="179482" y="58421"/>
                    </a:cubicBezTo>
                    <a:cubicBezTo>
                      <a:pt x="185372" y="27337"/>
                      <a:pt x="237010" y="2010"/>
                      <a:pt x="285666" y="0"/>
                    </a:cubicBezTo>
                    <a:close/>
                  </a:path>
                </a:pathLst>
              </a:custGeom>
              <a:solidFill>
                <a:srgbClr val="FFFFFF">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2" name="Google Shape;2862;p26"/>
              <p:cNvSpPr/>
              <p:nvPr/>
            </p:nvSpPr>
            <p:spPr>
              <a:xfrm>
                <a:off x="747262" y="737278"/>
                <a:ext cx="324504" cy="194493"/>
              </a:xfrm>
              <a:custGeom>
                <a:rect b="b" l="l" r="r" t="t"/>
                <a:pathLst>
                  <a:path extrusionOk="0" h="194493" w="324504">
                    <a:moveTo>
                      <a:pt x="322457" y="46489"/>
                    </a:moveTo>
                    <a:cubicBezTo>
                      <a:pt x="313251" y="19182"/>
                      <a:pt x="273782" y="-401"/>
                      <a:pt x="224349" y="6"/>
                    </a:cubicBezTo>
                    <a:cubicBezTo>
                      <a:pt x="164647" y="480"/>
                      <a:pt x="76041" y="30634"/>
                      <a:pt x="56878" y="58682"/>
                    </a:cubicBezTo>
                    <a:cubicBezTo>
                      <a:pt x="93305" y="45402"/>
                      <a:pt x="141299" y="30902"/>
                      <a:pt x="194152" y="37478"/>
                    </a:cubicBezTo>
                    <a:cubicBezTo>
                      <a:pt x="203430" y="38625"/>
                      <a:pt x="218720" y="40119"/>
                      <a:pt x="226249" y="44995"/>
                    </a:cubicBezTo>
                    <a:cubicBezTo>
                      <a:pt x="235376" y="50891"/>
                      <a:pt x="237732" y="58141"/>
                      <a:pt x="235376" y="67899"/>
                    </a:cubicBezTo>
                    <a:cubicBezTo>
                      <a:pt x="232024" y="81586"/>
                      <a:pt x="221762" y="84027"/>
                      <a:pt x="208755" y="91884"/>
                    </a:cubicBezTo>
                    <a:cubicBezTo>
                      <a:pt x="167762" y="116616"/>
                      <a:pt x="113841" y="112141"/>
                      <a:pt x="67067" y="111735"/>
                    </a:cubicBezTo>
                    <a:cubicBezTo>
                      <a:pt x="48893" y="111534"/>
                      <a:pt x="6989" y="109974"/>
                      <a:pt x="904" y="131117"/>
                    </a:cubicBezTo>
                    <a:cubicBezTo>
                      <a:pt x="-2138" y="141683"/>
                      <a:pt x="2884" y="152934"/>
                      <a:pt x="10182" y="161739"/>
                    </a:cubicBezTo>
                    <a:cubicBezTo>
                      <a:pt x="32923" y="188979"/>
                      <a:pt x="75361" y="197516"/>
                      <a:pt x="113155" y="193588"/>
                    </a:cubicBezTo>
                    <a:cubicBezTo>
                      <a:pt x="176433" y="186945"/>
                      <a:pt x="254157" y="163093"/>
                      <a:pt x="294239" y="116750"/>
                    </a:cubicBezTo>
                    <a:cubicBezTo>
                      <a:pt x="308078" y="100762"/>
                      <a:pt x="331577" y="73656"/>
                      <a:pt x="322457" y="46422"/>
                    </a:cubicBezTo>
                    <a:lnTo>
                      <a:pt x="322457" y="46489"/>
                    </a:lnTo>
                    <a:close/>
                  </a:path>
                </a:pathLst>
              </a:custGeom>
              <a:solidFill>
                <a:srgbClr val="E9D9C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3" name="Google Shape;2863;p26"/>
              <p:cNvSpPr/>
              <p:nvPr/>
            </p:nvSpPr>
            <p:spPr>
              <a:xfrm>
                <a:off x="789588" y="773748"/>
                <a:ext cx="232797" cy="145866"/>
              </a:xfrm>
              <a:custGeom>
                <a:rect b="b" l="l" r="r" t="t"/>
                <a:pathLst>
                  <a:path extrusionOk="0" h="145866" w="232797">
                    <a:moveTo>
                      <a:pt x="214799" y="0"/>
                    </a:moveTo>
                    <a:cubicBezTo>
                      <a:pt x="214799" y="0"/>
                      <a:pt x="236678" y="41188"/>
                      <a:pt x="203487" y="66903"/>
                    </a:cubicBezTo>
                    <a:cubicBezTo>
                      <a:pt x="165275" y="96517"/>
                      <a:pt x="114250" y="102505"/>
                      <a:pt x="67792" y="102978"/>
                    </a:cubicBezTo>
                    <a:cubicBezTo>
                      <a:pt x="55131" y="103112"/>
                      <a:pt x="42246" y="103045"/>
                      <a:pt x="29804" y="105668"/>
                    </a:cubicBezTo>
                    <a:cubicBezTo>
                      <a:pt x="16621" y="108431"/>
                      <a:pt x="-11924" y="121152"/>
                      <a:pt x="5455" y="135756"/>
                    </a:cubicBezTo>
                    <a:cubicBezTo>
                      <a:pt x="15869" y="144506"/>
                      <a:pt x="33101" y="144573"/>
                      <a:pt x="46442" y="145514"/>
                    </a:cubicBezTo>
                    <a:cubicBezTo>
                      <a:pt x="62175" y="146595"/>
                      <a:pt x="78133" y="145113"/>
                      <a:pt x="93568" y="142150"/>
                    </a:cubicBezTo>
                    <a:cubicBezTo>
                      <a:pt x="123462" y="136296"/>
                      <a:pt x="151709" y="124176"/>
                      <a:pt x="177862" y="109979"/>
                    </a:cubicBezTo>
                    <a:cubicBezTo>
                      <a:pt x="273918" y="57746"/>
                      <a:pt x="214799" y="67"/>
                      <a:pt x="214799" y="67"/>
                    </a:cubicBezTo>
                    <a:lnTo>
                      <a:pt x="214799" y="0"/>
                    </a:lnTo>
                    <a:close/>
                  </a:path>
                </a:pathLst>
              </a:custGeom>
              <a:solidFill>
                <a:srgbClr val="FFFFFF">
                  <a:alpha val="5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4" name="Google Shape;2864;p26"/>
              <p:cNvSpPr/>
              <p:nvPr/>
            </p:nvSpPr>
            <p:spPr>
              <a:xfrm>
                <a:off x="860131" y="761589"/>
                <a:ext cx="112869" cy="18237"/>
              </a:xfrm>
              <a:custGeom>
                <a:rect b="b" l="l" r="r" t="t"/>
                <a:pathLst>
                  <a:path extrusionOk="0" h="18237" w="112869">
                    <a:moveTo>
                      <a:pt x="0" y="18237"/>
                    </a:moveTo>
                    <a:cubicBezTo>
                      <a:pt x="34095" y="5813"/>
                      <a:pt x="55603" y="2644"/>
                      <a:pt x="76066" y="725"/>
                    </a:cubicBezTo>
                    <a:cubicBezTo>
                      <a:pt x="89929" y="-587"/>
                      <a:pt x="110611" y="-423"/>
                      <a:pt x="112481" y="3791"/>
                    </a:cubicBezTo>
                    <a:cubicBezTo>
                      <a:pt x="116683" y="12930"/>
                      <a:pt x="85654" y="10957"/>
                      <a:pt x="75089" y="11121"/>
                    </a:cubicBezTo>
                    <a:cubicBezTo>
                      <a:pt x="37393" y="11776"/>
                      <a:pt x="40690" y="11886"/>
                      <a:pt x="0" y="18237"/>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5" name="Google Shape;2865;p26"/>
              <p:cNvSpPr/>
              <p:nvPr/>
            </p:nvSpPr>
            <p:spPr>
              <a:xfrm>
                <a:off x="1012253" y="844283"/>
                <a:ext cx="276098" cy="184280"/>
              </a:xfrm>
              <a:custGeom>
                <a:rect b="b" l="l" r="r" t="t"/>
                <a:pathLst>
                  <a:path extrusionOk="0" h="184280" w="276098">
                    <a:moveTo>
                      <a:pt x="241574" y="0"/>
                    </a:moveTo>
                    <a:cubicBezTo>
                      <a:pt x="241574" y="0"/>
                      <a:pt x="279592" y="34150"/>
                      <a:pt x="243827" y="66909"/>
                    </a:cubicBezTo>
                    <a:cubicBezTo>
                      <a:pt x="202664" y="104636"/>
                      <a:pt x="139355" y="122846"/>
                      <a:pt x="80479" y="134645"/>
                    </a:cubicBezTo>
                    <a:cubicBezTo>
                      <a:pt x="64430" y="137863"/>
                      <a:pt x="48054" y="140948"/>
                      <a:pt x="32910" y="146504"/>
                    </a:cubicBezTo>
                    <a:cubicBezTo>
                      <a:pt x="16849" y="152369"/>
                      <a:pt x="-16245" y="171539"/>
                      <a:pt x="9459" y="181297"/>
                    </a:cubicBezTo>
                    <a:cubicBezTo>
                      <a:pt x="24858" y="187145"/>
                      <a:pt x="46760" y="182997"/>
                      <a:pt x="63932" y="180641"/>
                    </a:cubicBezTo>
                    <a:cubicBezTo>
                      <a:pt x="84177" y="177830"/>
                      <a:pt x="104076" y="172511"/>
                      <a:pt x="122942" y="165904"/>
                    </a:cubicBezTo>
                    <a:cubicBezTo>
                      <a:pt x="159454" y="152989"/>
                      <a:pt x="192311" y="134469"/>
                      <a:pt x="221991" y="114467"/>
                    </a:cubicBezTo>
                    <a:cubicBezTo>
                      <a:pt x="330993" y="40927"/>
                      <a:pt x="241592" y="67"/>
                      <a:pt x="241592" y="67"/>
                    </a:cubicBezTo>
                    <a:lnTo>
                      <a:pt x="241574" y="0"/>
                    </a:lnTo>
                    <a:close/>
                  </a:path>
                </a:pathLst>
              </a:custGeom>
              <a:solidFill>
                <a:srgbClr val="FFFFFF">
                  <a:alpha val="3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6" name="Google Shape;2866;p26"/>
              <p:cNvSpPr/>
              <p:nvPr/>
            </p:nvSpPr>
            <p:spPr>
              <a:xfrm>
                <a:off x="1075856" y="965957"/>
                <a:ext cx="107958" cy="42640"/>
              </a:xfrm>
              <a:custGeom>
                <a:rect b="b" l="l" r="r" t="t"/>
                <a:pathLst>
                  <a:path extrusionOk="0" h="42640" w="107958">
                    <a:moveTo>
                      <a:pt x="107959" y="0"/>
                    </a:moveTo>
                    <a:cubicBezTo>
                      <a:pt x="78253" y="21757"/>
                      <a:pt x="57954" y="30015"/>
                      <a:pt x="38274" y="36579"/>
                    </a:cubicBezTo>
                    <a:cubicBezTo>
                      <a:pt x="24946" y="41048"/>
                      <a:pt x="4343" y="45220"/>
                      <a:pt x="1070" y="40678"/>
                    </a:cubicBezTo>
                    <a:cubicBezTo>
                      <a:pt x="-6168" y="30853"/>
                      <a:pt x="25310" y="26614"/>
                      <a:pt x="35754" y="24192"/>
                    </a:cubicBezTo>
                    <a:cubicBezTo>
                      <a:pt x="72977" y="15460"/>
                      <a:pt x="69667" y="16031"/>
                      <a:pt x="107959" y="0"/>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67" name="Google Shape;2867;p26"/>
            <p:cNvGrpSpPr/>
            <p:nvPr/>
          </p:nvGrpSpPr>
          <p:grpSpPr>
            <a:xfrm>
              <a:off x="1154056" y="1577491"/>
              <a:ext cx="972154" cy="816641"/>
              <a:chOff x="578416" y="683996"/>
              <a:chExt cx="402049" cy="337734"/>
            </a:xfrm>
          </p:grpSpPr>
          <p:sp>
            <p:nvSpPr>
              <p:cNvPr id="2868" name="Google Shape;2868;p26"/>
              <p:cNvSpPr/>
              <p:nvPr/>
            </p:nvSpPr>
            <p:spPr>
              <a:xfrm>
                <a:off x="600011" y="683996"/>
                <a:ext cx="380454" cy="337636"/>
              </a:xfrm>
              <a:custGeom>
                <a:rect b="b" l="l" r="r" t="t"/>
                <a:pathLst>
                  <a:path extrusionOk="0" h="337636" w="380454">
                    <a:moveTo>
                      <a:pt x="134158" y="217"/>
                    </a:moveTo>
                    <a:cubicBezTo>
                      <a:pt x="127643" y="-439"/>
                      <a:pt x="121382" y="369"/>
                      <a:pt x="115850" y="2932"/>
                    </a:cubicBezTo>
                    <a:cubicBezTo>
                      <a:pt x="81536" y="18816"/>
                      <a:pt x="98545" y="121206"/>
                      <a:pt x="98545" y="121206"/>
                    </a:cubicBezTo>
                    <a:cubicBezTo>
                      <a:pt x="98545" y="121206"/>
                      <a:pt x="953" y="149459"/>
                      <a:pt x="7" y="183846"/>
                    </a:cubicBezTo>
                    <a:cubicBezTo>
                      <a:pt x="-940" y="218239"/>
                      <a:pt x="94828" y="258789"/>
                      <a:pt x="94828" y="258789"/>
                    </a:cubicBezTo>
                    <a:cubicBezTo>
                      <a:pt x="94828" y="258789"/>
                      <a:pt x="86467" y="298076"/>
                      <a:pt x="85817" y="336161"/>
                    </a:cubicBezTo>
                    <a:cubicBezTo>
                      <a:pt x="91537" y="335930"/>
                      <a:pt x="97367" y="335985"/>
                      <a:pt x="103548" y="336732"/>
                    </a:cubicBezTo>
                    <a:cubicBezTo>
                      <a:pt x="160997" y="343648"/>
                      <a:pt x="196319" y="309504"/>
                      <a:pt x="239128" y="281955"/>
                    </a:cubicBezTo>
                    <a:cubicBezTo>
                      <a:pt x="251473" y="274012"/>
                      <a:pt x="264267" y="266477"/>
                      <a:pt x="278603" y="260787"/>
                    </a:cubicBezTo>
                    <a:cubicBezTo>
                      <a:pt x="285319" y="258121"/>
                      <a:pt x="292709" y="256779"/>
                      <a:pt x="300050" y="255498"/>
                    </a:cubicBezTo>
                    <a:cubicBezTo>
                      <a:pt x="316591" y="252608"/>
                      <a:pt x="334103" y="251691"/>
                      <a:pt x="351536" y="250209"/>
                    </a:cubicBezTo>
                    <a:cubicBezTo>
                      <a:pt x="357955" y="249663"/>
                      <a:pt x="364172" y="248564"/>
                      <a:pt x="370415" y="247489"/>
                    </a:cubicBezTo>
                    <a:cubicBezTo>
                      <a:pt x="357019" y="221190"/>
                      <a:pt x="341244" y="198432"/>
                      <a:pt x="341244" y="198432"/>
                    </a:cubicBezTo>
                    <a:cubicBezTo>
                      <a:pt x="341244" y="198432"/>
                      <a:pt x="398839" y="115686"/>
                      <a:pt x="374422" y="85598"/>
                    </a:cubicBezTo>
                    <a:cubicBezTo>
                      <a:pt x="365265" y="74310"/>
                      <a:pt x="344517" y="70436"/>
                      <a:pt x="322220" y="70005"/>
                    </a:cubicBezTo>
                    <a:cubicBezTo>
                      <a:pt x="286558" y="69313"/>
                      <a:pt x="248418" y="77219"/>
                      <a:pt x="245279" y="77874"/>
                    </a:cubicBezTo>
                    <a:cubicBezTo>
                      <a:pt x="245145" y="77899"/>
                      <a:pt x="243561" y="78160"/>
                      <a:pt x="243561" y="78160"/>
                    </a:cubicBezTo>
                    <a:cubicBezTo>
                      <a:pt x="243561" y="78160"/>
                      <a:pt x="243421" y="78014"/>
                      <a:pt x="243421" y="78014"/>
                    </a:cubicBezTo>
                    <a:cubicBezTo>
                      <a:pt x="243057" y="77595"/>
                      <a:pt x="179633" y="4796"/>
                      <a:pt x="134158" y="217"/>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9" name="Google Shape;2869;p26"/>
              <p:cNvSpPr/>
              <p:nvPr/>
            </p:nvSpPr>
            <p:spPr>
              <a:xfrm>
                <a:off x="578416" y="686454"/>
                <a:ext cx="380311" cy="335276"/>
              </a:xfrm>
              <a:custGeom>
                <a:rect b="b" l="l" r="r" t="t"/>
                <a:pathLst>
                  <a:path extrusionOk="0" h="335276" w="380311">
                    <a:moveTo>
                      <a:pt x="135588" y="474"/>
                    </a:moveTo>
                    <a:cubicBezTo>
                      <a:pt x="99337" y="11246"/>
                      <a:pt x="98402" y="122179"/>
                      <a:pt x="98402" y="122179"/>
                    </a:cubicBezTo>
                    <a:cubicBezTo>
                      <a:pt x="98402" y="122179"/>
                      <a:pt x="953" y="150433"/>
                      <a:pt x="7" y="184819"/>
                    </a:cubicBezTo>
                    <a:cubicBezTo>
                      <a:pt x="-939" y="219212"/>
                      <a:pt x="94686" y="259762"/>
                      <a:pt x="94686" y="259762"/>
                    </a:cubicBezTo>
                    <a:cubicBezTo>
                      <a:pt x="94686" y="259762"/>
                      <a:pt x="92312" y="298284"/>
                      <a:pt x="95682" y="335276"/>
                    </a:cubicBezTo>
                    <a:cubicBezTo>
                      <a:pt x="99519" y="334584"/>
                      <a:pt x="103357" y="333861"/>
                      <a:pt x="107413" y="333703"/>
                    </a:cubicBezTo>
                    <a:cubicBezTo>
                      <a:pt x="113133" y="333473"/>
                      <a:pt x="118962" y="333527"/>
                      <a:pt x="125144" y="334274"/>
                    </a:cubicBezTo>
                    <a:cubicBezTo>
                      <a:pt x="182593" y="341190"/>
                      <a:pt x="217915" y="307046"/>
                      <a:pt x="260724" y="279497"/>
                    </a:cubicBezTo>
                    <a:cubicBezTo>
                      <a:pt x="273068" y="271555"/>
                      <a:pt x="285863" y="264019"/>
                      <a:pt x="300199" y="258329"/>
                    </a:cubicBezTo>
                    <a:cubicBezTo>
                      <a:pt x="306915" y="255664"/>
                      <a:pt x="314305" y="254322"/>
                      <a:pt x="321646" y="253040"/>
                    </a:cubicBezTo>
                    <a:cubicBezTo>
                      <a:pt x="338187" y="250150"/>
                      <a:pt x="355699" y="249233"/>
                      <a:pt x="373132" y="247752"/>
                    </a:cubicBezTo>
                    <a:cubicBezTo>
                      <a:pt x="358449" y="221860"/>
                      <a:pt x="341101" y="199551"/>
                      <a:pt x="341101" y="199551"/>
                    </a:cubicBezTo>
                    <a:cubicBezTo>
                      <a:pt x="341101" y="199551"/>
                      <a:pt x="398696" y="116665"/>
                      <a:pt x="374280" y="86571"/>
                    </a:cubicBezTo>
                    <a:cubicBezTo>
                      <a:pt x="356962" y="65234"/>
                      <a:pt x="299489" y="70602"/>
                      <a:pt x="266875" y="75417"/>
                    </a:cubicBezTo>
                    <a:cubicBezTo>
                      <a:pt x="266741" y="75441"/>
                      <a:pt x="265156" y="75702"/>
                      <a:pt x="265156" y="75702"/>
                    </a:cubicBezTo>
                    <a:cubicBezTo>
                      <a:pt x="265156" y="75702"/>
                      <a:pt x="265017" y="75556"/>
                      <a:pt x="265017" y="75556"/>
                    </a:cubicBezTo>
                    <a:cubicBezTo>
                      <a:pt x="252520" y="77445"/>
                      <a:pt x="243418" y="79133"/>
                      <a:pt x="243418" y="79133"/>
                    </a:cubicBezTo>
                    <a:cubicBezTo>
                      <a:pt x="243418" y="79133"/>
                      <a:pt x="174183" y="-7122"/>
                      <a:pt x="137446" y="474"/>
                    </a:cubicBezTo>
                    <a:cubicBezTo>
                      <a:pt x="136869" y="595"/>
                      <a:pt x="136147" y="310"/>
                      <a:pt x="135588" y="474"/>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0" name="Google Shape;2870;p26"/>
              <p:cNvSpPr/>
              <p:nvPr/>
            </p:nvSpPr>
            <p:spPr>
              <a:xfrm>
                <a:off x="648207" y="756277"/>
                <a:ext cx="251854" cy="261086"/>
              </a:xfrm>
              <a:custGeom>
                <a:rect b="b" l="l" r="r" t="t"/>
                <a:pathLst>
                  <a:path extrusionOk="0" h="261086" w="251854">
                    <a:moveTo>
                      <a:pt x="88106" y="584"/>
                    </a:moveTo>
                    <a:cubicBezTo>
                      <a:pt x="64582" y="7573"/>
                      <a:pt x="63933" y="79529"/>
                      <a:pt x="63933" y="79529"/>
                    </a:cubicBezTo>
                    <a:cubicBezTo>
                      <a:pt x="63933" y="79529"/>
                      <a:pt x="624" y="97830"/>
                      <a:pt x="5" y="120145"/>
                    </a:cubicBezTo>
                    <a:cubicBezTo>
                      <a:pt x="-609" y="142461"/>
                      <a:pt x="61504" y="168771"/>
                      <a:pt x="61504" y="168771"/>
                    </a:cubicBezTo>
                    <a:cubicBezTo>
                      <a:pt x="61504" y="168771"/>
                      <a:pt x="55632" y="252531"/>
                      <a:pt x="78664" y="260443"/>
                    </a:cubicBezTo>
                    <a:cubicBezTo>
                      <a:pt x="101702" y="268361"/>
                      <a:pt x="153607" y="200523"/>
                      <a:pt x="153607" y="200523"/>
                    </a:cubicBezTo>
                    <a:cubicBezTo>
                      <a:pt x="153607" y="200523"/>
                      <a:pt x="172102" y="205715"/>
                      <a:pt x="190932" y="209674"/>
                    </a:cubicBezTo>
                    <a:cubicBezTo>
                      <a:pt x="203277" y="201731"/>
                      <a:pt x="216071" y="194196"/>
                      <a:pt x="230408" y="188506"/>
                    </a:cubicBezTo>
                    <a:cubicBezTo>
                      <a:pt x="237123" y="185840"/>
                      <a:pt x="244513" y="184498"/>
                      <a:pt x="251855" y="183217"/>
                    </a:cubicBezTo>
                    <a:cubicBezTo>
                      <a:pt x="243809" y="159299"/>
                      <a:pt x="221396" y="129727"/>
                      <a:pt x="221396" y="129727"/>
                    </a:cubicBezTo>
                    <a:cubicBezTo>
                      <a:pt x="221396" y="129727"/>
                      <a:pt x="258838" y="75891"/>
                      <a:pt x="242989" y="56363"/>
                    </a:cubicBezTo>
                    <a:cubicBezTo>
                      <a:pt x="227147" y="36835"/>
                      <a:pt x="158039" y="51645"/>
                      <a:pt x="158039" y="51645"/>
                    </a:cubicBezTo>
                    <a:cubicBezTo>
                      <a:pt x="158039" y="51645"/>
                      <a:pt x="111630" y="-6405"/>
                      <a:pt x="88106" y="584"/>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71" name="Google Shape;2871;p26"/>
            <p:cNvSpPr/>
            <p:nvPr/>
          </p:nvSpPr>
          <p:spPr>
            <a:xfrm>
              <a:off x="1882752" y="2302952"/>
              <a:ext cx="123832" cy="124610"/>
            </a:xfrm>
            <a:custGeom>
              <a:rect b="b" l="l" r="r" t="t"/>
              <a:pathLst>
                <a:path extrusionOk="0" h="51545" w="51223">
                  <a:moveTo>
                    <a:pt x="31078" y="0"/>
                  </a:moveTo>
                  <a:cubicBezTo>
                    <a:pt x="26293" y="-24"/>
                    <a:pt x="18830" y="14810"/>
                    <a:pt x="18830" y="14810"/>
                  </a:cubicBezTo>
                  <a:cubicBezTo>
                    <a:pt x="18830" y="14810"/>
                    <a:pt x="2235" y="12867"/>
                    <a:pt x="219" y="17178"/>
                  </a:cubicBezTo>
                  <a:cubicBezTo>
                    <a:pt x="-1797" y="21490"/>
                    <a:pt x="10760" y="32049"/>
                    <a:pt x="10760" y="32049"/>
                  </a:cubicBezTo>
                  <a:cubicBezTo>
                    <a:pt x="10760" y="32049"/>
                    <a:pt x="6024" y="44345"/>
                    <a:pt x="9242" y="47290"/>
                  </a:cubicBezTo>
                  <a:cubicBezTo>
                    <a:pt x="12461" y="50235"/>
                    <a:pt x="23640" y="43829"/>
                    <a:pt x="23640" y="43829"/>
                  </a:cubicBezTo>
                  <a:cubicBezTo>
                    <a:pt x="23640" y="43829"/>
                    <a:pt x="33829" y="53532"/>
                    <a:pt x="38006" y="51176"/>
                  </a:cubicBezTo>
                  <a:cubicBezTo>
                    <a:pt x="42184" y="48820"/>
                    <a:pt x="40344" y="34411"/>
                    <a:pt x="40344" y="34411"/>
                  </a:cubicBezTo>
                  <a:cubicBezTo>
                    <a:pt x="40344" y="34411"/>
                    <a:pt x="51796" y="26693"/>
                    <a:pt x="51201" y="21817"/>
                  </a:cubicBezTo>
                  <a:cubicBezTo>
                    <a:pt x="50612" y="16941"/>
                    <a:pt x="37982" y="14895"/>
                    <a:pt x="37982" y="14895"/>
                  </a:cubicBezTo>
                  <a:cubicBezTo>
                    <a:pt x="37982" y="14895"/>
                    <a:pt x="35869" y="24"/>
                    <a:pt x="31078" y="0"/>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2" name="Google Shape;2872;p26"/>
            <p:cNvSpPr/>
            <p:nvPr/>
          </p:nvSpPr>
          <p:spPr>
            <a:xfrm>
              <a:off x="2131309" y="1955833"/>
              <a:ext cx="123314" cy="120152"/>
            </a:xfrm>
            <a:custGeom>
              <a:rect b="b" l="l" r="r" t="t"/>
              <a:pathLst>
                <a:path extrusionOk="0" h="49701" w="51009">
                  <a:moveTo>
                    <a:pt x="9954" y="745"/>
                  </a:moveTo>
                  <a:cubicBezTo>
                    <a:pt x="6542" y="4097"/>
                    <a:pt x="11685" y="19885"/>
                    <a:pt x="11685" y="19885"/>
                  </a:cubicBezTo>
                  <a:cubicBezTo>
                    <a:pt x="11685" y="19885"/>
                    <a:pt x="-1468" y="30195"/>
                    <a:pt x="135" y="34677"/>
                  </a:cubicBezTo>
                  <a:cubicBezTo>
                    <a:pt x="1738" y="39158"/>
                    <a:pt x="18097" y="37810"/>
                    <a:pt x="18097" y="37810"/>
                  </a:cubicBezTo>
                  <a:cubicBezTo>
                    <a:pt x="18097" y="37810"/>
                    <a:pt x="23392" y="49875"/>
                    <a:pt x="27752" y="49699"/>
                  </a:cubicBezTo>
                  <a:cubicBezTo>
                    <a:pt x="32112" y="49529"/>
                    <a:pt x="35536" y="37106"/>
                    <a:pt x="35536" y="37106"/>
                  </a:cubicBezTo>
                  <a:cubicBezTo>
                    <a:pt x="35536" y="37106"/>
                    <a:pt x="49600" y="36820"/>
                    <a:pt x="50905" y="32205"/>
                  </a:cubicBezTo>
                  <a:cubicBezTo>
                    <a:pt x="52217" y="27590"/>
                    <a:pt x="40764" y="18652"/>
                    <a:pt x="40764" y="18652"/>
                  </a:cubicBezTo>
                  <a:cubicBezTo>
                    <a:pt x="40764" y="18652"/>
                    <a:pt x="43461" y="5117"/>
                    <a:pt x="39605" y="2069"/>
                  </a:cubicBezTo>
                  <a:cubicBezTo>
                    <a:pt x="35749" y="-979"/>
                    <a:pt x="25341" y="6465"/>
                    <a:pt x="25341" y="6465"/>
                  </a:cubicBezTo>
                  <a:cubicBezTo>
                    <a:pt x="25341" y="6465"/>
                    <a:pt x="13373" y="-2613"/>
                    <a:pt x="9954" y="745"/>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3" name="Google Shape;2873;p26"/>
            <p:cNvSpPr/>
            <p:nvPr/>
          </p:nvSpPr>
          <p:spPr>
            <a:xfrm>
              <a:off x="2427746" y="2262806"/>
              <a:ext cx="126708" cy="119495"/>
            </a:xfrm>
            <a:custGeom>
              <a:rect b="b" l="l" r="r" t="t"/>
              <a:pathLst>
                <a:path extrusionOk="0" h="49429" w="52413">
                  <a:moveTo>
                    <a:pt x="232" y="29203"/>
                  </a:moveTo>
                  <a:cubicBezTo>
                    <a:pt x="2309" y="33514"/>
                    <a:pt x="18910" y="33733"/>
                    <a:pt x="18910" y="33733"/>
                  </a:cubicBezTo>
                  <a:cubicBezTo>
                    <a:pt x="18910" y="33733"/>
                    <a:pt x="24430" y="49502"/>
                    <a:pt x="29191" y="49429"/>
                  </a:cubicBezTo>
                  <a:cubicBezTo>
                    <a:pt x="33951" y="49350"/>
                    <a:pt x="37947" y="33435"/>
                    <a:pt x="37947" y="33435"/>
                  </a:cubicBezTo>
                  <a:cubicBezTo>
                    <a:pt x="37947" y="33435"/>
                    <a:pt x="51075" y="32312"/>
                    <a:pt x="52314" y="28128"/>
                  </a:cubicBezTo>
                  <a:cubicBezTo>
                    <a:pt x="53552" y="23944"/>
                    <a:pt x="42902" y="16700"/>
                    <a:pt x="42902" y="16700"/>
                  </a:cubicBezTo>
                  <a:cubicBezTo>
                    <a:pt x="42902" y="16700"/>
                    <a:pt x="47158" y="3293"/>
                    <a:pt x="43211" y="566"/>
                  </a:cubicBezTo>
                  <a:cubicBezTo>
                    <a:pt x="39264" y="-2154"/>
                    <a:pt x="27114" y="5807"/>
                    <a:pt x="27114" y="5807"/>
                  </a:cubicBezTo>
                  <a:cubicBezTo>
                    <a:pt x="27114" y="5807"/>
                    <a:pt x="15170" y="-1109"/>
                    <a:pt x="11041" y="1556"/>
                  </a:cubicBezTo>
                  <a:cubicBezTo>
                    <a:pt x="6912" y="4222"/>
                    <a:pt x="10610" y="16476"/>
                    <a:pt x="10610" y="16476"/>
                  </a:cubicBezTo>
                  <a:cubicBezTo>
                    <a:pt x="10610" y="16476"/>
                    <a:pt x="-1838" y="24886"/>
                    <a:pt x="232" y="29203"/>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4" name="Google Shape;2874;p26"/>
            <p:cNvSpPr/>
            <p:nvPr/>
          </p:nvSpPr>
          <p:spPr>
            <a:xfrm>
              <a:off x="2720572" y="2026404"/>
              <a:ext cx="125089" cy="122710"/>
            </a:xfrm>
            <a:custGeom>
              <a:rect b="b" l="l" r="r" t="t"/>
              <a:pathLst>
                <a:path extrusionOk="0" h="50759" w="51743">
                  <a:moveTo>
                    <a:pt x="51313" y="15565"/>
                  </a:moveTo>
                  <a:cubicBezTo>
                    <a:pt x="48599" y="11618"/>
                    <a:pt x="32161" y="13962"/>
                    <a:pt x="32161" y="13962"/>
                  </a:cubicBezTo>
                  <a:cubicBezTo>
                    <a:pt x="32161" y="13962"/>
                    <a:pt x="24280" y="-776"/>
                    <a:pt x="19592" y="32"/>
                  </a:cubicBezTo>
                  <a:cubicBezTo>
                    <a:pt x="14898" y="840"/>
                    <a:pt x="13398" y="17180"/>
                    <a:pt x="13398" y="17180"/>
                  </a:cubicBezTo>
                  <a:cubicBezTo>
                    <a:pt x="13398" y="17180"/>
                    <a:pt x="598" y="20313"/>
                    <a:pt x="21" y="24636"/>
                  </a:cubicBezTo>
                  <a:cubicBezTo>
                    <a:pt x="-562" y="28960"/>
                    <a:pt x="11079" y="34473"/>
                    <a:pt x="11079" y="34473"/>
                  </a:cubicBezTo>
                  <a:cubicBezTo>
                    <a:pt x="11079" y="34473"/>
                    <a:pt x="8935" y="48379"/>
                    <a:pt x="13252" y="50468"/>
                  </a:cubicBezTo>
                  <a:cubicBezTo>
                    <a:pt x="17570" y="52550"/>
                    <a:pt x="28354" y="42817"/>
                    <a:pt x="28354" y="42817"/>
                  </a:cubicBezTo>
                  <a:cubicBezTo>
                    <a:pt x="28354" y="42817"/>
                    <a:pt x="41221" y="47808"/>
                    <a:pt x="44889" y="44541"/>
                  </a:cubicBezTo>
                  <a:cubicBezTo>
                    <a:pt x="48556" y="41268"/>
                    <a:pt x="43024" y="29731"/>
                    <a:pt x="43024" y="29731"/>
                  </a:cubicBezTo>
                  <a:cubicBezTo>
                    <a:pt x="43024" y="29731"/>
                    <a:pt x="54027" y="19506"/>
                    <a:pt x="51313" y="15565"/>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5" name="Google Shape;2875;p26"/>
            <p:cNvSpPr/>
            <p:nvPr/>
          </p:nvSpPr>
          <p:spPr>
            <a:xfrm>
              <a:off x="2368010" y="1720689"/>
              <a:ext cx="123126" cy="124272"/>
            </a:xfrm>
            <a:custGeom>
              <a:rect b="b" l="l" r="r" t="t"/>
              <a:pathLst>
                <a:path extrusionOk="0" h="51405" w="50931">
                  <a:moveTo>
                    <a:pt x="14330" y="492"/>
                  </a:moveTo>
                  <a:cubicBezTo>
                    <a:pt x="10498" y="3358"/>
                    <a:pt x="13474" y="19692"/>
                    <a:pt x="13474" y="19692"/>
                  </a:cubicBezTo>
                  <a:cubicBezTo>
                    <a:pt x="13474" y="19692"/>
                    <a:pt x="-936" y="28145"/>
                    <a:pt x="48" y="32796"/>
                  </a:cubicBezTo>
                  <a:cubicBezTo>
                    <a:pt x="1038" y="37453"/>
                    <a:pt x="17427" y="38315"/>
                    <a:pt x="17427" y="38315"/>
                  </a:cubicBezTo>
                  <a:cubicBezTo>
                    <a:pt x="17427" y="38315"/>
                    <a:pt x="21052" y="50982"/>
                    <a:pt x="25400" y="51395"/>
                  </a:cubicBezTo>
                  <a:cubicBezTo>
                    <a:pt x="29741" y="51808"/>
                    <a:pt x="34799" y="39961"/>
                    <a:pt x="34799" y="39961"/>
                  </a:cubicBezTo>
                  <a:cubicBezTo>
                    <a:pt x="34799" y="39961"/>
                    <a:pt x="48777" y="41558"/>
                    <a:pt x="50690" y="37162"/>
                  </a:cubicBezTo>
                  <a:cubicBezTo>
                    <a:pt x="52609" y="32766"/>
                    <a:pt x="42456" y="22376"/>
                    <a:pt x="42456" y="22376"/>
                  </a:cubicBezTo>
                  <a:cubicBezTo>
                    <a:pt x="42456" y="22376"/>
                    <a:pt x="46950" y="9321"/>
                    <a:pt x="43537" y="5781"/>
                  </a:cubicBezTo>
                  <a:cubicBezTo>
                    <a:pt x="40125" y="2247"/>
                    <a:pt x="28812" y="8222"/>
                    <a:pt x="28812" y="8222"/>
                  </a:cubicBezTo>
                  <a:cubicBezTo>
                    <a:pt x="28812" y="8222"/>
                    <a:pt x="18168" y="-2374"/>
                    <a:pt x="14330" y="492"/>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6" name="Google Shape;2876;p26"/>
            <p:cNvSpPr/>
            <p:nvPr/>
          </p:nvSpPr>
          <p:spPr>
            <a:xfrm>
              <a:off x="1879319" y="1626737"/>
              <a:ext cx="123123" cy="124272"/>
            </a:xfrm>
            <a:custGeom>
              <a:rect b="b" l="l" r="r" t="t"/>
              <a:pathLst>
                <a:path extrusionOk="0" h="51405" w="50930">
                  <a:moveTo>
                    <a:pt x="14324" y="492"/>
                  </a:moveTo>
                  <a:cubicBezTo>
                    <a:pt x="10493" y="3358"/>
                    <a:pt x="13474" y="19692"/>
                    <a:pt x="13474" y="19692"/>
                  </a:cubicBezTo>
                  <a:cubicBezTo>
                    <a:pt x="13474" y="19692"/>
                    <a:pt x="-941" y="28145"/>
                    <a:pt x="49" y="32796"/>
                  </a:cubicBezTo>
                  <a:cubicBezTo>
                    <a:pt x="1032" y="37453"/>
                    <a:pt x="17421" y="38315"/>
                    <a:pt x="17421" y="38315"/>
                  </a:cubicBezTo>
                  <a:cubicBezTo>
                    <a:pt x="17421" y="38315"/>
                    <a:pt x="21052" y="50982"/>
                    <a:pt x="25394" y="51395"/>
                  </a:cubicBezTo>
                  <a:cubicBezTo>
                    <a:pt x="29736" y="51808"/>
                    <a:pt x="34794" y="39961"/>
                    <a:pt x="34794" y="39961"/>
                  </a:cubicBezTo>
                  <a:cubicBezTo>
                    <a:pt x="34794" y="39961"/>
                    <a:pt x="48772" y="41558"/>
                    <a:pt x="50691" y="37162"/>
                  </a:cubicBezTo>
                  <a:cubicBezTo>
                    <a:pt x="52604" y="32765"/>
                    <a:pt x="42457" y="22376"/>
                    <a:pt x="42457" y="22376"/>
                  </a:cubicBezTo>
                  <a:cubicBezTo>
                    <a:pt x="42457" y="22376"/>
                    <a:pt x="46944" y="9321"/>
                    <a:pt x="43532" y="5781"/>
                  </a:cubicBezTo>
                  <a:cubicBezTo>
                    <a:pt x="40119" y="2247"/>
                    <a:pt x="28807" y="8222"/>
                    <a:pt x="28807" y="8222"/>
                  </a:cubicBezTo>
                  <a:cubicBezTo>
                    <a:pt x="28807" y="8222"/>
                    <a:pt x="18162" y="-2374"/>
                    <a:pt x="14324" y="492"/>
                  </a:cubicBezTo>
                  <a:close/>
                </a:path>
              </a:pathLst>
            </a:custGeom>
            <a:solidFill>
              <a:srgbClr val="7B452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7" name="Google Shape;2877;p26"/>
            <p:cNvPicPr preferRelativeResize="0"/>
            <p:nvPr/>
          </p:nvPicPr>
          <p:blipFill rotWithShape="1">
            <a:blip r:embed="rId4">
              <a:alphaModFix/>
            </a:blip>
            <a:srcRect b="0" l="0" r="0" t="0"/>
            <a:stretch/>
          </p:blipFill>
          <p:spPr>
            <a:xfrm rot="-3791786">
              <a:off x="2147523" y="1713470"/>
              <a:ext cx="172683" cy="172683"/>
            </a:xfrm>
            <a:custGeom>
              <a:rect b="b" l="l" r="r" t="t"/>
              <a:pathLst>
                <a:path extrusionOk="0" h="71439" w="71439">
                  <a:moveTo>
                    <a:pt x="129" y="88"/>
                  </a:moveTo>
                  <a:lnTo>
                    <a:pt x="71569" y="88"/>
                  </a:lnTo>
                  <a:lnTo>
                    <a:pt x="71569" y="71528"/>
                  </a:lnTo>
                  <a:lnTo>
                    <a:pt x="129" y="71528"/>
                  </a:lnTo>
                  <a:close/>
                </a:path>
              </a:pathLst>
            </a:custGeom>
            <a:noFill/>
            <a:ln>
              <a:noFill/>
            </a:ln>
          </p:spPr>
        </p:pic>
        <p:pic>
          <p:nvPicPr>
            <p:cNvPr id="2878" name="Google Shape;2878;p26"/>
            <p:cNvPicPr preferRelativeResize="0"/>
            <p:nvPr/>
          </p:nvPicPr>
          <p:blipFill rotWithShape="1">
            <a:blip r:embed="rId4">
              <a:alphaModFix/>
            </a:blip>
            <a:srcRect b="0" l="0" r="0" t="0"/>
            <a:stretch/>
          </p:blipFill>
          <p:spPr>
            <a:xfrm rot="-3791786">
              <a:off x="2232489" y="2059140"/>
              <a:ext cx="172683" cy="172683"/>
            </a:xfrm>
            <a:custGeom>
              <a:rect b="b" l="l" r="r" t="t"/>
              <a:pathLst>
                <a:path extrusionOk="0" h="71439" w="71439">
                  <a:moveTo>
                    <a:pt x="135" y="111"/>
                  </a:moveTo>
                  <a:lnTo>
                    <a:pt x="71575" y="111"/>
                  </a:lnTo>
                  <a:lnTo>
                    <a:pt x="71575" y="71551"/>
                  </a:lnTo>
                  <a:lnTo>
                    <a:pt x="135" y="71551"/>
                  </a:lnTo>
                  <a:close/>
                </a:path>
              </a:pathLst>
            </a:custGeom>
            <a:noFill/>
            <a:ln>
              <a:noFill/>
            </a:ln>
          </p:spPr>
        </p:pic>
        <p:pic>
          <p:nvPicPr>
            <p:cNvPr id="2879" name="Google Shape;2879;p26"/>
            <p:cNvPicPr preferRelativeResize="0"/>
            <p:nvPr/>
          </p:nvPicPr>
          <p:blipFill rotWithShape="1">
            <a:blip r:embed="rId4">
              <a:alphaModFix/>
            </a:blip>
            <a:srcRect b="0" l="0" r="0" t="0"/>
            <a:stretch/>
          </p:blipFill>
          <p:spPr>
            <a:xfrm rot="3171456">
              <a:off x="2047957" y="2249948"/>
              <a:ext cx="190932" cy="211454"/>
            </a:xfrm>
            <a:custGeom>
              <a:rect b="b" l="l" r="r" t="t"/>
              <a:pathLst>
                <a:path extrusionOk="0" h="87449" w="78962">
                  <a:moveTo>
                    <a:pt x="123" y="126"/>
                  </a:moveTo>
                  <a:lnTo>
                    <a:pt x="79085" y="126"/>
                  </a:lnTo>
                  <a:lnTo>
                    <a:pt x="79085" y="87576"/>
                  </a:lnTo>
                  <a:lnTo>
                    <a:pt x="123" y="87576"/>
                  </a:lnTo>
                  <a:close/>
                </a:path>
              </a:pathLst>
            </a:custGeom>
            <a:noFill/>
            <a:ln>
              <a:noFill/>
            </a:ln>
          </p:spPr>
        </p:pic>
        <p:pic>
          <p:nvPicPr>
            <p:cNvPr id="2880" name="Google Shape;2880;p26"/>
            <p:cNvPicPr preferRelativeResize="0"/>
            <p:nvPr/>
          </p:nvPicPr>
          <p:blipFill rotWithShape="1">
            <a:blip r:embed="rId4">
              <a:alphaModFix/>
            </a:blip>
            <a:srcRect b="0" l="0" r="0" t="0"/>
            <a:stretch/>
          </p:blipFill>
          <p:spPr>
            <a:xfrm rot="3171456">
              <a:off x="1551644" y="2305946"/>
              <a:ext cx="190932" cy="211454"/>
            </a:xfrm>
            <a:custGeom>
              <a:rect b="b" l="l" r="r" t="t"/>
              <a:pathLst>
                <a:path extrusionOk="0" h="87449" w="78962">
                  <a:moveTo>
                    <a:pt x="89" y="129"/>
                  </a:moveTo>
                  <a:lnTo>
                    <a:pt x="79051" y="129"/>
                  </a:lnTo>
                  <a:lnTo>
                    <a:pt x="79051" y="87579"/>
                  </a:lnTo>
                  <a:lnTo>
                    <a:pt x="89" y="87579"/>
                  </a:lnTo>
                  <a:close/>
                </a:path>
              </a:pathLst>
            </a:custGeom>
            <a:noFill/>
            <a:ln>
              <a:noFill/>
            </a:ln>
          </p:spPr>
        </p:pic>
        <p:pic>
          <p:nvPicPr>
            <p:cNvPr id="2881" name="Google Shape;2881;p26"/>
            <p:cNvPicPr preferRelativeResize="0"/>
            <p:nvPr/>
          </p:nvPicPr>
          <p:blipFill rotWithShape="1">
            <a:blip r:embed="rId4">
              <a:alphaModFix/>
            </a:blip>
            <a:srcRect b="0" l="0" r="0" t="0"/>
            <a:stretch/>
          </p:blipFill>
          <p:spPr>
            <a:xfrm>
              <a:off x="2683270" y="2202494"/>
              <a:ext cx="150175" cy="150175"/>
            </a:xfrm>
            <a:custGeom>
              <a:rect b="b" l="l" r="r" t="t"/>
              <a:pathLst>
                <a:path extrusionOk="0" h="62120" w="62120">
                  <a:moveTo>
                    <a:pt x="165" y="120"/>
                  </a:moveTo>
                  <a:lnTo>
                    <a:pt x="62285" y="120"/>
                  </a:lnTo>
                  <a:lnTo>
                    <a:pt x="62285" y="62241"/>
                  </a:lnTo>
                  <a:lnTo>
                    <a:pt x="165" y="62241"/>
                  </a:lnTo>
                  <a:close/>
                </a:path>
              </a:pathLst>
            </a:custGeom>
            <a:noFill/>
            <a:ln>
              <a:noFill/>
            </a:ln>
          </p:spPr>
        </p:pic>
        <p:pic>
          <p:nvPicPr>
            <p:cNvPr id="2882" name="Google Shape;2882;p26"/>
            <p:cNvPicPr preferRelativeResize="0"/>
            <p:nvPr/>
          </p:nvPicPr>
          <p:blipFill rotWithShape="1">
            <a:blip r:embed="rId4">
              <a:alphaModFix/>
            </a:blip>
            <a:srcRect b="0" l="0" r="0" t="0"/>
            <a:stretch/>
          </p:blipFill>
          <p:spPr>
            <a:xfrm>
              <a:off x="2515258" y="1847165"/>
              <a:ext cx="150175" cy="150175"/>
            </a:xfrm>
            <a:custGeom>
              <a:rect b="b" l="l" r="r" t="t"/>
              <a:pathLst>
                <a:path extrusionOk="0" h="62120" w="62120">
                  <a:moveTo>
                    <a:pt x="153" y="96"/>
                  </a:moveTo>
                  <a:lnTo>
                    <a:pt x="62274" y="96"/>
                  </a:lnTo>
                  <a:lnTo>
                    <a:pt x="62274" y="62217"/>
                  </a:lnTo>
                  <a:lnTo>
                    <a:pt x="153" y="62217"/>
                  </a:lnTo>
                  <a:close/>
                </a:path>
              </a:pathLst>
            </a:custGeom>
            <a:noFill/>
            <a:ln>
              <a:noFill/>
            </a:ln>
          </p:spPr>
        </p:pic>
        <p:grpSp>
          <p:nvGrpSpPr>
            <p:cNvPr id="2883" name="Google Shape;2883;p26"/>
            <p:cNvGrpSpPr/>
            <p:nvPr/>
          </p:nvGrpSpPr>
          <p:grpSpPr>
            <a:xfrm>
              <a:off x="907252" y="4823073"/>
              <a:ext cx="2977424" cy="1488475"/>
              <a:chOff x="404598" y="1921373"/>
              <a:chExt cx="1231358" cy="615581"/>
            </a:xfrm>
          </p:grpSpPr>
          <p:sp>
            <p:nvSpPr>
              <p:cNvPr id="2884" name="Google Shape;2884;p26"/>
              <p:cNvSpPr/>
              <p:nvPr/>
            </p:nvSpPr>
            <p:spPr>
              <a:xfrm>
                <a:off x="406347" y="1921373"/>
                <a:ext cx="1229609" cy="615581"/>
              </a:xfrm>
              <a:custGeom>
                <a:rect b="b" l="l" r="r" t="t"/>
                <a:pathLst>
                  <a:path extrusionOk="0" h="615581" w="1229609">
                    <a:moveTo>
                      <a:pt x="1185276" y="23323"/>
                    </a:moveTo>
                    <a:cubicBezTo>
                      <a:pt x="1185276" y="23323"/>
                      <a:pt x="1214514" y="23305"/>
                      <a:pt x="1225856" y="44151"/>
                    </a:cubicBezTo>
                    <a:cubicBezTo>
                      <a:pt x="1237163" y="64936"/>
                      <a:pt x="1219323" y="88751"/>
                      <a:pt x="1219323" y="88751"/>
                    </a:cubicBezTo>
                    <a:lnTo>
                      <a:pt x="121310" y="612532"/>
                    </a:lnTo>
                    <a:cubicBezTo>
                      <a:pt x="121310" y="612532"/>
                      <a:pt x="63062" y="629066"/>
                      <a:pt x="25782" y="585140"/>
                    </a:cubicBezTo>
                    <a:cubicBezTo>
                      <a:pt x="15002" y="572437"/>
                      <a:pt x="-21974" y="512365"/>
                      <a:pt x="18494" y="486152"/>
                    </a:cubicBezTo>
                    <a:cubicBezTo>
                      <a:pt x="58962" y="459932"/>
                      <a:pt x="1163981" y="0"/>
                      <a:pt x="1163981" y="0"/>
                    </a:cubicBezTo>
                    <a:cubicBezTo>
                      <a:pt x="1163981" y="0"/>
                      <a:pt x="1173241" y="1658"/>
                      <a:pt x="1178858" y="7445"/>
                    </a:cubicBezTo>
                    <a:cubicBezTo>
                      <a:pt x="1184474" y="13237"/>
                      <a:pt x="1185276" y="23323"/>
                      <a:pt x="1185276" y="23323"/>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5" name="Google Shape;2885;p26"/>
              <p:cNvSpPr/>
              <p:nvPr/>
            </p:nvSpPr>
            <p:spPr>
              <a:xfrm>
                <a:off x="404598" y="2406512"/>
                <a:ext cx="148416" cy="129998"/>
              </a:xfrm>
              <a:custGeom>
                <a:rect b="b" l="l" r="r" t="t"/>
                <a:pathLst>
                  <a:path extrusionOk="0" h="129998" w="148416">
                    <a:moveTo>
                      <a:pt x="63586" y="25465"/>
                    </a:moveTo>
                    <a:lnTo>
                      <a:pt x="29290" y="46032"/>
                    </a:lnTo>
                    <a:cubicBezTo>
                      <a:pt x="29290" y="46032"/>
                      <a:pt x="41512" y="66526"/>
                      <a:pt x="57561" y="56762"/>
                    </a:cubicBezTo>
                    <a:cubicBezTo>
                      <a:pt x="89972" y="37051"/>
                      <a:pt x="40840" y="-22037"/>
                      <a:pt x="10910" y="8694"/>
                    </a:cubicBezTo>
                    <a:cubicBezTo>
                      <a:pt x="-19020" y="39425"/>
                      <a:pt x="19028" y="101720"/>
                      <a:pt x="48267" y="117927"/>
                    </a:cubicBezTo>
                    <a:cubicBezTo>
                      <a:pt x="90752" y="141475"/>
                      <a:pt x="158408" y="132020"/>
                      <a:pt x="147177" y="76721"/>
                    </a:cubicBezTo>
                    <a:cubicBezTo>
                      <a:pt x="135947" y="21415"/>
                      <a:pt x="107414" y="19041"/>
                      <a:pt x="91299" y="34240"/>
                    </a:cubicBezTo>
                    <a:cubicBezTo>
                      <a:pt x="72864" y="51624"/>
                      <a:pt x="91467" y="83406"/>
                      <a:pt x="91467" y="83406"/>
                    </a:cubicBezTo>
                    <a:lnTo>
                      <a:pt x="143574" y="6233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6" name="Google Shape;2886;p26"/>
              <p:cNvSpPr/>
              <p:nvPr/>
            </p:nvSpPr>
            <p:spPr>
              <a:xfrm>
                <a:off x="520823" y="1944041"/>
                <a:ext cx="1071874" cy="488331"/>
              </a:xfrm>
              <a:custGeom>
                <a:rect b="b" l="l" r="r" t="t"/>
                <a:pathLst>
                  <a:path extrusionOk="0" h="488331" w="1071874">
                    <a:moveTo>
                      <a:pt x="0" y="488331"/>
                    </a:moveTo>
                    <a:lnTo>
                      <a:pt x="1071875"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7" name="Google Shape;2887;p26"/>
              <p:cNvSpPr/>
              <p:nvPr/>
            </p:nvSpPr>
            <p:spPr>
              <a:xfrm>
                <a:off x="407819" y="2404996"/>
                <a:ext cx="143438" cy="130593"/>
              </a:xfrm>
              <a:custGeom>
                <a:rect b="b" l="l" r="r" t="t"/>
                <a:pathLst>
                  <a:path extrusionOk="0" h="130593" w="143438">
                    <a:moveTo>
                      <a:pt x="62737" y="126547"/>
                    </a:moveTo>
                    <a:cubicBezTo>
                      <a:pt x="32047" y="119789"/>
                      <a:pt x="0" y="75547"/>
                      <a:pt x="0" y="44615"/>
                    </a:cubicBezTo>
                    <a:cubicBezTo>
                      <a:pt x="0" y="28403"/>
                      <a:pt x="11548" y="-8170"/>
                      <a:pt x="36095" y="1648"/>
                    </a:cubicBezTo>
                    <a:cubicBezTo>
                      <a:pt x="67755" y="14309"/>
                      <a:pt x="70471" y="63524"/>
                      <a:pt x="70471" y="63524"/>
                    </a:cubicBezTo>
                    <a:cubicBezTo>
                      <a:pt x="70471" y="63524"/>
                      <a:pt x="91971" y="23241"/>
                      <a:pt x="116306" y="26283"/>
                    </a:cubicBezTo>
                    <a:cubicBezTo>
                      <a:pt x="135190" y="28645"/>
                      <a:pt x="150111" y="68339"/>
                      <a:pt x="140370" y="95033"/>
                    </a:cubicBezTo>
                    <a:cubicBezTo>
                      <a:pt x="124900" y="137435"/>
                      <a:pt x="91273" y="132832"/>
                      <a:pt x="62737" y="126547"/>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8" name="Google Shape;2888;p26"/>
              <p:cNvSpPr/>
              <p:nvPr/>
            </p:nvSpPr>
            <p:spPr>
              <a:xfrm>
                <a:off x="527616" y="1970430"/>
                <a:ext cx="1108035" cy="563480"/>
              </a:xfrm>
              <a:custGeom>
                <a:rect b="b" l="l" r="r" t="t"/>
                <a:pathLst>
                  <a:path extrusionOk="0" h="563480" w="1108035">
                    <a:moveTo>
                      <a:pt x="1106367" y="0"/>
                    </a:moveTo>
                    <a:lnTo>
                      <a:pt x="11742" y="486734"/>
                    </a:lnTo>
                    <a:cubicBezTo>
                      <a:pt x="53062" y="532136"/>
                      <a:pt x="0" y="563481"/>
                      <a:pt x="0" y="563481"/>
                    </a:cubicBezTo>
                    <a:lnTo>
                      <a:pt x="1098072" y="39755"/>
                    </a:lnTo>
                    <a:cubicBezTo>
                      <a:pt x="1098072" y="39761"/>
                      <a:pt x="1112918" y="19467"/>
                      <a:pt x="1106367"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89" name="Google Shape;2889;p26"/>
            <p:cNvGrpSpPr/>
            <p:nvPr/>
          </p:nvGrpSpPr>
          <p:grpSpPr>
            <a:xfrm>
              <a:off x="641961" y="4672752"/>
              <a:ext cx="3103771" cy="1127354"/>
              <a:chOff x="294883" y="1859206"/>
              <a:chExt cx="1283611" cy="466234"/>
            </a:xfrm>
          </p:grpSpPr>
          <p:sp>
            <p:nvSpPr>
              <p:cNvPr id="2890" name="Google Shape;2890;p26"/>
              <p:cNvSpPr/>
              <p:nvPr/>
            </p:nvSpPr>
            <p:spPr>
              <a:xfrm>
                <a:off x="296786" y="1859206"/>
                <a:ext cx="1281708" cy="466234"/>
              </a:xfrm>
              <a:custGeom>
                <a:rect b="b" l="l" r="r" t="t"/>
                <a:pathLst>
                  <a:path extrusionOk="0" h="466234" w="1281708">
                    <a:moveTo>
                      <a:pt x="1242337" y="25995"/>
                    </a:moveTo>
                    <a:cubicBezTo>
                      <a:pt x="1242337" y="25995"/>
                      <a:pt x="1271308" y="29942"/>
                      <a:pt x="1279724" y="52130"/>
                    </a:cubicBezTo>
                    <a:cubicBezTo>
                      <a:pt x="1288110" y="74251"/>
                      <a:pt x="1267209" y="95431"/>
                      <a:pt x="1267209" y="95431"/>
                    </a:cubicBezTo>
                    <a:lnTo>
                      <a:pt x="108372" y="465664"/>
                    </a:lnTo>
                    <a:cubicBezTo>
                      <a:pt x="108372" y="465664"/>
                      <a:pt x="48420" y="474159"/>
                      <a:pt x="17434" y="425588"/>
                    </a:cubicBezTo>
                    <a:cubicBezTo>
                      <a:pt x="8474" y="411543"/>
                      <a:pt x="-20025" y="347013"/>
                      <a:pt x="23621" y="326520"/>
                    </a:cubicBezTo>
                    <a:cubicBezTo>
                      <a:pt x="67267" y="306026"/>
                      <a:pt x="1224400" y="0"/>
                      <a:pt x="1224400" y="0"/>
                    </a:cubicBezTo>
                    <a:cubicBezTo>
                      <a:pt x="1224400" y="0"/>
                      <a:pt x="1233351" y="2897"/>
                      <a:pt x="1238136" y="9400"/>
                    </a:cubicBezTo>
                    <a:cubicBezTo>
                      <a:pt x="1242914" y="15897"/>
                      <a:pt x="1242337" y="25995"/>
                      <a:pt x="1242337" y="25995"/>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1" name="Google Shape;2891;p26"/>
              <p:cNvSpPr/>
              <p:nvPr/>
            </p:nvSpPr>
            <p:spPr>
              <a:xfrm>
                <a:off x="294883" y="2185856"/>
                <a:ext cx="141173" cy="138667"/>
              </a:xfrm>
              <a:custGeom>
                <a:rect b="b" l="l" r="r" t="t"/>
                <a:pathLst>
                  <a:path extrusionOk="0" h="138667" w="141173">
                    <a:moveTo>
                      <a:pt x="65155" y="29970"/>
                    </a:moveTo>
                    <a:lnTo>
                      <a:pt x="28389" y="45703"/>
                    </a:lnTo>
                    <a:cubicBezTo>
                      <a:pt x="28389" y="45703"/>
                      <a:pt x="37723" y="67660"/>
                      <a:pt x="54946" y="60161"/>
                    </a:cubicBezTo>
                    <a:cubicBezTo>
                      <a:pt x="89729" y="45023"/>
                      <a:pt x="49052" y="-20174"/>
                      <a:pt x="15236" y="6221"/>
                    </a:cubicBezTo>
                    <a:cubicBezTo>
                      <a:pt x="-18581" y="32617"/>
                      <a:pt x="10679" y="99490"/>
                      <a:pt x="37453" y="119504"/>
                    </a:cubicBezTo>
                    <a:cubicBezTo>
                      <a:pt x="76357" y="148590"/>
                      <a:pt x="144670" y="148389"/>
                      <a:pt x="141034" y="92076"/>
                    </a:cubicBezTo>
                    <a:cubicBezTo>
                      <a:pt x="137398" y="35757"/>
                      <a:pt x="109450" y="29545"/>
                      <a:pt x="91423" y="42418"/>
                    </a:cubicBezTo>
                    <a:cubicBezTo>
                      <a:pt x="70804" y="57149"/>
                      <a:pt x="84931" y="91153"/>
                      <a:pt x="84931" y="91153"/>
                    </a:cubicBezTo>
                    <a:lnTo>
                      <a:pt x="139413" y="77333"/>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2" name="Google Shape;2892;p26"/>
              <p:cNvSpPr/>
              <p:nvPr/>
            </p:nvSpPr>
            <p:spPr>
              <a:xfrm>
                <a:off x="412139" y="1884697"/>
                <a:ext cx="1128137" cy="338646"/>
              </a:xfrm>
              <a:custGeom>
                <a:rect b="b" l="l" r="r" t="t"/>
                <a:pathLst>
                  <a:path extrusionOk="0" h="338646" w="1128137">
                    <a:moveTo>
                      <a:pt x="0" y="338646"/>
                    </a:moveTo>
                    <a:lnTo>
                      <a:pt x="1128138"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3" name="Google Shape;2893;p26"/>
              <p:cNvSpPr/>
              <p:nvPr/>
            </p:nvSpPr>
            <p:spPr>
              <a:xfrm>
                <a:off x="297391" y="2184560"/>
                <a:ext cx="138916" cy="138896"/>
              </a:xfrm>
              <a:custGeom>
                <a:rect b="b" l="l" r="r" t="t"/>
                <a:pathLst>
                  <a:path extrusionOk="0" h="138896" w="138916">
                    <a:moveTo>
                      <a:pt x="51511" y="130236"/>
                    </a:moveTo>
                    <a:cubicBezTo>
                      <a:pt x="22020" y="119379"/>
                      <a:pt x="-3740" y="71208"/>
                      <a:pt x="449" y="40562"/>
                    </a:cubicBezTo>
                    <a:cubicBezTo>
                      <a:pt x="2645" y="24501"/>
                      <a:pt x="19041" y="-10177"/>
                      <a:pt x="42032" y="2878"/>
                    </a:cubicBezTo>
                    <a:cubicBezTo>
                      <a:pt x="71684" y="19710"/>
                      <a:pt x="67710" y="68840"/>
                      <a:pt x="67710" y="68840"/>
                    </a:cubicBezTo>
                    <a:cubicBezTo>
                      <a:pt x="67710" y="68840"/>
                      <a:pt x="94468" y="31842"/>
                      <a:pt x="118167" y="38151"/>
                    </a:cubicBezTo>
                    <a:cubicBezTo>
                      <a:pt x="136557" y="43045"/>
                      <a:pt x="145963" y="84397"/>
                      <a:pt x="132696" y="109530"/>
                    </a:cubicBezTo>
                    <a:cubicBezTo>
                      <a:pt x="111626" y="149442"/>
                      <a:pt x="78933" y="140328"/>
                      <a:pt x="51511" y="130236"/>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4" name="Google Shape;2894;p26"/>
              <p:cNvSpPr/>
              <p:nvPr/>
            </p:nvSpPr>
            <p:spPr>
              <a:xfrm>
                <a:off x="405116" y="1916437"/>
                <a:ext cx="1173048" cy="408433"/>
              </a:xfrm>
              <a:custGeom>
                <a:rect b="b" l="l" r="r" t="t"/>
                <a:pathLst>
                  <a:path extrusionOk="0" h="408433" w="1173048">
                    <a:moveTo>
                      <a:pt x="1172493" y="0"/>
                    </a:moveTo>
                    <a:lnTo>
                      <a:pt x="22029" y="333982"/>
                    </a:lnTo>
                    <a:cubicBezTo>
                      <a:pt x="56818" y="384564"/>
                      <a:pt x="0" y="408434"/>
                      <a:pt x="0" y="408434"/>
                    </a:cubicBezTo>
                    <a:lnTo>
                      <a:pt x="1158891" y="38267"/>
                    </a:lnTo>
                    <a:cubicBezTo>
                      <a:pt x="1158891" y="38267"/>
                      <a:pt x="1176349" y="20172"/>
                      <a:pt x="1172493"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95" name="Google Shape;2895;p26"/>
            <p:cNvGrpSpPr/>
            <p:nvPr/>
          </p:nvGrpSpPr>
          <p:grpSpPr>
            <a:xfrm>
              <a:off x="2001330" y="4529732"/>
              <a:ext cx="1718823" cy="1638272"/>
              <a:chOff x="1827841" y="4276132"/>
              <a:chExt cx="1718823" cy="1638272"/>
            </a:xfrm>
          </p:grpSpPr>
          <p:sp>
            <p:nvSpPr>
              <p:cNvPr id="2896" name="Google Shape;2896;p26"/>
              <p:cNvSpPr/>
              <p:nvPr/>
            </p:nvSpPr>
            <p:spPr>
              <a:xfrm>
                <a:off x="1827841" y="4336562"/>
                <a:ext cx="1718823" cy="1577842"/>
              </a:xfrm>
              <a:custGeom>
                <a:rect b="b" l="l" r="r" t="t"/>
                <a:pathLst>
                  <a:path extrusionOk="0" h="652675" w="710992">
                    <a:moveTo>
                      <a:pt x="257935" y="120"/>
                    </a:moveTo>
                    <a:cubicBezTo>
                      <a:pt x="284956" y="-5788"/>
                      <a:pt x="430221" y="208706"/>
                      <a:pt x="430221" y="208706"/>
                    </a:cubicBezTo>
                    <a:cubicBezTo>
                      <a:pt x="430221" y="208706"/>
                      <a:pt x="648225" y="121309"/>
                      <a:pt x="705801" y="149131"/>
                    </a:cubicBezTo>
                    <a:cubicBezTo>
                      <a:pt x="715140" y="153643"/>
                      <a:pt x="709493" y="209841"/>
                      <a:pt x="707143" y="220747"/>
                    </a:cubicBezTo>
                    <a:cubicBezTo>
                      <a:pt x="701326" y="247695"/>
                      <a:pt x="568710" y="392796"/>
                      <a:pt x="568710" y="392796"/>
                    </a:cubicBezTo>
                    <a:cubicBezTo>
                      <a:pt x="568710" y="392796"/>
                      <a:pt x="640386" y="445187"/>
                      <a:pt x="657576" y="495052"/>
                    </a:cubicBezTo>
                    <a:cubicBezTo>
                      <a:pt x="664911" y="516323"/>
                      <a:pt x="642493" y="555422"/>
                      <a:pt x="634666" y="560467"/>
                    </a:cubicBezTo>
                    <a:cubicBezTo>
                      <a:pt x="608488" y="577360"/>
                      <a:pt x="388554" y="499831"/>
                      <a:pt x="388554" y="499831"/>
                    </a:cubicBezTo>
                    <a:cubicBezTo>
                      <a:pt x="388554" y="499831"/>
                      <a:pt x="234448" y="661709"/>
                      <a:pt x="196430" y="652279"/>
                    </a:cubicBezTo>
                    <a:cubicBezTo>
                      <a:pt x="154793" y="641956"/>
                      <a:pt x="162426" y="415245"/>
                      <a:pt x="162426" y="415245"/>
                    </a:cubicBezTo>
                    <a:cubicBezTo>
                      <a:pt x="162426" y="415245"/>
                      <a:pt x="7894" y="340229"/>
                      <a:pt x="3668" y="314896"/>
                    </a:cubicBezTo>
                    <a:cubicBezTo>
                      <a:pt x="2606" y="308520"/>
                      <a:pt x="-7936" y="242103"/>
                      <a:pt x="12430" y="233972"/>
                    </a:cubicBezTo>
                    <a:cubicBezTo>
                      <a:pt x="73019" y="209786"/>
                      <a:pt x="206443" y="242485"/>
                      <a:pt x="206443" y="242485"/>
                    </a:cubicBezTo>
                    <a:cubicBezTo>
                      <a:pt x="206443" y="242485"/>
                      <a:pt x="230914" y="6034"/>
                      <a:pt x="257935" y="12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7" name="Google Shape;2897;p26"/>
              <p:cNvSpPr/>
              <p:nvPr/>
            </p:nvSpPr>
            <p:spPr>
              <a:xfrm>
                <a:off x="1854861" y="4276132"/>
                <a:ext cx="1686453" cy="1485977"/>
              </a:xfrm>
              <a:custGeom>
                <a:rect b="b" l="l" r="r" t="t"/>
                <a:pathLst>
                  <a:path extrusionOk="0" h="614675" w="697602">
                    <a:moveTo>
                      <a:pt x="255085" y="155"/>
                    </a:moveTo>
                    <a:cubicBezTo>
                      <a:pt x="282107" y="-5759"/>
                      <a:pt x="440864" y="159756"/>
                      <a:pt x="440864" y="159756"/>
                    </a:cubicBezTo>
                    <a:cubicBezTo>
                      <a:pt x="440864" y="159756"/>
                      <a:pt x="684067" y="152154"/>
                      <a:pt x="696734" y="176643"/>
                    </a:cubicBezTo>
                    <a:cubicBezTo>
                      <a:pt x="709400" y="201132"/>
                      <a:pt x="579358" y="343847"/>
                      <a:pt x="579358" y="343847"/>
                    </a:cubicBezTo>
                    <a:cubicBezTo>
                      <a:pt x="579358" y="343847"/>
                      <a:pt x="666336" y="508512"/>
                      <a:pt x="640159" y="525405"/>
                    </a:cubicBezTo>
                    <a:cubicBezTo>
                      <a:pt x="613976" y="542292"/>
                      <a:pt x="385977" y="460378"/>
                      <a:pt x="385977" y="460378"/>
                    </a:cubicBezTo>
                    <a:cubicBezTo>
                      <a:pt x="385977" y="460378"/>
                      <a:pt x="219618" y="625894"/>
                      <a:pt x="193441" y="614071"/>
                    </a:cubicBezTo>
                    <a:cubicBezTo>
                      <a:pt x="167263" y="602249"/>
                      <a:pt x="187532" y="388599"/>
                      <a:pt x="187532" y="388599"/>
                    </a:cubicBezTo>
                    <a:cubicBezTo>
                      <a:pt x="187532" y="388599"/>
                      <a:pt x="4286" y="292336"/>
                      <a:pt x="60" y="267003"/>
                    </a:cubicBezTo>
                    <a:cubicBezTo>
                      <a:pt x="-4161" y="241664"/>
                      <a:pt x="217086" y="193536"/>
                      <a:pt x="217086" y="193536"/>
                    </a:cubicBezTo>
                    <a:cubicBezTo>
                      <a:pt x="217086" y="193536"/>
                      <a:pt x="228064" y="6063"/>
                      <a:pt x="255085" y="155"/>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8" name="Google Shape;2898;p26"/>
              <p:cNvSpPr/>
              <p:nvPr/>
            </p:nvSpPr>
            <p:spPr>
              <a:xfrm>
                <a:off x="2012799" y="4403583"/>
                <a:ext cx="1372062" cy="1214127"/>
              </a:xfrm>
              <a:custGeom>
                <a:rect b="b" l="l" r="r" t="t"/>
                <a:pathLst>
                  <a:path extrusionOk="0" h="502224" w="567554">
                    <a:moveTo>
                      <a:pt x="208020" y="297"/>
                    </a:moveTo>
                    <a:cubicBezTo>
                      <a:pt x="192463" y="3698"/>
                      <a:pt x="185183" y="31284"/>
                      <a:pt x="178273" y="84106"/>
                    </a:cubicBezTo>
                    <a:cubicBezTo>
                      <a:pt x="176068" y="100932"/>
                      <a:pt x="174180" y="118887"/>
                      <a:pt x="172692" y="136879"/>
                    </a:cubicBezTo>
                    <a:cubicBezTo>
                      <a:pt x="172322" y="141409"/>
                      <a:pt x="171794" y="148653"/>
                      <a:pt x="171405" y="154179"/>
                    </a:cubicBezTo>
                    <a:cubicBezTo>
                      <a:pt x="165448" y="155533"/>
                      <a:pt x="156522" y="157506"/>
                      <a:pt x="151245" y="158757"/>
                    </a:cubicBezTo>
                    <a:cubicBezTo>
                      <a:pt x="131110" y="163530"/>
                      <a:pt x="110993" y="168576"/>
                      <a:pt x="92175" y="173774"/>
                    </a:cubicBezTo>
                    <a:cubicBezTo>
                      <a:pt x="74730" y="178595"/>
                      <a:pt x="59343" y="183325"/>
                      <a:pt x="46415" y="187788"/>
                    </a:cubicBezTo>
                    <a:cubicBezTo>
                      <a:pt x="12909" y="199362"/>
                      <a:pt x="-2017" y="207408"/>
                      <a:pt x="218" y="220827"/>
                    </a:cubicBezTo>
                    <a:cubicBezTo>
                      <a:pt x="2185" y="232619"/>
                      <a:pt x="22843" y="248116"/>
                      <a:pt x="63004" y="272599"/>
                    </a:cubicBezTo>
                    <a:cubicBezTo>
                      <a:pt x="67898" y="275580"/>
                      <a:pt x="72987" y="278762"/>
                      <a:pt x="78306" y="281895"/>
                    </a:cubicBezTo>
                    <a:cubicBezTo>
                      <a:pt x="94549" y="291465"/>
                      <a:pt x="111976" y="301278"/>
                      <a:pt x="129361" y="310781"/>
                    </a:cubicBezTo>
                    <a:cubicBezTo>
                      <a:pt x="134055" y="313349"/>
                      <a:pt x="142277" y="317709"/>
                      <a:pt x="147238" y="320363"/>
                    </a:cubicBezTo>
                    <a:cubicBezTo>
                      <a:pt x="147068" y="322281"/>
                      <a:pt x="146910" y="323575"/>
                      <a:pt x="146806" y="324801"/>
                    </a:cubicBezTo>
                    <a:cubicBezTo>
                      <a:pt x="146114" y="333114"/>
                      <a:pt x="145452" y="342204"/>
                      <a:pt x="144809" y="351828"/>
                    </a:cubicBezTo>
                    <a:cubicBezTo>
                      <a:pt x="143600" y="369717"/>
                      <a:pt x="142568" y="387278"/>
                      <a:pt x="142088" y="403746"/>
                    </a:cubicBezTo>
                    <a:cubicBezTo>
                      <a:pt x="140364" y="462950"/>
                      <a:pt x="143181" y="494446"/>
                      <a:pt x="157676" y="500992"/>
                    </a:cubicBezTo>
                    <a:cubicBezTo>
                      <a:pt x="171538" y="507252"/>
                      <a:pt x="197115" y="489552"/>
                      <a:pt x="241915" y="450508"/>
                    </a:cubicBezTo>
                    <a:cubicBezTo>
                      <a:pt x="246093" y="446870"/>
                      <a:pt x="250416" y="443124"/>
                      <a:pt x="254788" y="439213"/>
                    </a:cubicBezTo>
                    <a:cubicBezTo>
                      <a:pt x="269701" y="425848"/>
                      <a:pt x="285070" y="411470"/>
                      <a:pt x="299977" y="397163"/>
                    </a:cubicBezTo>
                    <a:cubicBezTo>
                      <a:pt x="304094" y="393217"/>
                      <a:pt x="311399" y="386082"/>
                      <a:pt x="315425" y="382147"/>
                    </a:cubicBezTo>
                    <a:cubicBezTo>
                      <a:pt x="320477" y="383920"/>
                      <a:pt x="328948" y="386895"/>
                      <a:pt x="333872" y="388583"/>
                    </a:cubicBezTo>
                    <a:cubicBezTo>
                      <a:pt x="352071" y="394820"/>
                      <a:pt x="370937" y="401068"/>
                      <a:pt x="389506" y="406891"/>
                    </a:cubicBezTo>
                    <a:cubicBezTo>
                      <a:pt x="397047" y="409253"/>
                      <a:pt x="404407" y="411488"/>
                      <a:pt x="411530" y="413613"/>
                    </a:cubicBezTo>
                    <a:cubicBezTo>
                      <a:pt x="471140" y="431380"/>
                      <a:pt x="506025" y="438351"/>
                      <a:pt x="518218" y="430488"/>
                    </a:cubicBezTo>
                    <a:cubicBezTo>
                      <a:pt x="533149" y="420851"/>
                      <a:pt x="526938" y="394461"/>
                      <a:pt x="507780" y="348398"/>
                    </a:cubicBezTo>
                    <a:cubicBezTo>
                      <a:pt x="505236" y="342277"/>
                      <a:pt x="502418" y="335895"/>
                      <a:pt x="499485" y="329374"/>
                    </a:cubicBezTo>
                    <a:cubicBezTo>
                      <a:pt x="493771" y="316658"/>
                      <a:pt x="487723" y="303870"/>
                      <a:pt x="481609" y="291617"/>
                    </a:cubicBezTo>
                    <a:cubicBezTo>
                      <a:pt x="480230" y="288854"/>
                      <a:pt x="478269" y="285132"/>
                      <a:pt x="476314" y="281324"/>
                    </a:cubicBezTo>
                    <a:cubicBezTo>
                      <a:pt x="479708" y="277523"/>
                      <a:pt x="484007" y="272599"/>
                      <a:pt x="486758" y="269453"/>
                    </a:cubicBezTo>
                    <a:cubicBezTo>
                      <a:pt x="497743" y="256884"/>
                      <a:pt x="508812" y="243974"/>
                      <a:pt x="519080" y="231265"/>
                    </a:cubicBezTo>
                    <a:cubicBezTo>
                      <a:pt x="522663" y="226826"/>
                      <a:pt x="526094" y="222473"/>
                      <a:pt x="529373" y="218253"/>
                    </a:cubicBezTo>
                    <a:cubicBezTo>
                      <a:pt x="559308" y="179737"/>
                      <a:pt x="572564" y="157021"/>
                      <a:pt x="565842" y="144026"/>
                    </a:cubicBezTo>
                    <a:cubicBezTo>
                      <a:pt x="558968" y="130734"/>
                      <a:pt x="524278" y="126714"/>
                      <a:pt x="457435" y="125293"/>
                    </a:cubicBezTo>
                    <a:cubicBezTo>
                      <a:pt x="430614" y="124723"/>
                      <a:pt x="402021" y="124765"/>
                      <a:pt x="374635" y="125293"/>
                    </a:cubicBezTo>
                    <a:cubicBezTo>
                      <a:pt x="370694" y="125366"/>
                      <a:pt x="363869" y="125482"/>
                      <a:pt x="360044" y="125579"/>
                    </a:cubicBezTo>
                    <a:cubicBezTo>
                      <a:pt x="356771" y="122215"/>
                      <a:pt x="347966" y="113246"/>
                      <a:pt x="343600" y="108844"/>
                    </a:cubicBezTo>
                    <a:cubicBezTo>
                      <a:pt x="328917" y="94040"/>
                      <a:pt x="313871" y="79199"/>
                      <a:pt x="299261" y="65367"/>
                    </a:cubicBezTo>
                    <a:cubicBezTo>
                      <a:pt x="295393" y="61705"/>
                      <a:pt x="291531" y="58214"/>
                      <a:pt x="287821" y="54783"/>
                    </a:cubicBezTo>
                    <a:cubicBezTo>
                      <a:pt x="245996" y="16085"/>
                      <a:pt x="221397" y="-2629"/>
                      <a:pt x="208020" y="297"/>
                    </a:cubicBezTo>
                    <a:close/>
                    <a:moveTo>
                      <a:pt x="212307" y="18745"/>
                    </a:moveTo>
                    <a:cubicBezTo>
                      <a:pt x="213425" y="19121"/>
                      <a:pt x="214876" y="19674"/>
                      <a:pt x="216600" y="20603"/>
                    </a:cubicBezTo>
                    <a:cubicBezTo>
                      <a:pt x="220711" y="22819"/>
                      <a:pt x="226030" y="26262"/>
                      <a:pt x="232333" y="31047"/>
                    </a:cubicBezTo>
                    <a:cubicBezTo>
                      <a:pt x="243937" y="39852"/>
                      <a:pt x="258480" y="52597"/>
                      <a:pt x="275379" y="68227"/>
                    </a:cubicBezTo>
                    <a:cubicBezTo>
                      <a:pt x="279034" y="71609"/>
                      <a:pt x="282860" y="75052"/>
                      <a:pt x="286679" y="78671"/>
                    </a:cubicBezTo>
                    <a:cubicBezTo>
                      <a:pt x="301131" y="92352"/>
                      <a:pt x="316032" y="107040"/>
                      <a:pt x="330581" y="121717"/>
                    </a:cubicBezTo>
                    <a:cubicBezTo>
                      <a:pt x="335676" y="126854"/>
                      <a:pt x="349520" y="141075"/>
                      <a:pt x="349745" y="141312"/>
                    </a:cubicBezTo>
                    <a:cubicBezTo>
                      <a:pt x="351543" y="143182"/>
                      <a:pt x="354020" y="144111"/>
                      <a:pt x="356613" y="144026"/>
                    </a:cubicBezTo>
                    <a:cubicBezTo>
                      <a:pt x="357475" y="144002"/>
                      <a:pt x="369941" y="143692"/>
                      <a:pt x="374920" y="143601"/>
                    </a:cubicBezTo>
                    <a:cubicBezTo>
                      <a:pt x="402075" y="143079"/>
                      <a:pt x="430469" y="143030"/>
                      <a:pt x="457010" y="143601"/>
                    </a:cubicBezTo>
                    <a:cubicBezTo>
                      <a:pt x="483497" y="144160"/>
                      <a:pt x="505794" y="145380"/>
                      <a:pt x="522511" y="147317"/>
                    </a:cubicBezTo>
                    <a:cubicBezTo>
                      <a:pt x="531722" y="148386"/>
                      <a:pt x="539082" y="149588"/>
                      <a:pt x="544249" y="151033"/>
                    </a:cubicBezTo>
                    <a:cubicBezTo>
                      <a:pt x="546350" y="151622"/>
                      <a:pt x="547796" y="152193"/>
                      <a:pt x="548967" y="152752"/>
                    </a:cubicBezTo>
                    <a:cubicBezTo>
                      <a:pt x="548840" y="153456"/>
                      <a:pt x="548749" y="154130"/>
                      <a:pt x="548397" y="155181"/>
                    </a:cubicBezTo>
                    <a:cubicBezTo>
                      <a:pt x="547231" y="158630"/>
                      <a:pt x="545039" y="163141"/>
                      <a:pt x="541814" y="168625"/>
                    </a:cubicBezTo>
                    <a:cubicBezTo>
                      <a:pt x="535773" y="178911"/>
                      <a:pt x="526652" y="191875"/>
                      <a:pt x="514933" y="206952"/>
                    </a:cubicBezTo>
                    <a:cubicBezTo>
                      <a:pt x="511727" y="211081"/>
                      <a:pt x="508290" y="215332"/>
                      <a:pt x="504774" y="219686"/>
                    </a:cubicBezTo>
                    <a:cubicBezTo>
                      <a:pt x="494676" y="232188"/>
                      <a:pt x="483868" y="245037"/>
                      <a:pt x="473029" y="257436"/>
                    </a:cubicBezTo>
                    <a:cubicBezTo>
                      <a:pt x="469234" y="261778"/>
                      <a:pt x="458753" y="273558"/>
                      <a:pt x="458583" y="273740"/>
                    </a:cubicBezTo>
                    <a:cubicBezTo>
                      <a:pt x="455984" y="276594"/>
                      <a:pt x="455492" y="280772"/>
                      <a:pt x="457296" y="284184"/>
                    </a:cubicBezTo>
                    <a:cubicBezTo>
                      <a:pt x="457684" y="284919"/>
                      <a:pt x="463058" y="295558"/>
                      <a:pt x="465159" y="299772"/>
                    </a:cubicBezTo>
                    <a:cubicBezTo>
                      <a:pt x="471171" y="311819"/>
                      <a:pt x="477291" y="324485"/>
                      <a:pt x="482896" y="336958"/>
                    </a:cubicBezTo>
                    <a:cubicBezTo>
                      <a:pt x="485756" y="343327"/>
                      <a:pt x="488428" y="349448"/>
                      <a:pt x="490905" y="355405"/>
                    </a:cubicBezTo>
                    <a:cubicBezTo>
                      <a:pt x="498204" y="372954"/>
                      <a:pt x="503426" y="387849"/>
                      <a:pt x="506061" y="399167"/>
                    </a:cubicBezTo>
                    <a:cubicBezTo>
                      <a:pt x="507452" y="405118"/>
                      <a:pt x="508077" y="409891"/>
                      <a:pt x="507926" y="413182"/>
                    </a:cubicBezTo>
                    <a:cubicBezTo>
                      <a:pt x="507877" y="414123"/>
                      <a:pt x="507762" y="414676"/>
                      <a:pt x="507634" y="415186"/>
                    </a:cubicBezTo>
                    <a:cubicBezTo>
                      <a:pt x="505485" y="416090"/>
                      <a:pt x="494676" y="415410"/>
                      <a:pt x="478603" y="412180"/>
                    </a:cubicBezTo>
                    <a:cubicBezTo>
                      <a:pt x="462330" y="408913"/>
                      <a:pt x="441265" y="403351"/>
                      <a:pt x="416679" y="396022"/>
                    </a:cubicBezTo>
                    <a:cubicBezTo>
                      <a:pt x="409641" y="393921"/>
                      <a:pt x="402403" y="391784"/>
                      <a:pt x="394940" y="389440"/>
                    </a:cubicBezTo>
                    <a:cubicBezTo>
                      <a:pt x="376542" y="383671"/>
                      <a:pt x="357797" y="377465"/>
                      <a:pt x="339738" y="371278"/>
                    </a:cubicBezTo>
                    <a:cubicBezTo>
                      <a:pt x="333417" y="369116"/>
                      <a:pt x="316415" y="363080"/>
                      <a:pt x="316142" y="362983"/>
                    </a:cubicBezTo>
                    <a:cubicBezTo>
                      <a:pt x="312814" y="361787"/>
                      <a:pt x="309061" y="362637"/>
                      <a:pt x="306560" y="365127"/>
                    </a:cubicBezTo>
                    <a:cubicBezTo>
                      <a:pt x="306329" y="365357"/>
                      <a:pt x="292418" y="379044"/>
                      <a:pt x="287250" y="384005"/>
                    </a:cubicBezTo>
                    <a:cubicBezTo>
                      <a:pt x="272483" y="398178"/>
                      <a:pt x="257229" y="412271"/>
                      <a:pt x="242486" y="425484"/>
                    </a:cubicBezTo>
                    <a:cubicBezTo>
                      <a:pt x="238175" y="429340"/>
                      <a:pt x="234009" y="433196"/>
                      <a:pt x="229898" y="436778"/>
                    </a:cubicBezTo>
                    <a:cubicBezTo>
                      <a:pt x="212168" y="452232"/>
                      <a:pt x="196896" y="464492"/>
                      <a:pt x="184849" y="472817"/>
                    </a:cubicBezTo>
                    <a:cubicBezTo>
                      <a:pt x="178345" y="477322"/>
                      <a:pt x="172959" y="480559"/>
                      <a:pt x="168830" y="482399"/>
                    </a:cubicBezTo>
                    <a:cubicBezTo>
                      <a:pt x="167470" y="483012"/>
                      <a:pt x="166462" y="483146"/>
                      <a:pt x="165545" y="483401"/>
                    </a:cubicBezTo>
                    <a:cubicBezTo>
                      <a:pt x="165132" y="482532"/>
                      <a:pt x="164677" y="481707"/>
                      <a:pt x="164258" y="480255"/>
                    </a:cubicBezTo>
                    <a:cubicBezTo>
                      <a:pt x="162983" y="475871"/>
                      <a:pt x="161957" y="469611"/>
                      <a:pt x="161252" y="461662"/>
                    </a:cubicBezTo>
                    <a:cubicBezTo>
                      <a:pt x="159965" y="447077"/>
                      <a:pt x="159722" y="427482"/>
                      <a:pt x="160396" y="404317"/>
                    </a:cubicBezTo>
                    <a:cubicBezTo>
                      <a:pt x="160870" y="388104"/>
                      <a:pt x="161781" y="370786"/>
                      <a:pt x="162971" y="353116"/>
                    </a:cubicBezTo>
                    <a:cubicBezTo>
                      <a:pt x="163608" y="343595"/>
                      <a:pt x="165485" y="320879"/>
                      <a:pt x="165685" y="318650"/>
                    </a:cubicBezTo>
                    <a:cubicBezTo>
                      <a:pt x="165806" y="317320"/>
                      <a:pt x="165928" y="316403"/>
                      <a:pt x="165970" y="315930"/>
                    </a:cubicBezTo>
                    <a:cubicBezTo>
                      <a:pt x="166323" y="312232"/>
                      <a:pt x="164398" y="308795"/>
                      <a:pt x="161113" y="307064"/>
                    </a:cubicBezTo>
                    <a:cubicBezTo>
                      <a:pt x="160833" y="306919"/>
                      <a:pt x="144117" y="297920"/>
                      <a:pt x="138087" y="294622"/>
                    </a:cubicBezTo>
                    <a:cubicBezTo>
                      <a:pt x="120860" y="285205"/>
                      <a:pt x="103658" y="275477"/>
                      <a:pt x="87603" y="266022"/>
                    </a:cubicBezTo>
                    <a:cubicBezTo>
                      <a:pt x="82356" y="262932"/>
                      <a:pt x="77395" y="259944"/>
                      <a:pt x="72586" y="257011"/>
                    </a:cubicBezTo>
                    <a:cubicBezTo>
                      <a:pt x="42766" y="238831"/>
                      <a:pt x="23049" y="224149"/>
                      <a:pt x="20098" y="219540"/>
                    </a:cubicBezTo>
                    <a:cubicBezTo>
                      <a:pt x="21276" y="218659"/>
                      <a:pt x="22211" y="217785"/>
                      <a:pt x="24246" y="216680"/>
                    </a:cubicBezTo>
                    <a:cubicBezTo>
                      <a:pt x="30548" y="213255"/>
                      <a:pt x="40039" y="209320"/>
                      <a:pt x="52275" y="205094"/>
                    </a:cubicBezTo>
                    <a:cubicBezTo>
                      <a:pt x="64796" y="200771"/>
                      <a:pt x="79933" y="196095"/>
                      <a:pt x="97039" y="191365"/>
                    </a:cubicBezTo>
                    <a:cubicBezTo>
                      <a:pt x="115614" y="186234"/>
                      <a:pt x="135603" y="181218"/>
                      <a:pt x="155532" y="176494"/>
                    </a:cubicBezTo>
                    <a:cubicBezTo>
                      <a:pt x="162509" y="174836"/>
                      <a:pt x="181667" y="170555"/>
                      <a:pt x="181989" y="170483"/>
                    </a:cubicBezTo>
                    <a:cubicBezTo>
                      <a:pt x="186002" y="169614"/>
                      <a:pt x="189045" y="166147"/>
                      <a:pt x="189288" y="162048"/>
                    </a:cubicBezTo>
                    <a:cubicBezTo>
                      <a:pt x="189300" y="161763"/>
                      <a:pt x="190490" y="144658"/>
                      <a:pt x="191000" y="138452"/>
                    </a:cubicBezTo>
                    <a:cubicBezTo>
                      <a:pt x="192463" y="120727"/>
                      <a:pt x="194279" y="103039"/>
                      <a:pt x="196435" y="86535"/>
                    </a:cubicBezTo>
                    <a:cubicBezTo>
                      <a:pt x="199094" y="66217"/>
                      <a:pt x="202112" y="49136"/>
                      <a:pt x="205446" y="36621"/>
                    </a:cubicBezTo>
                    <a:cubicBezTo>
                      <a:pt x="207249" y="29857"/>
                      <a:pt x="209065" y="24562"/>
                      <a:pt x="210880" y="21034"/>
                    </a:cubicBezTo>
                    <a:cubicBezTo>
                      <a:pt x="211445" y="19935"/>
                      <a:pt x="211852" y="19364"/>
                      <a:pt x="212307" y="18745"/>
                    </a:cubicBezTo>
                    <a:close/>
                  </a:path>
                </a:pathLst>
              </a:custGeom>
              <a:solidFill>
                <a:srgbClr val="F5F5F4"/>
              </a:solidFill>
              <a:ln>
                <a:noFill/>
              </a:ln>
              <a:effectLst>
                <a:outerShdw rotWithShape="0" algn="bl" dir="5400000" dist="19050">
                  <a:srgbClr val="000000">
                    <a:alpha val="2352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9" name="Google Shape;2899;p26"/>
              <p:cNvSpPr/>
              <p:nvPr/>
            </p:nvSpPr>
            <p:spPr>
              <a:xfrm>
                <a:off x="2288376" y="4618032"/>
                <a:ext cx="867899" cy="769572"/>
              </a:xfrm>
              <a:custGeom>
                <a:rect b="b" l="l" r="r" t="t"/>
                <a:pathLst>
                  <a:path extrusionOk="0" h="318334" w="359007">
                    <a:moveTo>
                      <a:pt x="131806" y="274"/>
                    </a:moveTo>
                    <a:cubicBezTo>
                      <a:pt x="119741" y="2915"/>
                      <a:pt x="115126" y="19784"/>
                      <a:pt x="110493" y="55197"/>
                    </a:cubicBezTo>
                    <a:cubicBezTo>
                      <a:pt x="109121" y="65690"/>
                      <a:pt x="107991" y="76881"/>
                      <a:pt x="107062" y="88090"/>
                    </a:cubicBezTo>
                    <a:cubicBezTo>
                      <a:pt x="106886" y="90239"/>
                      <a:pt x="106734" y="92881"/>
                      <a:pt x="106491" y="96239"/>
                    </a:cubicBezTo>
                    <a:cubicBezTo>
                      <a:pt x="102532" y="97144"/>
                      <a:pt x="99102" y="97909"/>
                      <a:pt x="96478" y="98528"/>
                    </a:cubicBezTo>
                    <a:cubicBezTo>
                      <a:pt x="83958" y="101497"/>
                      <a:pt x="71437" y="104588"/>
                      <a:pt x="59723" y="107825"/>
                    </a:cubicBezTo>
                    <a:cubicBezTo>
                      <a:pt x="48842" y="110830"/>
                      <a:pt x="39218" y="113751"/>
                      <a:pt x="31123" y="116550"/>
                    </a:cubicBezTo>
                    <a:cubicBezTo>
                      <a:pt x="7788" y="124608"/>
                      <a:pt x="-1630" y="129824"/>
                      <a:pt x="228" y="141003"/>
                    </a:cubicBezTo>
                    <a:cubicBezTo>
                      <a:pt x="1716" y="149923"/>
                      <a:pt x="14206" y="159317"/>
                      <a:pt x="40705" y="175469"/>
                    </a:cubicBezTo>
                    <a:cubicBezTo>
                      <a:pt x="43754" y="177333"/>
                      <a:pt x="46972" y="179240"/>
                      <a:pt x="50287" y="181189"/>
                    </a:cubicBezTo>
                    <a:cubicBezTo>
                      <a:pt x="60397" y="187146"/>
                      <a:pt x="71224" y="193157"/>
                      <a:pt x="82033" y="199071"/>
                    </a:cubicBezTo>
                    <a:cubicBezTo>
                      <a:pt x="84431" y="200377"/>
                      <a:pt x="87759" y="202235"/>
                      <a:pt x="91190" y="204075"/>
                    </a:cubicBezTo>
                    <a:cubicBezTo>
                      <a:pt x="90752" y="209394"/>
                      <a:pt x="90054" y="216960"/>
                      <a:pt x="89757" y="221381"/>
                    </a:cubicBezTo>
                    <a:cubicBezTo>
                      <a:pt x="89010" y="232511"/>
                      <a:pt x="88481" y="243441"/>
                      <a:pt x="88184" y="253703"/>
                    </a:cubicBezTo>
                    <a:cubicBezTo>
                      <a:pt x="87036" y="293172"/>
                      <a:pt x="88755" y="312160"/>
                      <a:pt x="99915" y="317200"/>
                    </a:cubicBezTo>
                    <a:cubicBezTo>
                      <a:pt x="110602" y="322027"/>
                      <a:pt x="125983" y="311461"/>
                      <a:pt x="155834" y="285448"/>
                    </a:cubicBezTo>
                    <a:cubicBezTo>
                      <a:pt x="158433" y="283183"/>
                      <a:pt x="161117" y="280736"/>
                      <a:pt x="163843" y="278301"/>
                    </a:cubicBezTo>
                    <a:cubicBezTo>
                      <a:pt x="173122" y="269982"/>
                      <a:pt x="182600" y="261166"/>
                      <a:pt x="191873" y="252270"/>
                    </a:cubicBezTo>
                    <a:cubicBezTo>
                      <a:pt x="194034" y="250193"/>
                      <a:pt x="197125" y="247236"/>
                      <a:pt x="200021" y="244406"/>
                    </a:cubicBezTo>
                    <a:cubicBezTo>
                      <a:pt x="203525" y="245633"/>
                      <a:pt x="206846" y="246847"/>
                      <a:pt x="209318" y="247691"/>
                    </a:cubicBezTo>
                    <a:cubicBezTo>
                      <a:pt x="220630" y="251571"/>
                      <a:pt x="232386" y="255373"/>
                      <a:pt x="243929" y="258992"/>
                    </a:cubicBezTo>
                    <a:cubicBezTo>
                      <a:pt x="248617" y="260461"/>
                      <a:pt x="253226" y="261815"/>
                      <a:pt x="257659" y="263139"/>
                    </a:cubicBezTo>
                    <a:cubicBezTo>
                      <a:pt x="296521" y="274725"/>
                      <a:pt x="317785" y="279066"/>
                      <a:pt x="326736" y="273292"/>
                    </a:cubicBezTo>
                    <a:cubicBezTo>
                      <a:pt x="338400" y="265768"/>
                      <a:pt x="334490" y="249118"/>
                      <a:pt x="321587" y="218090"/>
                    </a:cubicBezTo>
                    <a:cubicBezTo>
                      <a:pt x="319996" y="214264"/>
                      <a:pt x="318265" y="210293"/>
                      <a:pt x="316437" y="206218"/>
                    </a:cubicBezTo>
                    <a:cubicBezTo>
                      <a:pt x="312873" y="198288"/>
                      <a:pt x="309096" y="190261"/>
                      <a:pt x="305283" y="182622"/>
                    </a:cubicBezTo>
                    <a:cubicBezTo>
                      <a:pt x="304706" y="181468"/>
                      <a:pt x="303947" y="180193"/>
                      <a:pt x="302993" y="178329"/>
                    </a:cubicBezTo>
                    <a:cubicBezTo>
                      <a:pt x="305034" y="176040"/>
                      <a:pt x="306698" y="174242"/>
                      <a:pt x="307997" y="172755"/>
                    </a:cubicBezTo>
                    <a:cubicBezTo>
                      <a:pt x="314840" y="164927"/>
                      <a:pt x="321623" y="156930"/>
                      <a:pt x="328023" y="149012"/>
                    </a:cubicBezTo>
                    <a:cubicBezTo>
                      <a:pt x="330258" y="146243"/>
                      <a:pt x="332413" y="143493"/>
                      <a:pt x="334460" y="140863"/>
                    </a:cubicBezTo>
                    <a:cubicBezTo>
                      <a:pt x="354467" y="115117"/>
                      <a:pt x="362683" y="101145"/>
                      <a:pt x="357485" y="91090"/>
                    </a:cubicBezTo>
                    <a:cubicBezTo>
                      <a:pt x="352227" y="80925"/>
                      <a:pt x="331478" y="78593"/>
                      <a:pt x="287121" y="77646"/>
                    </a:cubicBezTo>
                    <a:cubicBezTo>
                      <a:pt x="270434" y="77294"/>
                      <a:pt x="252661" y="77324"/>
                      <a:pt x="235635" y="77646"/>
                    </a:cubicBezTo>
                    <a:cubicBezTo>
                      <a:pt x="233607" y="77688"/>
                      <a:pt x="230929" y="77725"/>
                      <a:pt x="228196" y="77792"/>
                    </a:cubicBezTo>
                    <a:cubicBezTo>
                      <a:pt x="225579" y="75102"/>
                      <a:pt x="221468" y="70936"/>
                      <a:pt x="219046" y="68495"/>
                    </a:cubicBezTo>
                    <a:cubicBezTo>
                      <a:pt x="209919" y="59290"/>
                      <a:pt x="200531" y="50072"/>
                      <a:pt x="191441" y="41468"/>
                    </a:cubicBezTo>
                    <a:cubicBezTo>
                      <a:pt x="189037" y="39185"/>
                      <a:pt x="186602" y="36877"/>
                      <a:pt x="184294" y="34746"/>
                    </a:cubicBezTo>
                    <a:cubicBezTo>
                      <a:pt x="156678" y="9194"/>
                      <a:pt x="141929" y="-1936"/>
                      <a:pt x="131806" y="274"/>
                    </a:cubicBezTo>
                    <a:close/>
                    <a:moveTo>
                      <a:pt x="136810" y="19729"/>
                    </a:moveTo>
                    <a:cubicBezTo>
                      <a:pt x="139099" y="21023"/>
                      <a:pt x="141923" y="22814"/>
                      <a:pt x="145390" y="25449"/>
                    </a:cubicBezTo>
                    <a:cubicBezTo>
                      <a:pt x="152482" y="30823"/>
                      <a:pt x="161445" y="38565"/>
                      <a:pt x="171846" y="48190"/>
                    </a:cubicBezTo>
                    <a:cubicBezTo>
                      <a:pt x="174105" y="50272"/>
                      <a:pt x="176498" y="52531"/>
                      <a:pt x="178860" y="54766"/>
                    </a:cubicBezTo>
                    <a:cubicBezTo>
                      <a:pt x="187792" y="63224"/>
                      <a:pt x="197028" y="72290"/>
                      <a:pt x="206033" y="81368"/>
                    </a:cubicBezTo>
                    <a:cubicBezTo>
                      <a:pt x="209178" y="84544"/>
                      <a:pt x="217187" y="92784"/>
                      <a:pt x="217758" y="93379"/>
                    </a:cubicBezTo>
                    <a:cubicBezTo>
                      <a:pt x="219550" y="95249"/>
                      <a:pt x="222173" y="96324"/>
                      <a:pt x="224766" y="96239"/>
                    </a:cubicBezTo>
                    <a:cubicBezTo>
                      <a:pt x="225294" y="96227"/>
                      <a:pt x="232987" y="96014"/>
                      <a:pt x="236066" y="95953"/>
                    </a:cubicBezTo>
                    <a:cubicBezTo>
                      <a:pt x="252862" y="95632"/>
                      <a:pt x="270428" y="95607"/>
                      <a:pt x="286835" y="95953"/>
                    </a:cubicBezTo>
                    <a:cubicBezTo>
                      <a:pt x="303157" y="96300"/>
                      <a:pt x="316929" y="97059"/>
                      <a:pt x="327161" y="98243"/>
                    </a:cubicBezTo>
                    <a:cubicBezTo>
                      <a:pt x="332462" y="98856"/>
                      <a:pt x="336482" y="99451"/>
                      <a:pt x="339463" y="100246"/>
                    </a:cubicBezTo>
                    <a:cubicBezTo>
                      <a:pt x="338747" y="101959"/>
                      <a:pt x="337927" y="103756"/>
                      <a:pt x="336457" y="106252"/>
                    </a:cubicBezTo>
                    <a:cubicBezTo>
                      <a:pt x="332802" y="112476"/>
                      <a:pt x="327197" y="120467"/>
                      <a:pt x="320014" y="129709"/>
                    </a:cubicBezTo>
                    <a:cubicBezTo>
                      <a:pt x="318040" y="132247"/>
                      <a:pt x="315885" y="134749"/>
                      <a:pt x="313723" y="137427"/>
                    </a:cubicBezTo>
                    <a:cubicBezTo>
                      <a:pt x="307487" y="145144"/>
                      <a:pt x="300820" y="153081"/>
                      <a:pt x="294128" y="160738"/>
                    </a:cubicBezTo>
                    <a:cubicBezTo>
                      <a:pt x="291784" y="163421"/>
                      <a:pt x="285694" y="170277"/>
                      <a:pt x="285263" y="170751"/>
                    </a:cubicBezTo>
                    <a:cubicBezTo>
                      <a:pt x="282664" y="173605"/>
                      <a:pt x="282172" y="177782"/>
                      <a:pt x="283975" y="181189"/>
                    </a:cubicBezTo>
                    <a:cubicBezTo>
                      <a:pt x="284212" y="181638"/>
                      <a:pt x="287540" y="188317"/>
                      <a:pt x="288833" y="190916"/>
                    </a:cubicBezTo>
                    <a:cubicBezTo>
                      <a:pt x="292543" y="198349"/>
                      <a:pt x="296253" y="206115"/>
                      <a:pt x="299702" y="213796"/>
                    </a:cubicBezTo>
                    <a:cubicBezTo>
                      <a:pt x="301469" y="217719"/>
                      <a:pt x="303188" y="221435"/>
                      <a:pt x="304712" y="225097"/>
                    </a:cubicBezTo>
                    <a:cubicBezTo>
                      <a:pt x="309169" y="235814"/>
                      <a:pt x="312278" y="244904"/>
                      <a:pt x="313863" y="251699"/>
                    </a:cubicBezTo>
                    <a:cubicBezTo>
                      <a:pt x="314464" y="254286"/>
                      <a:pt x="314628" y="255943"/>
                      <a:pt x="314719" y="257559"/>
                    </a:cubicBezTo>
                    <a:cubicBezTo>
                      <a:pt x="314446" y="257553"/>
                      <a:pt x="314312" y="257577"/>
                      <a:pt x="314009" y="257559"/>
                    </a:cubicBezTo>
                    <a:cubicBezTo>
                      <a:pt x="310760" y="257377"/>
                      <a:pt x="306388" y="256642"/>
                      <a:pt x="300990" y="255561"/>
                    </a:cubicBezTo>
                    <a:cubicBezTo>
                      <a:pt x="291025" y="253557"/>
                      <a:pt x="277958" y="250205"/>
                      <a:pt x="262808" y="245694"/>
                    </a:cubicBezTo>
                    <a:cubicBezTo>
                      <a:pt x="258460" y="244394"/>
                      <a:pt x="253973" y="242991"/>
                      <a:pt x="249364" y="241546"/>
                    </a:cubicBezTo>
                    <a:cubicBezTo>
                      <a:pt x="237985" y="237976"/>
                      <a:pt x="226496" y="234217"/>
                      <a:pt x="215323" y="230392"/>
                    </a:cubicBezTo>
                    <a:cubicBezTo>
                      <a:pt x="211419" y="229050"/>
                      <a:pt x="201436" y="225491"/>
                      <a:pt x="200738" y="225242"/>
                    </a:cubicBezTo>
                    <a:cubicBezTo>
                      <a:pt x="197410" y="224046"/>
                      <a:pt x="193664" y="224890"/>
                      <a:pt x="191156" y="227386"/>
                    </a:cubicBezTo>
                    <a:cubicBezTo>
                      <a:pt x="190579" y="227957"/>
                      <a:pt x="182339" y="235905"/>
                      <a:pt x="179145" y="238972"/>
                    </a:cubicBezTo>
                    <a:cubicBezTo>
                      <a:pt x="170013" y="247728"/>
                      <a:pt x="160649" y="256551"/>
                      <a:pt x="151541" y="264712"/>
                    </a:cubicBezTo>
                    <a:cubicBezTo>
                      <a:pt x="148881" y="267098"/>
                      <a:pt x="146355" y="269369"/>
                      <a:pt x="143817" y="271579"/>
                    </a:cubicBezTo>
                    <a:cubicBezTo>
                      <a:pt x="132912" y="281082"/>
                      <a:pt x="123415" y="288666"/>
                      <a:pt x="116073" y="293743"/>
                    </a:cubicBezTo>
                    <a:cubicBezTo>
                      <a:pt x="112867" y="295965"/>
                      <a:pt x="110523" y="297216"/>
                      <a:pt x="108350" y="298321"/>
                    </a:cubicBezTo>
                    <a:cubicBezTo>
                      <a:pt x="107791" y="295929"/>
                      <a:pt x="107269" y="293227"/>
                      <a:pt x="106923" y="289310"/>
                    </a:cubicBezTo>
                    <a:cubicBezTo>
                      <a:pt x="106133" y="280427"/>
                      <a:pt x="106079" y="268513"/>
                      <a:pt x="106491" y="254274"/>
                    </a:cubicBezTo>
                    <a:cubicBezTo>
                      <a:pt x="106783" y="244267"/>
                      <a:pt x="107329" y="233580"/>
                      <a:pt x="108064" y="222668"/>
                    </a:cubicBezTo>
                    <a:cubicBezTo>
                      <a:pt x="108459" y="216784"/>
                      <a:pt x="109752" y="199928"/>
                      <a:pt x="109783" y="199642"/>
                    </a:cubicBezTo>
                    <a:cubicBezTo>
                      <a:pt x="110129" y="195944"/>
                      <a:pt x="108204" y="192356"/>
                      <a:pt x="104919" y="190631"/>
                    </a:cubicBezTo>
                    <a:cubicBezTo>
                      <a:pt x="104220" y="190267"/>
                      <a:pt x="94487" y="185087"/>
                      <a:pt x="90758" y="183053"/>
                    </a:cubicBezTo>
                    <a:cubicBezTo>
                      <a:pt x="80108" y="177230"/>
                      <a:pt x="69506" y="171303"/>
                      <a:pt x="59584" y="165462"/>
                    </a:cubicBezTo>
                    <a:cubicBezTo>
                      <a:pt x="56347" y="163555"/>
                      <a:pt x="53257" y="161691"/>
                      <a:pt x="50287" y="159882"/>
                    </a:cubicBezTo>
                    <a:cubicBezTo>
                      <a:pt x="40232" y="153755"/>
                      <a:pt x="32010" y="148284"/>
                      <a:pt x="26114" y="143863"/>
                    </a:cubicBezTo>
                    <a:cubicBezTo>
                      <a:pt x="24225" y="142448"/>
                      <a:pt x="23157" y="141440"/>
                      <a:pt x="21827" y="140286"/>
                    </a:cubicBezTo>
                    <a:cubicBezTo>
                      <a:pt x="25531" y="138404"/>
                      <a:pt x="30383" y="136182"/>
                      <a:pt x="37129" y="133856"/>
                    </a:cubicBezTo>
                    <a:cubicBezTo>
                      <a:pt x="44816" y="131197"/>
                      <a:pt x="54046" y="128330"/>
                      <a:pt x="64587" y="125416"/>
                    </a:cubicBezTo>
                    <a:cubicBezTo>
                      <a:pt x="76058" y="122246"/>
                      <a:pt x="88451" y="119186"/>
                      <a:pt x="100771" y="116265"/>
                    </a:cubicBezTo>
                    <a:cubicBezTo>
                      <a:pt x="105083" y="115239"/>
                      <a:pt x="116268" y="112719"/>
                      <a:pt x="117075" y="112543"/>
                    </a:cubicBezTo>
                    <a:cubicBezTo>
                      <a:pt x="121089" y="111668"/>
                      <a:pt x="123985" y="108207"/>
                      <a:pt x="124222" y="104109"/>
                    </a:cubicBezTo>
                    <a:cubicBezTo>
                      <a:pt x="124265" y="103398"/>
                      <a:pt x="125054" y="93349"/>
                      <a:pt x="125370" y="89517"/>
                    </a:cubicBezTo>
                    <a:cubicBezTo>
                      <a:pt x="126275" y="78581"/>
                      <a:pt x="127325" y="67657"/>
                      <a:pt x="128661" y="57486"/>
                    </a:cubicBezTo>
                    <a:cubicBezTo>
                      <a:pt x="130288" y="45020"/>
                      <a:pt x="132213" y="34606"/>
                      <a:pt x="134235" y="27022"/>
                    </a:cubicBezTo>
                    <a:cubicBezTo>
                      <a:pt x="135110" y="23749"/>
                      <a:pt x="135972" y="21636"/>
                      <a:pt x="136810" y="19729"/>
                    </a:cubicBezTo>
                    <a:close/>
                  </a:path>
                </a:pathLst>
              </a:custGeom>
              <a:solidFill>
                <a:srgbClr val="F5F5F4"/>
              </a:solidFill>
              <a:ln>
                <a:noFill/>
              </a:ln>
              <a:effectLst>
                <a:outerShdw rotWithShape="0" algn="bl" dir="5400000" dist="19050">
                  <a:srgbClr val="000000">
                    <a:alpha val="2352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00" name="Google Shape;2900;p26"/>
            <p:cNvGrpSpPr/>
            <p:nvPr/>
          </p:nvGrpSpPr>
          <p:grpSpPr>
            <a:xfrm>
              <a:off x="651239" y="4206503"/>
              <a:ext cx="1549654" cy="1479361"/>
              <a:chOff x="477750" y="3952903"/>
              <a:chExt cx="1549654" cy="1479361"/>
            </a:xfrm>
          </p:grpSpPr>
          <p:sp>
            <p:nvSpPr>
              <p:cNvPr id="2901" name="Google Shape;2901;p26"/>
              <p:cNvSpPr/>
              <p:nvPr/>
            </p:nvSpPr>
            <p:spPr>
              <a:xfrm>
                <a:off x="482878" y="3954615"/>
                <a:ext cx="1544526" cy="1477649"/>
              </a:xfrm>
              <a:custGeom>
                <a:rect b="b" l="l" r="r" t="t"/>
                <a:pathLst>
                  <a:path extrusionOk="0" h="611230" w="638894">
                    <a:moveTo>
                      <a:pt x="257343" y="609074"/>
                    </a:moveTo>
                    <a:cubicBezTo>
                      <a:pt x="257343" y="609074"/>
                      <a:pt x="231511" y="618917"/>
                      <a:pt x="214102" y="596547"/>
                    </a:cubicBezTo>
                    <a:cubicBezTo>
                      <a:pt x="119659" y="475188"/>
                      <a:pt x="-148865" y="58029"/>
                      <a:pt x="108781" y="2432"/>
                    </a:cubicBezTo>
                    <a:cubicBezTo>
                      <a:pt x="233703" y="-24528"/>
                      <a:pt x="338679" y="181538"/>
                      <a:pt x="338679" y="181538"/>
                    </a:cubicBezTo>
                    <a:cubicBezTo>
                      <a:pt x="338679" y="181538"/>
                      <a:pt x="392321" y="117251"/>
                      <a:pt x="465102" y="100765"/>
                    </a:cubicBezTo>
                    <a:cubicBezTo>
                      <a:pt x="508962" y="90837"/>
                      <a:pt x="564565" y="100783"/>
                      <a:pt x="605995" y="145487"/>
                    </a:cubicBezTo>
                    <a:cubicBezTo>
                      <a:pt x="771736" y="324313"/>
                      <a:pt x="257343" y="609074"/>
                      <a:pt x="257343" y="609074"/>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2" name="Google Shape;2902;p26"/>
              <p:cNvSpPr/>
              <p:nvPr/>
            </p:nvSpPr>
            <p:spPr>
              <a:xfrm>
                <a:off x="477750" y="3952903"/>
                <a:ext cx="1468368" cy="1443922"/>
              </a:xfrm>
              <a:custGeom>
                <a:rect b="b" l="l" r="r" t="t"/>
                <a:pathLst>
                  <a:path extrusionOk="0" h="597279" w="607391">
                    <a:moveTo>
                      <a:pt x="216315" y="597279"/>
                    </a:moveTo>
                    <a:cubicBezTo>
                      <a:pt x="216315" y="597279"/>
                      <a:pt x="-191905" y="68094"/>
                      <a:pt x="113230" y="2247"/>
                    </a:cubicBezTo>
                    <a:cubicBezTo>
                      <a:pt x="238152" y="-24707"/>
                      <a:pt x="306763" y="199691"/>
                      <a:pt x="306763" y="199691"/>
                    </a:cubicBezTo>
                    <a:cubicBezTo>
                      <a:pt x="306763" y="199691"/>
                      <a:pt x="464825" y="23178"/>
                      <a:pt x="575011" y="142066"/>
                    </a:cubicBezTo>
                    <a:cubicBezTo>
                      <a:pt x="740751" y="320898"/>
                      <a:pt x="216315" y="597279"/>
                      <a:pt x="216315" y="597279"/>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3" name="Google Shape;2903;p26"/>
              <p:cNvSpPr/>
              <p:nvPr/>
            </p:nvSpPr>
            <p:spPr>
              <a:xfrm>
                <a:off x="617940" y="4220101"/>
                <a:ext cx="1139206" cy="1020905"/>
              </a:xfrm>
              <a:custGeom>
                <a:rect b="b" l="l" r="r" t="t"/>
                <a:pathLst>
                  <a:path extrusionOk="0" h="422298" w="471233">
                    <a:moveTo>
                      <a:pt x="92265" y="94"/>
                    </a:moveTo>
                    <a:cubicBezTo>
                      <a:pt x="87009" y="-197"/>
                      <a:pt x="81637" y="173"/>
                      <a:pt x="76247" y="1382"/>
                    </a:cubicBezTo>
                    <a:cubicBezTo>
                      <a:pt x="28239" y="12154"/>
                      <a:pt x="3282" y="40942"/>
                      <a:pt x="306" y="83757"/>
                    </a:cubicBezTo>
                    <a:cubicBezTo>
                      <a:pt x="-2140" y="118964"/>
                      <a:pt x="10153" y="162787"/>
                      <a:pt x="34630" y="213471"/>
                    </a:cubicBezTo>
                    <a:cubicBezTo>
                      <a:pt x="48370" y="241926"/>
                      <a:pt x="65733" y="271837"/>
                      <a:pt x="85686" y="302714"/>
                    </a:cubicBezTo>
                    <a:cubicBezTo>
                      <a:pt x="104252" y="331448"/>
                      <a:pt x="124016" y="359465"/>
                      <a:pt x="143894" y="385521"/>
                    </a:cubicBezTo>
                    <a:cubicBezTo>
                      <a:pt x="150853" y="394641"/>
                      <a:pt x="157395" y="402760"/>
                      <a:pt x="163201" y="409979"/>
                    </a:cubicBezTo>
                    <a:cubicBezTo>
                      <a:pt x="165237" y="412505"/>
                      <a:pt x="170147" y="418572"/>
                      <a:pt x="170495" y="418984"/>
                    </a:cubicBezTo>
                    <a:cubicBezTo>
                      <a:pt x="173176" y="422185"/>
                      <a:pt x="177740" y="423217"/>
                      <a:pt x="181507" y="421419"/>
                    </a:cubicBezTo>
                    <a:cubicBezTo>
                      <a:pt x="182092" y="421140"/>
                      <a:pt x="190511" y="417011"/>
                      <a:pt x="193949" y="415268"/>
                    </a:cubicBezTo>
                    <a:cubicBezTo>
                      <a:pt x="203756" y="410301"/>
                      <a:pt x="214657" y="404654"/>
                      <a:pt x="226414" y="398248"/>
                    </a:cubicBezTo>
                    <a:cubicBezTo>
                      <a:pt x="260009" y="379940"/>
                      <a:pt x="293552" y="359702"/>
                      <a:pt x="324951" y="338327"/>
                    </a:cubicBezTo>
                    <a:cubicBezTo>
                      <a:pt x="388904" y="294790"/>
                      <a:pt x="435423" y="251914"/>
                      <a:pt x="457386" y="210897"/>
                    </a:cubicBezTo>
                    <a:cubicBezTo>
                      <a:pt x="477800" y="172769"/>
                      <a:pt x="476179" y="137059"/>
                      <a:pt x="448945" y="106497"/>
                    </a:cubicBezTo>
                    <a:cubicBezTo>
                      <a:pt x="423837" y="78323"/>
                      <a:pt x="389517" y="74886"/>
                      <a:pt x="349981" y="91196"/>
                    </a:cubicBezTo>
                    <a:cubicBezTo>
                      <a:pt x="326075" y="101057"/>
                      <a:pt x="300924" y="117743"/>
                      <a:pt x="275323" y="139390"/>
                    </a:cubicBezTo>
                    <a:cubicBezTo>
                      <a:pt x="260623" y="151820"/>
                      <a:pt x="246754" y="165137"/>
                      <a:pt x="233994" y="178435"/>
                    </a:cubicBezTo>
                    <a:cubicBezTo>
                      <a:pt x="231862" y="180657"/>
                      <a:pt x="230188" y="182527"/>
                      <a:pt x="228273" y="184586"/>
                    </a:cubicBezTo>
                    <a:cubicBezTo>
                      <a:pt x="226533" y="179540"/>
                      <a:pt x="224951" y="174536"/>
                      <a:pt x="222838" y="168853"/>
                    </a:cubicBezTo>
                    <a:cubicBezTo>
                      <a:pt x="214320" y="145936"/>
                      <a:pt x="204494" y="123081"/>
                      <a:pt x="193663" y="101634"/>
                    </a:cubicBezTo>
                    <a:cubicBezTo>
                      <a:pt x="162572" y="40080"/>
                      <a:pt x="129059" y="2129"/>
                      <a:pt x="92265" y="94"/>
                    </a:cubicBezTo>
                    <a:close/>
                    <a:moveTo>
                      <a:pt x="92122" y="18542"/>
                    </a:moveTo>
                    <a:cubicBezTo>
                      <a:pt x="120043" y="21280"/>
                      <a:pt x="149451" y="54532"/>
                      <a:pt x="177359" y="109789"/>
                    </a:cubicBezTo>
                    <a:cubicBezTo>
                      <a:pt x="187852" y="130562"/>
                      <a:pt x="197379" y="152968"/>
                      <a:pt x="205676" y="175289"/>
                    </a:cubicBezTo>
                    <a:cubicBezTo>
                      <a:pt x="208581" y="183104"/>
                      <a:pt x="211087" y="190385"/>
                      <a:pt x="213256" y="196882"/>
                    </a:cubicBezTo>
                    <a:cubicBezTo>
                      <a:pt x="214013" y="199153"/>
                      <a:pt x="215726" y="204551"/>
                      <a:pt x="215830" y="204891"/>
                    </a:cubicBezTo>
                    <a:cubicBezTo>
                      <a:pt x="217943" y="211820"/>
                      <a:pt x="226878" y="213702"/>
                      <a:pt x="231562" y="208182"/>
                    </a:cubicBezTo>
                    <a:cubicBezTo>
                      <a:pt x="231722" y="207994"/>
                      <a:pt x="234400" y="204909"/>
                      <a:pt x="235566" y="203604"/>
                    </a:cubicBezTo>
                    <a:cubicBezTo>
                      <a:pt x="238917" y="199863"/>
                      <a:pt x="242832" y="195661"/>
                      <a:pt x="247151" y="191162"/>
                    </a:cubicBezTo>
                    <a:cubicBezTo>
                      <a:pt x="259499" y="178295"/>
                      <a:pt x="273022" y="165392"/>
                      <a:pt x="287194" y="153405"/>
                    </a:cubicBezTo>
                    <a:cubicBezTo>
                      <a:pt x="311471" y="132881"/>
                      <a:pt x="335110" y="117093"/>
                      <a:pt x="356988" y="108070"/>
                    </a:cubicBezTo>
                    <a:cubicBezTo>
                      <a:pt x="390009" y="94450"/>
                      <a:pt x="416149" y="97098"/>
                      <a:pt x="435362" y="118654"/>
                    </a:cubicBezTo>
                    <a:cubicBezTo>
                      <a:pt x="457094" y="143040"/>
                      <a:pt x="458382" y="170547"/>
                      <a:pt x="441367" y="202317"/>
                    </a:cubicBezTo>
                    <a:cubicBezTo>
                      <a:pt x="421153" y="240067"/>
                      <a:pt x="376352" y="281164"/>
                      <a:pt x="314653" y="323165"/>
                    </a:cubicBezTo>
                    <a:cubicBezTo>
                      <a:pt x="283800" y="344169"/>
                      <a:pt x="250792" y="364049"/>
                      <a:pt x="217690" y="382090"/>
                    </a:cubicBezTo>
                    <a:cubicBezTo>
                      <a:pt x="206102" y="388405"/>
                      <a:pt x="195300" y="394082"/>
                      <a:pt x="185654" y="398964"/>
                    </a:cubicBezTo>
                    <a:cubicBezTo>
                      <a:pt x="184098" y="399754"/>
                      <a:pt x="182448" y="400507"/>
                      <a:pt x="180077" y="401679"/>
                    </a:cubicBezTo>
                    <a:cubicBezTo>
                      <a:pt x="178959" y="400312"/>
                      <a:pt x="178227" y="399438"/>
                      <a:pt x="177502" y="398533"/>
                    </a:cubicBezTo>
                    <a:cubicBezTo>
                      <a:pt x="171792" y="391435"/>
                      <a:pt x="165342" y="383359"/>
                      <a:pt x="158481" y="374366"/>
                    </a:cubicBezTo>
                    <a:cubicBezTo>
                      <a:pt x="138875" y="348668"/>
                      <a:pt x="119275" y="321143"/>
                      <a:pt x="100989" y="292847"/>
                    </a:cubicBezTo>
                    <a:cubicBezTo>
                      <a:pt x="81420" y="262565"/>
                      <a:pt x="64601" y="233175"/>
                      <a:pt x="51219" y="205462"/>
                    </a:cubicBezTo>
                    <a:cubicBezTo>
                      <a:pt x="1018" y="101506"/>
                      <a:pt x="5506" y="36030"/>
                      <a:pt x="80252" y="19258"/>
                    </a:cubicBezTo>
                    <a:cubicBezTo>
                      <a:pt x="84173" y="18378"/>
                      <a:pt x="88134" y="18153"/>
                      <a:pt x="92122" y="18542"/>
                    </a:cubicBezTo>
                    <a:close/>
                  </a:path>
                </a:pathLst>
              </a:custGeom>
              <a:solidFill>
                <a:srgbClr val="F5F5F4"/>
              </a:solidFill>
              <a:ln>
                <a:noFill/>
              </a:ln>
              <a:effectLst>
                <a:outerShdw rotWithShape="0" algn="bl" dir="5400000" dist="19050">
                  <a:srgbClr val="000000">
                    <a:alpha val="2352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04" name="Google Shape;2904;p26"/>
          <p:cNvGrpSpPr/>
          <p:nvPr/>
        </p:nvGrpSpPr>
        <p:grpSpPr>
          <a:xfrm>
            <a:off x="164579" y="6271977"/>
            <a:ext cx="8879302" cy="501588"/>
            <a:chOff x="199784" y="6298191"/>
            <a:chExt cx="8879302" cy="501588"/>
          </a:xfrm>
        </p:grpSpPr>
        <p:grpSp>
          <p:nvGrpSpPr>
            <p:cNvPr id="2905" name="Google Shape;2905;p26"/>
            <p:cNvGrpSpPr/>
            <p:nvPr/>
          </p:nvGrpSpPr>
          <p:grpSpPr>
            <a:xfrm rot="5400000">
              <a:off x="1357548" y="5140426"/>
              <a:ext cx="501588" cy="2817117"/>
              <a:chOff x="241781" y="1363646"/>
              <a:chExt cx="735472" cy="4130706"/>
            </a:xfrm>
          </p:grpSpPr>
          <p:sp>
            <p:nvSpPr>
              <p:cNvPr id="2906" name="Google Shape;2906;p26"/>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7" name="Google Shape;2907;p26"/>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8" name="Google Shape;2908;p26"/>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09" name="Google Shape;2909;p26"/>
            <p:cNvGrpSpPr/>
            <p:nvPr/>
          </p:nvGrpSpPr>
          <p:grpSpPr>
            <a:xfrm flipH="1" rot="-5400000">
              <a:off x="4436647" y="5140426"/>
              <a:ext cx="501588" cy="2817117"/>
              <a:chOff x="241781" y="1363646"/>
              <a:chExt cx="735472" cy="4130706"/>
            </a:xfrm>
          </p:grpSpPr>
          <p:sp>
            <p:nvSpPr>
              <p:cNvPr id="2910" name="Google Shape;2910;p26"/>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1" name="Google Shape;2911;p26"/>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2" name="Google Shape;2912;p26"/>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13" name="Google Shape;2913;p26"/>
            <p:cNvGrpSpPr/>
            <p:nvPr/>
          </p:nvGrpSpPr>
          <p:grpSpPr>
            <a:xfrm rot="5400000">
              <a:off x="7419733" y="5140426"/>
              <a:ext cx="501588" cy="2817117"/>
              <a:chOff x="241781" y="1363646"/>
              <a:chExt cx="735472" cy="4130706"/>
            </a:xfrm>
          </p:grpSpPr>
          <p:sp>
            <p:nvSpPr>
              <p:cNvPr id="2914" name="Google Shape;2914;p26"/>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5" name="Google Shape;2915;p26"/>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6" name="Google Shape;2916;p26"/>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17" name="Google Shape;2917;p26"/>
          <p:cNvGrpSpPr/>
          <p:nvPr/>
        </p:nvGrpSpPr>
        <p:grpSpPr>
          <a:xfrm>
            <a:off x="164548" y="89069"/>
            <a:ext cx="11862907" cy="524259"/>
            <a:chOff x="163493" y="6081419"/>
            <a:chExt cx="11862907" cy="524259"/>
          </a:xfrm>
        </p:grpSpPr>
        <p:grpSp>
          <p:nvGrpSpPr>
            <p:cNvPr id="2918" name="Google Shape;2918;p26"/>
            <p:cNvGrpSpPr/>
            <p:nvPr/>
          </p:nvGrpSpPr>
          <p:grpSpPr>
            <a:xfrm rot="5400000">
              <a:off x="1321267" y="4946311"/>
              <a:ext cx="501593" cy="2817141"/>
              <a:chOff x="241781" y="1363646"/>
              <a:chExt cx="735472" cy="4130706"/>
            </a:xfrm>
          </p:grpSpPr>
          <p:sp>
            <p:nvSpPr>
              <p:cNvPr id="2919" name="Google Shape;2919;p26"/>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0" name="Google Shape;2920;p26"/>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1" name="Google Shape;2921;p26"/>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22" name="Google Shape;2922;p26"/>
            <p:cNvGrpSpPr/>
            <p:nvPr/>
          </p:nvGrpSpPr>
          <p:grpSpPr>
            <a:xfrm flipH="1" rot="-5400000">
              <a:off x="4400406" y="4946311"/>
              <a:ext cx="501593" cy="2817141"/>
              <a:chOff x="241781" y="1363646"/>
              <a:chExt cx="735472" cy="4130706"/>
            </a:xfrm>
          </p:grpSpPr>
          <p:sp>
            <p:nvSpPr>
              <p:cNvPr id="2923" name="Google Shape;2923;p26"/>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4" name="Google Shape;2924;p26"/>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5" name="Google Shape;2925;p26"/>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26" name="Google Shape;2926;p26"/>
            <p:cNvGrpSpPr/>
            <p:nvPr/>
          </p:nvGrpSpPr>
          <p:grpSpPr>
            <a:xfrm rot="5400000">
              <a:off x="7383452" y="4946311"/>
              <a:ext cx="501593" cy="2817141"/>
              <a:chOff x="241781" y="1363646"/>
              <a:chExt cx="735472" cy="4130706"/>
            </a:xfrm>
          </p:grpSpPr>
          <p:sp>
            <p:nvSpPr>
              <p:cNvPr id="2927" name="Google Shape;2927;p26"/>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8" name="Google Shape;2928;p26"/>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9" name="Google Shape;2929;p26"/>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30" name="Google Shape;2930;p26"/>
            <p:cNvGrpSpPr/>
            <p:nvPr/>
          </p:nvGrpSpPr>
          <p:grpSpPr>
            <a:xfrm flipH="1" rot="-5400000">
              <a:off x="10367034" y="4923645"/>
              <a:ext cx="501593" cy="2817141"/>
              <a:chOff x="241781" y="1363646"/>
              <a:chExt cx="735472" cy="4130706"/>
            </a:xfrm>
          </p:grpSpPr>
          <p:sp>
            <p:nvSpPr>
              <p:cNvPr id="2931" name="Google Shape;2931;p26"/>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2" name="Google Shape;2932;p26"/>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3" name="Google Shape;2933;p26"/>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34" name="Google Shape;2934;p26"/>
          <p:cNvGrpSpPr/>
          <p:nvPr/>
        </p:nvGrpSpPr>
        <p:grpSpPr>
          <a:xfrm>
            <a:off x="68320" y="835563"/>
            <a:ext cx="501628" cy="5263073"/>
            <a:chOff x="68320" y="835563"/>
            <a:chExt cx="501628" cy="5263073"/>
          </a:xfrm>
        </p:grpSpPr>
        <p:sp>
          <p:nvSpPr>
            <p:cNvPr id="2935" name="Google Shape;2935;p26"/>
            <p:cNvSpPr/>
            <p:nvPr/>
          </p:nvSpPr>
          <p:spPr>
            <a:xfrm rot="-10292112">
              <a:off x="120493" y="3097962"/>
              <a:ext cx="397221" cy="738266"/>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6" name="Google Shape;2936;p26"/>
            <p:cNvSpPr/>
            <p:nvPr/>
          </p:nvSpPr>
          <p:spPr>
            <a:xfrm flipH="1" rot="10292112">
              <a:off x="120553" y="1979370"/>
              <a:ext cx="397221" cy="738266"/>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7" name="Google Shape;2937;p26"/>
            <p:cNvSpPr/>
            <p:nvPr/>
          </p:nvSpPr>
          <p:spPr>
            <a:xfrm rot="-10292112">
              <a:off x="120493" y="860778"/>
              <a:ext cx="397221" cy="738266"/>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8" name="Google Shape;2938;p26"/>
            <p:cNvSpPr/>
            <p:nvPr/>
          </p:nvSpPr>
          <p:spPr>
            <a:xfrm flipH="1" rot="-507888">
              <a:off x="120493" y="4216564"/>
              <a:ext cx="397221" cy="738266"/>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9" name="Google Shape;2939;p26"/>
            <p:cNvSpPr/>
            <p:nvPr/>
          </p:nvSpPr>
          <p:spPr>
            <a:xfrm rot="507888">
              <a:off x="120553" y="5335156"/>
              <a:ext cx="397221" cy="738266"/>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40" name="Google Shape;2940;p26"/>
          <p:cNvGrpSpPr/>
          <p:nvPr/>
        </p:nvGrpSpPr>
        <p:grpSpPr>
          <a:xfrm flipH="1">
            <a:off x="11614171" y="797463"/>
            <a:ext cx="501628" cy="1907287"/>
            <a:chOff x="68320" y="835563"/>
            <a:chExt cx="501628" cy="1907287"/>
          </a:xfrm>
        </p:grpSpPr>
        <p:sp>
          <p:nvSpPr>
            <p:cNvPr id="2941" name="Google Shape;2941;p26"/>
            <p:cNvSpPr/>
            <p:nvPr/>
          </p:nvSpPr>
          <p:spPr>
            <a:xfrm flipH="1" rot="10292112">
              <a:off x="120553" y="1979370"/>
              <a:ext cx="397221" cy="738266"/>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2" name="Google Shape;2942;p26"/>
            <p:cNvSpPr/>
            <p:nvPr/>
          </p:nvSpPr>
          <p:spPr>
            <a:xfrm rot="-10292112">
              <a:off x="120493" y="860778"/>
              <a:ext cx="397221" cy="738266"/>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6" name="Shape 2946"/>
        <p:cNvGrpSpPr/>
        <p:nvPr/>
      </p:nvGrpSpPr>
      <p:grpSpPr>
        <a:xfrm>
          <a:off x="0" y="0"/>
          <a:ext cx="0" cy="0"/>
          <a:chOff x="0" y="0"/>
          <a:chExt cx="0" cy="0"/>
        </a:xfrm>
      </p:grpSpPr>
      <p:sp>
        <p:nvSpPr>
          <p:cNvPr id="2947" name="Google Shape;2947;p27"/>
          <p:cNvSpPr txBox="1"/>
          <p:nvPr>
            <p:ph type="title"/>
          </p:nvPr>
        </p:nvSpPr>
        <p:spPr>
          <a:xfrm>
            <a:off x="415650" y="2652350"/>
            <a:ext cx="11360700" cy="1122300"/>
          </a:xfrm>
          <a:prstGeom prst="rect">
            <a:avLst/>
          </a:prstGeom>
          <a:noFill/>
          <a:ln>
            <a:noFill/>
          </a:ln>
        </p:spPr>
        <p:txBody>
          <a:bodyPr anchorCtr="0" anchor="ctr" bIns="121900" lIns="121900" spcFirstLastPara="1" rIns="121900" wrap="square" tIns="121900">
            <a:normAutofit/>
          </a:bodyPr>
          <a:lstStyle/>
          <a:p>
            <a:pPr indent="0" lvl="0" marL="0" rtl="0" algn="ctr">
              <a:lnSpc>
                <a:spcPct val="100000"/>
              </a:lnSpc>
              <a:spcBef>
                <a:spcPts val="0"/>
              </a:spcBef>
              <a:spcAft>
                <a:spcPts val="0"/>
              </a:spcAft>
              <a:buSzPts val="4800"/>
              <a:buNone/>
            </a:pPr>
            <a:r>
              <a:rPr lang="en"/>
              <a:t>We will talk about this first.</a:t>
            </a:r>
            <a:endParaRPr/>
          </a:p>
        </p:txBody>
      </p:sp>
      <p:sp>
        <p:nvSpPr>
          <p:cNvPr id="2948" name="Google Shape;2948;p27"/>
          <p:cNvSpPr txBox="1"/>
          <p:nvPr>
            <p:ph idx="1" type="body"/>
          </p:nvPr>
        </p:nvSpPr>
        <p:spPr>
          <a:xfrm>
            <a:off x="415650" y="3774651"/>
            <a:ext cx="11360700" cy="1713300"/>
          </a:xfrm>
          <a:prstGeom prst="rect">
            <a:avLst/>
          </a:prstGeom>
          <a:noFill/>
          <a:ln>
            <a:noFill/>
          </a:ln>
        </p:spPr>
        <p:txBody>
          <a:bodyPr anchorCtr="0" anchor="t" bIns="121900" lIns="121900" spcFirstLastPara="1" rIns="121900" wrap="square" tIns="121900">
            <a:normAutofit/>
          </a:bodyPr>
          <a:lstStyle/>
          <a:p>
            <a:pPr indent="0" lvl="0" marL="0" rtl="0" algn="ctr">
              <a:lnSpc>
                <a:spcPct val="115000"/>
              </a:lnSpc>
              <a:spcBef>
                <a:spcPts val="0"/>
              </a:spcBef>
              <a:spcAft>
                <a:spcPts val="1600"/>
              </a:spcAft>
              <a:buSzPts val="2000"/>
              <a:buNone/>
            </a:pPr>
            <a:r>
              <a:rPr lang="en"/>
              <a:t>Add a brief introduction of your section here: Let’s dive in and get to know some interesting facts about animals!</a:t>
            </a:r>
            <a:endParaRPr/>
          </a:p>
        </p:txBody>
      </p:sp>
      <p:grpSp>
        <p:nvGrpSpPr>
          <p:cNvPr id="2949" name="Google Shape;2949;p27"/>
          <p:cNvGrpSpPr/>
          <p:nvPr/>
        </p:nvGrpSpPr>
        <p:grpSpPr>
          <a:xfrm>
            <a:off x="5596988" y="165925"/>
            <a:ext cx="2723854" cy="2320430"/>
            <a:chOff x="5596988" y="165925"/>
            <a:chExt cx="2723854" cy="2320430"/>
          </a:xfrm>
        </p:grpSpPr>
        <p:grpSp>
          <p:nvGrpSpPr>
            <p:cNvPr id="2950" name="Google Shape;2950;p27"/>
            <p:cNvGrpSpPr/>
            <p:nvPr/>
          </p:nvGrpSpPr>
          <p:grpSpPr>
            <a:xfrm flipH="1" rot="4937223">
              <a:off x="6236134" y="-73718"/>
              <a:ext cx="1328857" cy="2074545"/>
              <a:chOff x="8631124" y="1054389"/>
              <a:chExt cx="625337" cy="976245"/>
            </a:xfrm>
          </p:grpSpPr>
          <p:sp>
            <p:nvSpPr>
              <p:cNvPr id="2951" name="Google Shape;2951;p27"/>
              <p:cNvSpPr/>
              <p:nvPr/>
            </p:nvSpPr>
            <p:spPr>
              <a:xfrm>
                <a:off x="8632063" y="1055815"/>
                <a:ext cx="622037" cy="971171"/>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FFDF7"/>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52" name="Google Shape;2952;p27"/>
              <p:cNvGrpSpPr/>
              <p:nvPr/>
            </p:nvGrpSpPr>
            <p:grpSpPr>
              <a:xfrm>
                <a:off x="8631869" y="1055783"/>
                <a:ext cx="622678" cy="971853"/>
                <a:chOff x="3230151" y="1140520"/>
                <a:chExt cx="396964" cy="619567"/>
              </a:xfrm>
            </p:grpSpPr>
            <p:sp>
              <p:nvSpPr>
                <p:cNvPr id="2953" name="Google Shape;2953;p27"/>
                <p:cNvSpPr/>
                <p:nvPr/>
              </p:nvSpPr>
              <p:spPr>
                <a:xfrm>
                  <a:off x="3230151" y="1140520"/>
                  <a:ext cx="396834" cy="619567"/>
                </a:xfrm>
                <a:custGeom>
                  <a:rect b="b" l="l" r="r" t="t"/>
                  <a:pathLst>
                    <a:path extrusionOk="0" h="619567" w="396834">
                      <a:moveTo>
                        <a:pt x="228226" y="11877"/>
                      </a:moveTo>
                      <a:cubicBezTo>
                        <a:pt x="235100" y="8574"/>
                        <a:pt x="242131" y="5951"/>
                        <a:pt x="249479" y="3941"/>
                      </a:cubicBezTo>
                      <a:cubicBezTo>
                        <a:pt x="249679" y="3886"/>
                        <a:pt x="249898" y="3953"/>
                        <a:pt x="250098" y="3898"/>
                      </a:cubicBezTo>
                      <a:cubicBezTo>
                        <a:pt x="257191" y="1979"/>
                        <a:pt x="264374" y="559"/>
                        <a:pt x="271758" y="18"/>
                      </a:cubicBezTo>
                      <a:cubicBezTo>
                        <a:pt x="272602" y="-43"/>
                        <a:pt x="273452" y="73"/>
                        <a:pt x="274302" y="30"/>
                      </a:cubicBezTo>
                      <a:cubicBezTo>
                        <a:pt x="274532" y="18"/>
                        <a:pt x="274757" y="176"/>
                        <a:pt x="274988" y="164"/>
                      </a:cubicBezTo>
                      <a:cubicBezTo>
                        <a:pt x="282542" y="-140"/>
                        <a:pt x="290095" y="340"/>
                        <a:pt x="297407" y="1688"/>
                      </a:cubicBezTo>
                      <a:cubicBezTo>
                        <a:pt x="304116" y="2927"/>
                        <a:pt x="310510" y="4918"/>
                        <a:pt x="316892" y="7384"/>
                      </a:cubicBezTo>
                      <a:cubicBezTo>
                        <a:pt x="317457" y="7584"/>
                        <a:pt x="317931" y="7985"/>
                        <a:pt x="318495" y="8197"/>
                      </a:cubicBezTo>
                      <a:cubicBezTo>
                        <a:pt x="322163" y="9703"/>
                        <a:pt x="325691" y="11494"/>
                        <a:pt x="329261" y="13268"/>
                      </a:cubicBezTo>
                      <a:cubicBezTo>
                        <a:pt x="329340" y="13310"/>
                        <a:pt x="329437" y="13328"/>
                        <a:pt x="329516" y="13371"/>
                      </a:cubicBezTo>
                      <a:cubicBezTo>
                        <a:pt x="339590" y="18660"/>
                        <a:pt x="349166" y="25090"/>
                        <a:pt x="357655" y="32832"/>
                      </a:cubicBezTo>
                      <a:cubicBezTo>
                        <a:pt x="357721" y="32893"/>
                        <a:pt x="357843" y="32875"/>
                        <a:pt x="357910" y="32941"/>
                      </a:cubicBezTo>
                      <a:cubicBezTo>
                        <a:pt x="358019" y="33039"/>
                        <a:pt x="358134" y="33124"/>
                        <a:pt x="358238" y="33227"/>
                      </a:cubicBezTo>
                      <a:cubicBezTo>
                        <a:pt x="363557" y="38127"/>
                        <a:pt x="369362" y="42444"/>
                        <a:pt x="373728" y="48183"/>
                      </a:cubicBezTo>
                      <a:cubicBezTo>
                        <a:pt x="377408" y="53022"/>
                        <a:pt x="380790" y="58196"/>
                        <a:pt x="383668" y="63533"/>
                      </a:cubicBezTo>
                      <a:cubicBezTo>
                        <a:pt x="386771" y="69217"/>
                        <a:pt x="389394" y="75113"/>
                        <a:pt x="391422" y="81270"/>
                      </a:cubicBezTo>
                      <a:cubicBezTo>
                        <a:pt x="391701" y="82126"/>
                        <a:pt x="391586" y="82982"/>
                        <a:pt x="391853" y="83845"/>
                      </a:cubicBezTo>
                      <a:cubicBezTo>
                        <a:pt x="394622" y="92947"/>
                        <a:pt x="395885" y="102019"/>
                        <a:pt x="396553" y="111084"/>
                      </a:cubicBezTo>
                      <a:cubicBezTo>
                        <a:pt x="396565" y="111230"/>
                        <a:pt x="396511" y="111376"/>
                        <a:pt x="396523" y="111522"/>
                      </a:cubicBezTo>
                      <a:cubicBezTo>
                        <a:pt x="397221" y="121486"/>
                        <a:pt x="396687" y="131426"/>
                        <a:pt x="395521" y="141336"/>
                      </a:cubicBezTo>
                      <a:cubicBezTo>
                        <a:pt x="395497" y="141536"/>
                        <a:pt x="395588" y="141749"/>
                        <a:pt x="395563" y="141949"/>
                      </a:cubicBezTo>
                      <a:cubicBezTo>
                        <a:pt x="394944" y="147086"/>
                        <a:pt x="394640" y="152211"/>
                        <a:pt x="393669" y="157330"/>
                      </a:cubicBezTo>
                      <a:cubicBezTo>
                        <a:pt x="392461" y="163700"/>
                        <a:pt x="390396" y="169918"/>
                        <a:pt x="388805" y="176257"/>
                      </a:cubicBezTo>
                      <a:cubicBezTo>
                        <a:pt x="388738" y="176294"/>
                        <a:pt x="388696" y="176300"/>
                        <a:pt x="388623" y="176336"/>
                      </a:cubicBezTo>
                      <a:cubicBezTo>
                        <a:pt x="387160" y="182178"/>
                        <a:pt x="385848" y="187995"/>
                        <a:pt x="384214" y="193806"/>
                      </a:cubicBezTo>
                      <a:cubicBezTo>
                        <a:pt x="381294" y="204208"/>
                        <a:pt x="378986" y="214755"/>
                        <a:pt x="376187" y="225041"/>
                      </a:cubicBezTo>
                      <a:cubicBezTo>
                        <a:pt x="370139" y="247338"/>
                        <a:pt x="347199" y="260539"/>
                        <a:pt x="324907" y="254485"/>
                      </a:cubicBezTo>
                      <a:cubicBezTo>
                        <a:pt x="320025" y="253168"/>
                        <a:pt x="315781" y="250799"/>
                        <a:pt x="311870" y="248030"/>
                      </a:cubicBezTo>
                      <a:cubicBezTo>
                        <a:pt x="309709" y="246470"/>
                        <a:pt x="308015" y="244466"/>
                        <a:pt x="306217" y="242541"/>
                      </a:cubicBezTo>
                      <a:cubicBezTo>
                        <a:pt x="304845" y="241102"/>
                        <a:pt x="303406" y="239657"/>
                        <a:pt x="302246" y="238048"/>
                      </a:cubicBezTo>
                      <a:cubicBezTo>
                        <a:pt x="300412" y="235400"/>
                        <a:pt x="298882" y="232583"/>
                        <a:pt x="297686" y="229571"/>
                      </a:cubicBezTo>
                      <a:cubicBezTo>
                        <a:pt x="297309" y="228660"/>
                        <a:pt x="297060" y="227725"/>
                        <a:pt x="296745" y="226784"/>
                      </a:cubicBezTo>
                      <a:cubicBezTo>
                        <a:pt x="295621" y="223250"/>
                        <a:pt x="294735" y="219625"/>
                        <a:pt x="294552" y="215848"/>
                      </a:cubicBezTo>
                      <a:cubicBezTo>
                        <a:pt x="294546" y="215732"/>
                        <a:pt x="294407" y="215605"/>
                        <a:pt x="294401" y="215490"/>
                      </a:cubicBezTo>
                      <a:cubicBezTo>
                        <a:pt x="294243" y="211354"/>
                        <a:pt x="294249" y="207219"/>
                        <a:pt x="295384" y="203023"/>
                      </a:cubicBezTo>
                      <a:cubicBezTo>
                        <a:pt x="295907" y="201099"/>
                        <a:pt x="296490" y="199192"/>
                        <a:pt x="297024" y="197273"/>
                      </a:cubicBezTo>
                      <a:cubicBezTo>
                        <a:pt x="297419" y="195876"/>
                        <a:pt x="297692" y="194456"/>
                        <a:pt x="298032" y="193053"/>
                      </a:cubicBezTo>
                      <a:cubicBezTo>
                        <a:pt x="298238" y="192336"/>
                        <a:pt x="298415" y="191614"/>
                        <a:pt x="298621" y="190903"/>
                      </a:cubicBezTo>
                      <a:cubicBezTo>
                        <a:pt x="298803" y="190278"/>
                        <a:pt x="298931" y="189634"/>
                        <a:pt x="299113" y="189009"/>
                      </a:cubicBezTo>
                      <a:cubicBezTo>
                        <a:pt x="300297" y="184904"/>
                        <a:pt x="301268" y="180732"/>
                        <a:pt x="302452" y="176628"/>
                      </a:cubicBezTo>
                      <a:cubicBezTo>
                        <a:pt x="305404" y="166414"/>
                        <a:pt x="308622" y="156274"/>
                        <a:pt x="310887" y="145860"/>
                      </a:cubicBezTo>
                      <a:cubicBezTo>
                        <a:pt x="311026" y="145222"/>
                        <a:pt x="311239" y="144603"/>
                        <a:pt x="311373" y="143965"/>
                      </a:cubicBezTo>
                      <a:cubicBezTo>
                        <a:pt x="312672" y="137790"/>
                        <a:pt x="313492" y="131202"/>
                        <a:pt x="313729" y="124589"/>
                      </a:cubicBezTo>
                      <a:cubicBezTo>
                        <a:pt x="313747" y="124030"/>
                        <a:pt x="313668" y="123484"/>
                        <a:pt x="313674" y="122925"/>
                      </a:cubicBezTo>
                      <a:cubicBezTo>
                        <a:pt x="313741" y="119652"/>
                        <a:pt x="313729" y="116373"/>
                        <a:pt x="313054" y="113240"/>
                      </a:cubicBezTo>
                      <a:cubicBezTo>
                        <a:pt x="312909" y="112578"/>
                        <a:pt x="313030" y="111856"/>
                        <a:pt x="312848" y="111206"/>
                      </a:cubicBezTo>
                      <a:cubicBezTo>
                        <a:pt x="311980" y="108079"/>
                        <a:pt x="309860" y="105656"/>
                        <a:pt x="308179" y="102984"/>
                      </a:cubicBezTo>
                      <a:cubicBezTo>
                        <a:pt x="306915" y="100980"/>
                        <a:pt x="306254" y="98630"/>
                        <a:pt x="304590" y="96857"/>
                      </a:cubicBezTo>
                      <a:cubicBezTo>
                        <a:pt x="301019" y="93038"/>
                        <a:pt x="296860" y="89516"/>
                        <a:pt x="292136" y="87196"/>
                      </a:cubicBezTo>
                      <a:cubicBezTo>
                        <a:pt x="290071" y="86182"/>
                        <a:pt x="287970" y="86838"/>
                        <a:pt x="285887" y="86395"/>
                      </a:cubicBezTo>
                      <a:cubicBezTo>
                        <a:pt x="279888" y="85114"/>
                        <a:pt x="274010" y="85551"/>
                        <a:pt x="268333" y="87937"/>
                      </a:cubicBezTo>
                      <a:cubicBezTo>
                        <a:pt x="268090" y="88040"/>
                        <a:pt x="267926" y="88314"/>
                        <a:pt x="267689" y="88417"/>
                      </a:cubicBezTo>
                      <a:cubicBezTo>
                        <a:pt x="263821" y="90135"/>
                        <a:pt x="260166" y="91860"/>
                        <a:pt x="256723" y="94641"/>
                      </a:cubicBezTo>
                      <a:cubicBezTo>
                        <a:pt x="256668" y="94683"/>
                        <a:pt x="256595" y="94677"/>
                        <a:pt x="256540" y="94720"/>
                      </a:cubicBezTo>
                      <a:cubicBezTo>
                        <a:pt x="256328" y="94890"/>
                        <a:pt x="256109" y="95017"/>
                        <a:pt x="255897" y="95200"/>
                      </a:cubicBezTo>
                      <a:cubicBezTo>
                        <a:pt x="252345" y="98108"/>
                        <a:pt x="249108" y="101150"/>
                        <a:pt x="246273" y="104672"/>
                      </a:cubicBezTo>
                      <a:cubicBezTo>
                        <a:pt x="243012" y="108710"/>
                        <a:pt x="240207" y="112924"/>
                        <a:pt x="238209" y="116889"/>
                      </a:cubicBezTo>
                      <a:cubicBezTo>
                        <a:pt x="236672" y="119950"/>
                        <a:pt x="235865" y="123387"/>
                        <a:pt x="234620" y="126623"/>
                      </a:cubicBezTo>
                      <a:cubicBezTo>
                        <a:pt x="231377" y="135033"/>
                        <a:pt x="228341" y="143601"/>
                        <a:pt x="225433" y="151993"/>
                      </a:cubicBezTo>
                      <a:cubicBezTo>
                        <a:pt x="225402" y="152078"/>
                        <a:pt x="225360" y="152163"/>
                        <a:pt x="225330" y="152248"/>
                      </a:cubicBezTo>
                      <a:cubicBezTo>
                        <a:pt x="224449" y="154780"/>
                        <a:pt x="223642" y="157330"/>
                        <a:pt x="222767" y="159862"/>
                      </a:cubicBezTo>
                      <a:cubicBezTo>
                        <a:pt x="221194" y="164398"/>
                        <a:pt x="219585" y="168922"/>
                        <a:pt x="218019" y="173458"/>
                      </a:cubicBezTo>
                      <a:cubicBezTo>
                        <a:pt x="214096" y="184849"/>
                        <a:pt x="210240" y="196265"/>
                        <a:pt x="206360" y="207675"/>
                      </a:cubicBezTo>
                      <a:cubicBezTo>
                        <a:pt x="206275" y="207936"/>
                        <a:pt x="206135" y="208179"/>
                        <a:pt x="206044" y="208440"/>
                      </a:cubicBezTo>
                      <a:cubicBezTo>
                        <a:pt x="204016" y="214397"/>
                        <a:pt x="202346" y="220463"/>
                        <a:pt x="200367" y="226438"/>
                      </a:cubicBezTo>
                      <a:cubicBezTo>
                        <a:pt x="198533" y="231970"/>
                        <a:pt x="197027" y="237611"/>
                        <a:pt x="195224" y="243155"/>
                      </a:cubicBezTo>
                      <a:cubicBezTo>
                        <a:pt x="193748" y="247684"/>
                        <a:pt x="192370" y="252245"/>
                        <a:pt x="190912" y="256781"/>
                      </a:cubicBezTo>
                      <a:cubicBezTo>
                        <a:pt x="187834" y="266387"/>
                        <a:pt x="184925" y="276041"/>
                        <a:pt x="181913" y="285672"/>
                      </a:cubicBezTo>
                      <a:cubicBezTo>
                        <a:pt x="179788" y="292473"/>
                        <a:pt x="177645" y="299261"/>
                        <a:pt x="175544" y="306068"/>
                      </a:cubicBezTo>
                      <a:cubicBezTo>
                        <a:pt x="173716" y="311995"/>
                        <a:pt x="171791" y="317885"/>
                        <a:pt x="169975" y="323811"/>
                      </a:cubicBezTo>
                      <a:cubicBezTo>
                        <a:pt x="168524" y="328542"/>
                        <a:pt x="166891" y="333217"/>
                        <a:pt x="165452" y="337947"/>
                      </a:cubicBezTo>
                      <a:cubicBezTo>
                        <a:pt x="162191" y="348659"/>
                        <a:pt x="158694" y="359291"/>
                        <a:pt x="155439" y="370009"/>
                      </a:cubicBezTo>
                      <a:cubicBezTo>
                        <a:pt x="155342" y="370318"/>
                        <a:pt x="155287" y="370640"/>
                        <a:pt x="155196" y="370950"/>
                      </a:cubicBezTo>
                      <a:cubicBezTo>
                        <a:pt x="155166" y="371041"/>
                        <a:pt x="155117" y="371120"/>
                        <a:pt x="155087" y="371205"/>
                      </a:cubicBezTo>
                      <a:cubicBezTo>
                        <a:pt x="153459" y="376567"/>
                        <a:pt x="94947" y="561714"/>
                        <a:pt x="93314" y="567069"/>
                      </a:cubicBezTo>
                      <a:cubicBezTo>
                        <a:pt x="76640" y="612240"/>
                        <a:pt x="56335" y="623334"/>
                        <a:pt x="33965" y="618537"/>
                      </a:cubicBezTo>
                      <a:cubicBezTo>
                        <a:pt x="11595" y="613734"/>
                        <a:pt x="-8705" y="589986"/>
                        <a:pt x="3846" y="547869"/>
                      </a:cubicBezTo>
                      <a:cubicBezTo>
                        <a:pt x="5911" y="541232"/>
                        <a:pt x="61550" y="373986"/>
                        <a:pt x="63609" y="367355"/>
                      </a:cubicBezTo>
                      <a:cubicBezTo>
                        <a:pt x="65085" y="362582"/>
                        <a:pt x="66578" y="357810"/>
                        <a:pt x="68054" y="353037"/>
                      </a:cubicBezTo>
                      <a:cubicBezTo>
                        <a:pt x="68831" y="350517"/>
                        <a:pt x="69657" y="348015"/>
                        <a:pt x="70434" y="345495"/>
                      </a:cubicBezTo>
                      <a:cubicBezTo>
                        <a:pt x="71679" y="341475"/>
                        <a:pt x="72863" y="337419"/>
                        <a:pt x="74108" y="333399"/>
                      </a:cubicBezTo>
                      <a:cubicBezTo>
                        <a:pt x="76792" y="324746"/>
                        <a:pt x="79500" y="316075"/>
                        <a:pt x="82196" y="307429"/>
                      </a:cubicBezTo>
                      <a:cubicBezTo>
                        <a:pt x="82232" y="307410"/>
                        <a:pt x="82342" y="307374"/>
                        <a:pt x="82378" y="307356"/>
                      </a:cubicBezTo>
                      <a:cubicBezTo>
                        <a:pt x="86228" y="294999"/>
                        <a:pt x="89980" y="282563"/>
                        <a:pt x="93897" y="270230"/>
                      </a:cubicBezTo>
                      <a:cubicBezTo>
                        <a:pt x="95348" y="265652"/>
                        <a:pt x="96921" y="261110"/>
                        <a:pt x="98385" y="256532"/>
                      </a:cubicBezTo>
                      <a:cubicBezTo>
                        <a:pt x="98433" y="256507"/>
                        <a:pt x="98518" y="256483"/>
                        <a:pt x="98566" y="256459"/>
                      </a:cubicBezTo>
                      <a:cubicBezTo>
                        <a:pt x="101190" y="248273"/>
                        <a:pt x="103965" y="240143"/>
                        <a:pt x="106637" y="231976"/>
                      </a:cubicBezTo>
                      <a:cubicBezTo>
                        <a:pt x="109903" y="221957"/>
                        <a:pt x="113310" y="212010"/>
                        <a:pt x="116674" y="202022"/>
                      </a:cubicBezTo>
                      <a:cubicBezTo>
                        <a:pt x="122060" y="186003"/>
                        <a:pt x="127063" y="169857"/>
                        <a:pt x="132747" y="153924"/>
                      </a:cubicBezTo>
                      <a:cubicBezTo>
                        <a:pt x="134605" y="148726"/>
                        <a:pt x="136469" y="143504"/>
                        <a:pt x="138340" y="138288"/>
                      </a:cubicBezTo>
                      <a:cubicBezTo>
                        <a:pt x="139839" y="134116"/>
                        <a:pt x="141418" y="129987"/>
                        <a:pt x="142918" y="125816"/>
                      </a:cubicBezTo>
                      <a:cubicBezTo>
                        <a:pt x="145359" y="119033"/>
                        <a:pt x="147715" y="112226"/>
                        <a:pt x="150162" y="105480"/>
                      </a:cubicBezTo>
                      <a:cubicBezTo>
                        <a:pt x="151431" y="101982"/>
                        <a:pt x="153083" y="98691"/>
                        <a:pt x="154400" y="95266"/>
                      </a:cubicBezTo>
                      <a:cubicBezTo>
                        <a:pt x="156684" y="89352"/>
                        <a:pt x="158748" y="83365"/>
                        <a:pt x="161717" y="77651"/>
                      </a:cubicBezTo>
                      <a:cubicBezTo>
                        <a:pt x="163515" y="74184"/>
                        <a:pt x="165889" y="71014"/>
                        <a:pt x="167953" y="67668"/>
                      </a:cubicBezTo>
                      <a:cubicBezTo>
                        <a:pt x="168002" y="67595"/>
                        <a:pt x="168014" y="67492"/>
                        <a:pt x="168057" y="67413"/>
                      </a:cubicBezTo>
                      <a:cubicBezTo>
                        <a:pt x="174718" y="56659"/>
                        <a:pt x="182278" y="46476"/>
                        <a:pt x="191313" y="37714"/>
                      </a:cubicBezTo>
                      <a:cubicBezTo>
                        <a:pt x="194768" y="34356"/>
                        <a:pt x="198545" y="31490"/>
                        <a:pt x="202316" y="28509"/>
                      </a:cubicBezTo>
                      <a:cubicBezTo>
                        <a:pt x="206311" y="25351"/>
                        <a:pt x="210465" y="22473"/>
                        <a:pt x="214776" y="19765"/>
                      </a:cubicBezTo>
                      <a:cubicBezTo>
                        <a:pt x="219160" y="17014"/>
                        <a:pt x="223544" y="14130"/>
                        <a:pt x="228226" y="1187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4" name="Google Shape;2954;p27"/>
                <p:cNvSpPr/>
                <p:nvPr/>
              </p:nvSpPr>
              <p:spPr>
                <a:xfrm>
                  <a:off x="3524613" y="1334357"/>
                  <a:ext cx="89807" cy="62147"/>
                </a:xfrm>
                <a:custGeom>
                  <a:rect b="b" l="l" r="r" t="t"/>
                  <a:pathLst>
                    <a:path extrusionOk="0" h="62147" w="89807">
                      <a:moveTo>
                        <a:pt x="0" y="21678"/>
                      </a:moveTo>
                      <a:cubicBezTo>
                        <a:pt x="14112" y="20542"/>
                        <a:pt x="29583" y="18721"/>
                        <a:pt x="46780" y="14610"/>
                      </a:cubicBezTo>
                      <a:cubicBezTo>
                        <a:pt x="60782" y="11264"/>
                        <a:pt x="75550" y="5659"/>
                        <a:pt x="89808" y="0"/>
                      </a:cubicBezTo>
                      <a:cubicBezTo>
                        <a:pt x="86887" y="10402"/>
                        <a:pt x="84579" y="20949"/>
                        <a:pt x="81780" y="31235"/>
                      </a:cubicBezTo>
                      <a:cubicBezTo>
                        <a:pt x="75732" y="53532"/>
                        <a:pt x="52797" y="66727"/>
                        <a:pt x="30500" y="60679"/>
                      </a:cubicBezTo>
                      <a:cubicBezTo>
                        <a:pt x="12399" y="55767"/>
                        <a:pt x="692" y="39518"/>
                        <a:pt x="0" y="2167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5" name="Google Shape;2955;p27"/>
                <p:cNvSpPr/>
                <p:nvPr/>
              </p:nvSpPr>
              <p:spPr>
                <a:xfrm>
                  <a:off x="3527236" y="1297875"/>
                  <a:ext cx="96639" cy="39942"/>
                </a:xfrm>
                <a:custGeom>
                  <a:rect b="b" l="l" r="r" t="t"/>
                  <a:pathLst>
                    <a:path extrusionOk="0" h="39942" w="96639">
                      <a:moveTo>
                        <a:pt x="2083" y="31679"/>
                      </a:moveTo>
                      <a:cubicBezTo>
                        <a:pt x="17743" y="28855"/>
                        <a:pt x="34466" y="25418"/>
                        <a:pt x="50952" y="19941"/>
                      </a:cubicBezTo>
                      <a:cubicBezTo>
                        <a:pt x="67936" y="14300"/>
                        <a:pt x="83049" y="7001"/>
                        <a:pt x="96639" y="0"/>
                      </a:cubicBezTo>
                      <a:cubicBezTo>
                        <a:pt x="95431" y="6370"/>
                        <a:pt x="93366" y="12594"/>
                        <a:pt x="91775" y="18933"/>
                      </a:cubicBezTo>
                      <a:cubicBezTo>
                        <a:pt x="91708" y="18963"/>
                        <a:pt x="91666" y="18976"/>
                        <a:pt x="91593" y="19006"/>
                      </a:cubicBezTo>
                      <a:cubicBezTo>
                        <a:pt x="80086" y="24386"/>
                        <a:pt x="67711" y="29480"/>
                        <a:pt x="54219" y="32972"/>
                      </a:cubicBezTo>
                      <a:cubicBezTo>
                        <a:pt x="35941" y="37708"/>
                        <a:pt x="17178" y="39305"/>
                        <a:pt x="0" y="39943"/>
                      </a:cubicBezTo>
                      <a:cubicBezTo>
                        <a:pt x="589" y="37836"/>
                        <a:pt x="1057" y="35698"/>
                        <a:pt x="1597" y="33573"/>
                      </a:cubicBezTo>
                      <a:cubicBezTo>
                        <a:pt x="1773" y="32948"/>
                        <a:pt x="1901" y="32310"/>
                        <a:pt x="2083" y="316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6" name="Google Shape;2956;p27"/>
                <p:cNvSpPr/>
                <p:nvPr/>
              </p:nvSpPr>
              <p:spPr>
                <a:xfrm>
                  <a:off x="3532658" y="1251635"/>
                  <a:ext cx="94457" cy="65543"/>
                </a:xfrm>
                <a:custGeom>
                  <a:rect b="b" l="l" r="r" t="t"/>
                  <a:pathLst>
                    <a:path extrusionOk="0" h="65543" w="94457">
                      <a:moveTo>
                        <a:pt x="8435" y="34769"/>
                      </a:moveTo>
                      <a:cubicBezTo>
                        <a:pt x="20002" y="31320"/>
                        <a:pt x="31308" y="28223"/>
                        <a:pt x="43228" y="23773"/>
                      </a:cubicBezTo>
                      <a:cubicBezTo>
                        <a:pt x="61748" y="16862"/>
                        <a:pt x="80123" y="7542"/>
                        <a:pt x="94101" y="0"/>
                      </a:cubicBezTo>
                      <a:cubicBezTo>
                        <a:pt x="94860" y="10311"/>
                        <a:pt x="94350" y="20609"/>
                        <a:pt x="93111" y="30865"/>
                      </a:cubicBezTo>
                      <a:cubicBezTo>
                        <a:pt x="78605" y="38358"/>
                        <a:pt x="61329" y="47029"/>
                        <a:pt x="44254" y="53381"/>
                      </a:cubicBezTo>
                      <a:cubicBezTo>
                        <a:pt x="27513" y="59611"/>
                        <a:pt x="12454" y="62956"/>
                        <a:pt x="0" y="65543"/>
                      </a:cubicBezTo>
                      <a:cubicBezTo>
                        <a:pt x="2951" y="55330"/>
                        <a:pt x="6170" y="45183"/>
                        <a:pt x="8435" y="3476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7" name="Google Shape;2957;p27"/>
                <p:cNvSpPr/>
                <p:nvPr/>
              </p:nvSpPr>
              <p:spPr>
                <a:xfrm>
                  <a:off x="3543261" y="1188733"/>
                  <a:ext cx="78798" cy="76406"/>
                </a:xfrm>
                <a:custGeom>
                  <a:rect b="b" l="l" r="r" t="t"/>
                  <a:pathLst>
                    <a:path extrusionOk="0" h="76406" w="78798">
                      <a:moveTo>
                        <a:pt x="60673" y="0"/>
                      </a:moveTo>
                      <a:cubicBezTo>
                        <a:pt x="64353" y="4833"/>
                        <a:pt x="67735" y="10013"/>
                        <a:pt x="70613" y="15350"/>
                      </a:cubicBezTo>
                      <a:cubicBezTo>
                        <a:pt x="73716" y="21034"/>
                        <a:pt x="76339" y="26930"/>
                        <a:pt x="78368" y="33081"/>
                      </a:cubicBezTo>
                      <a:cubicBezTo>
                        <a:pt x="78653" y="33944"/>
                        <a:pt x="78532" y="34794"/>
                        <a:pt x="78799" y="35656"/>
                      </a:cubicBezTo>
                      <a:cubicBezTo>
                        <a:pt x="68634" y="42906"/>
                        <a:pt x="57382" y="50836"/>
                        <a:pt x="43805" y="57947"/>
                      </a:cubicBezTo>
                      <a:cubicBezTo>
                        <a:pt x="29019" y="65683"/>
                        <a:pt x="13863" y="71646"/>
                        <a:pt x="674" y="76406"/>
                      </a:cubicBezTo>
                      <a:cubicBezTo>
                        <a:pt x="814" y="72569"/>
                        <a:pt x="795" y="68731"/>
                        <a:pt x="0" y="65051"/>
                      </a:cubicBezTo>
                      <a:cubicBezTo>
                        <a:pt x="11908" y="55658"/>
                        <a:pt x="25357" y="44370"/>
                        <a:pt x="36931" y="31600"/>
                      </a:cubicBezTo>
                      <a:cubicBezTo>
                        <a:pt x="46543" y="20992"/>
                        <a:pt x="54182" y="10080"/>
                        <a:pt x="6067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8" name="Google Shape;2958;p27"/>
                <p:cNvSpPr/>
                <p:nvPr/>
              </p:nvSpPr>
              <p:spPr>
                <a:xfrm>
                  <a:off x="3504508" y="1140574"/>
                  <a:ext cx="83935" cy="102960"/>
                </a:xfrm>
                <a:custGeom>
                  <a:rect b="b" l="l" r="r" t="t"/>
                  <a:pathLst>
                    <a:path extrusionOk="0" h="102960" w="83935">
                      <a:moveTo>
                        <a:pt x="0" y="1"/>
                      </a:moveTo>
                      <a:cubicBezTo>
                        <a:pt x="231" y="-11"/>
                        <a:pt x="455" y="146"/>
                        <a:pt x="692" y="140"/>
                      </a:cubicBezTo>
                      <a:cubicBezTo>
                        <a:pt x="8240" y="-163"/>
                        <a:pt x="15794" y="310"/>
                        <a:pt x="23105" y="1658"/>
                      </a:cubicBezTo>
                      <a:cubicBezTo>
                        <a:pt x="29815" y="2897"/>
                        <a:pt x="36209" y="4895"/>
                        <a:pt x="42591" y="7354"/>
                      </a:cubicBezTo>
                      <a:cubicBezTo>
                        <a:pt x="46896" y="8915"/>
                        <a:pt x="50849" y="11204"/>
                        <a:pt x="54960" y="13238"/>
                      </a:cubicBezTo>
                      <a:cubicBezTo>
                        <a:pt x="65197" y="18594"/>
                        <a:pt x="75004" y="25030"/>
                        <a:pt x="83608" y="32912"/>
                      </a:cubicBezTo>
                      <a:cubicBezTo>
                        <a:pt x="83717" y="33009"/>
                        <a:pt x="83833" y="33100"/>
                        <a:pt x="83936" y="33197"/>
                      </a:cubicBezTo>
                      <a:cubicBezTo>
                        <a:pt x="79193" y="45324"/>
                        <a:pt x="73559" y="57826"/>
                        <a:pt x="65616" y="68689"/>
                      </a:cubicBezTo>
                      <a:cubicBezTo>
                        <a:pt x="56557" y="81077"/>
                        <a:pt x="45019" y="92547"/>
                        <a:pt x="33883" y="102961"/>
                      </a:cubicBezTo>
                      <a:cubicBezTo>
                        <a:pt x="32620" y="100951"/>
                        <a:pt x="31952" y="98607"/>
                        <a:pt x="30288" y="96828"/>
                      </a:cubicBezTo>
                      <a:cubicBezTo>
                        <a:pt x="26718" y="93008"/>
                        <a:pt x="22558" y="89486"/>
                        <a:pt x="17840" y="87167"/>
                      </a:cubicBezTo>
                      <a:cubicBezTo>
                        <a:pt x="15769" y="86153"/>
                        <a:pt x="13669" y="86815"/>
                        <a:pt x="11586" y="86371"/>
                      </a:cubicBezTo>
                      <a:cubicBezTo>
                        <a:pt x="13972" y="72855"/>
                        <a:pt x="15606" y="58494"/>
                        <a:pt x="13541" y="44528"/>
                      </a:cubicBezTo>
                      <a:cubicBezTo>
                        <a:pt x="11118" y="28170"/>
                        <a:pt x="5744" y="13499"/>
                        <a:pt x="0" y="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9" name="Google Shape;2959;p27"/>
                <p:cNvSpPr/>
                <p:nvPr/>
              </p:nvSpPr>
              <p:spPr>
                <a:xfrm>
                  <a:off x="3444982" y="1144267"/>
                  <a:ext cx="53556" cy="91477"/>
                </a:xfrm>
                <a:custGeom>
                  <a:rect b="b" l="l" r="r" t="t"/>
                  <a:pathLst>
                    <a:path extrusionOk="0" h="91477" w="53556">
                      <a:moveTo>
                        <a:pt x="13450" y="8161"/>
                      </a:moveTo>
                      <a:cubicBezTo>
                        <a:pt x="20500" y="4767"/>
                        <a:pt x="27695" y="2028"/>
                        <a:pt x="35243" y="0"/>
                      </a:cubicBezTo>
                      <a:cubicBezTo>
                        <a:pt x="40829" y="12582"/>
                        <a:pt x="46737" y="27932"/>
                        <a:pt x="50053" y="44005"/>
                      </a:cubicBezTo>
                      <a:cubicBezTo>
                        <a:pt x="52652" y="56641"/>
                        <a:pt x="53447" y="70674"/>
                        <a:pt x="53557" y="84221"/>
                      </a:cubicBezTo>
                      <a:cubicBezTo>
                        <a:pt x="49148" y="86079"/>
                        <a:pt x="44983" y="88247"/>
                        <a:pt x="41121" y="91478"/>
                      </a:cubicBezTo>
                      <a:cubicBezTo>
                        <a:pt x="36554" y="76321"/>
                        <a:pt x="30950" y="59769"/>
                        <a:pt x="23220" y="46634"/>
                      </a:cubicBezTo>
                      <a:cubicBezTo>
                        <a:pt x="16061" y="34478"/>
                        <a:pt x="7711" y="25121"/>
                        <a:pt x="0" y="16049"/>
                      </a:cubicBezTo>
                      <a:cubicBezTo>
                        <a:pt x="4384" y="13292"/>
                        <a:pt x="8774" y="10414"/>
                        <a:pt x="13450" y="816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0" name="Google Shape;2960;p27"/>
                <p:cNvSpPr/>
                <p:nvPr/>
              </p:nvSpPr>
              <p:spPr>
                <a:xfrm>
                  <a:off x="3398160" y="1169059"/>
                  <a:ext cx="78319" cy="98108"/>
                </a:xfrm>
                <a:custGeom>
                  <a:rect b="b" l="l" r="r" t="t"/>
                  <a:pathLst>
                    <a:path extrusionOk="0" h="98108" w="78319">
                      <a:moveTo>
                        <a:pt x="34362" y="0"/>
                      </a:moveTo>
                      <a:cubicBezTo>
                        <a:pt x="44145" y="12272"/>
                        <a:pt x="55737" y="28060"/>
                        <a:pt x="64638" y="44588"/>
                      </a:cubicBezTo>
                      <a:cubicBezTo>
                        <a:pt x="70468" y="55421"/>
                        <a:pt x="74712" y="66126"/>
                        <a:pt x="78319" y="76157"/>
                      </a:cubicBezTo>
                      <a:cubicBezTo>
                        <a:pt x="75058" y="80195"/>
                        <a:pt x="72253" y="84409"/>
                        <a:pt x="70255" y="88375"/>
                      </a:cubicBezTo>
                      <a:cubicBezTo>
                        <a:pt x="68719" y="91435"/>
                        <a:pt x="67911" y="94872"/>
                        <a:pt x="66667" y="98108"/>
                      </a:cubicBezTo>
                      <a:cubicBezTo>
                        <a:pt x="60297" y="86158"/>
                        <a:pt x="51698" y="72678"/>
                        <a:pt x="38698" y="61657"/>
                      </a:cubicBezTo>
                      <a:cubicBezTo>
                        <a:pt x="27288" y="51978"/>
                        <a:pt x="13286" y="44910"/>
                        <a:pt x="0" y="39160"/>
                      </a:cubicBezTo>
                      <a:cubicBezTo>
                        <a:pt x="6691" y="28321"/>
                        <a:pt x="14264" y="18028"/>
                        <a:pt x="23360" y="9199"/>
                      </a:cubicBezTo>
                      <a:cubicBezTo>
                        <a:pt x="26815" y="5848"/>
                        <a:pt x="30591" y="2975"/>
                        <a:pt x="343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1" name="Google Shape;2961;p27"/>
                <p:cNvSpPr/>
                <p:nvPr/>
              </p:nvSpPr>
              <p:spPr>
                <a:xfrm>
                  <a:off x="3373124" y="1235817"/>
                  <a:ext cx="82411" cy="64589"/>
                </a:xfrm>
                <a:custGeom>
                  <a:rect b="b" l="l" r="r" t="t"/>
                  <a:pathLst>
                    <a:path extrusionOk="0" h="64589" w="82411">
                      <a:moveTo>
                        <a:pt x="11482" y="0"/>
                      </a:moveTo>
                      <a:cubicBezTo>
                        <a:pt x="22831" y="6036"/>
                        <a:pt x="36196" y="13486"/>
                        <a:pt x="48377" y="23244"/>
                      </a:cubicBezTo>
                      <a:cubicBezTo>
                        <a:pt x="60594" y="33033"/>
                        <a:pt x="72514" y="45924"/>
                        <a:pt x="82411" y="56975"/>
                      </a:cubicBezTo>
                      <a:cubicBezTo>
                        <a:pt x="81531" y="59507"/>
                        <a:pt x="80723" y="62058"/>
                        <a:pt x="79849" y="64590"/>
                      </a:cubicBezTo>
                      <a:cubicBezTo>
                        <a:pt x="66502" y="55876"/>
                        <a:pt x="49373" y="45796"/>
                        <a:pt x="34708" y="40313"/>
                      </a:cubicBezTo>
                      <a:cubicBezTo>
                        <a:pt x="22127" y="35613"/>
                        <a:pt x="10390" y="32869"/>
                        <a:pt x="0" y="30549"/>
                      </a:cubicBezTo>
                      <a:cubicBezTo>
                        <a:pt x="2441" y="23767"/>
                        <a:pt x="4803" y="16954"/>
                        <a:pt x="7244" y="10213"/>
                      </a:cubicBezTo>
                      <a:cubicBezTo>
                        <a:pt x="8513" y="6710"/>
                        <a:pt x="10165" y="3425"/>
                        <a:pt x="1148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2" name="Google Shape;2962;p27"/>
                <p:cNvSpPr/>
                <p:nvPr/>
              </p:nvSpPr>
              <p:spPr>
                <a:xfrm>
                  <a:off x="3346880" y="1278833"/>
                  <a:ext cx="101350" cy="69386"/>
                </a:xfrm>
                <a:custGeom>
                  <a:rect b="b" l="l" r="r" t="t"/>
                  <a:pathLst>
                    <a:path extrusionOk="0" h="69386" w="101350">
                      <a:moveTo>
                        <a:pt x="21666" y="0"/>
                      </a:moveTo>
                      <a:cubicBezTo>
                        <a:pt x="35158" y="3382"/>
                        <a:pt x="50424" y="7341"/>
                        <a:pt x="64511" y="13596"/>
                      </a:cubicBezTo>
                      <a:cubicBezTo>
                        <a:pt x="79260" y="20141"/>
                        <a:pt x="91672" y="28126"/>
                        <a:pt x="101351" y="35170"/>
                      </a:cubicBezTo>
                      <a:cubicBezTo>
                        <a:pt x="97422" y="46562"/>
                        <a:pt x="93566" y="57977"/>
                        <a:pt x="89686" y="69387"/>
                      </a:cubicBezTo>
                      <a:cubicBezTo>
                        <a:pt x="79430" y="66108"/>
                        <a:pt x="66982" y="62489"/>
                        <a:pt x="51686" y="60352"/>
                      </a:cubicBezTo>
                      <a:cubicBezTo>
                        <a:pt x="36178" y="58184"/>
                        <a:pt x="16735" y="60534"/>
                        <a:pt x="0" y="63734"/>
                      </a:cubicBezTo>
                      <a:cubicBezTo>
                        <a:pt x="5392" y="47715"/>
                        <a:pt x="10390" y="31575"/>
                        <a:pt x="16073" y="15636"/>
                      </a:cubicBezTo>
                      <a:cubicBezTo>
                        <a:pt x="17931" y="10438"/>
                        <a:pt x="19801" y="5216"/>
                        <a:pt x="2166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3" name="Google Shape;2963;p27"/>
                <p:cNvSpPr/>
                <p:nvPr/>
              </p:nvSpPr>
              <p:spPr>
                <a:xfrm>
                  <a:off x="3328590" y="1360322"/>
                  <a:ext cx="101982" cy="36760"/>
                </a:xfrm>
                <a:custGeom>
                  <a:rect b="b" l="l" r="r" t="t"/>
                  <a:pathLst>
                    <a:path extrusionOk="0" h="36760" w="101982">
                      <a:moveTo>
                        <a:pt x="8252" y="12198"/>
                      </a:moveTo>
                      <a:cubicBezTo>
                        <a:pt x="23196" y="5391"/>
                        <a:pt x="42609" y="-827"/>
                        <a:pt x="64159" y="90"/>
                      </a:cubicBezTo>
                      <a:cubicBezTo>
                        <a:pt x="78125" y="685"/>
                        <a:pt x="90785" y="3503"/>
                        <a:pt x="101983" y="6660"/>
                      </a:cubicBezTo>
                      <a:cubicBezTo>
                        <a:pt x="100149" y="12198"/>
                        <a:pt x="98643" y="17839"/>
                        <a:pt x="96839" y="23383"/>
                      </a:cubicBezTo>
                      <a:cubicBezTo>
                        <a:pt x="85090" y="21100"/>
                        <a:pt x="72144" y="19309"/>
                        <a:pt x="58645" y="19497"/>
                      </a:cubicBezTo>
                      <a:cubicBezTo>
                        <a:pt x="33318" y="19861"/>
                        <a:pt x="13183" y="29401"/>
                        <a:pt x="0" y="36760"/>
                      </a:cubicBezTo>
                      <a:cubicBezTo>
                        <a:pt x="2635" y="28538"/>
                        <a:pt x="5568" y="20402"/>
                        <a:pt x="8252" y="12198"/>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4" name="Google Shape;2964;p27"/>
                <p:cNvSpPr/>
                <p:nvPr/>
              </p:nvSpPr>
              <p:spPr>
                <a:xfrm>
                  <a:off x="3312402" y="1396429"/>
                  <a:ext cx="108716" cy="51543"/>
                </a:xfrm>
                <a:custGeom>
                  <a:rect b="b" l="l" r="r" t="t"/>
                  <a:pathLst>
                    <a:path extrusionOk="0" h="51543" w="108716">
                      <a:moveTo>
                        <a:pt x="11883" y="14279"/>
                      </a:moveTo>
                      <a:cubicBezTo>
                        <a:pt x="25764" y="8686"/>
                        <a:pt x="46398" y="2414"/>
                        <a:pt x="73358" y="289"/>
                      </a:cubicBezTo>
                      <a:cubicBezTo>
                        <a:pt x="83675" y="-525"/>
                        <a:pt x="96414" y="610"/>
                        <a:pt x="108716" y="902"/>
                      </a:cubicBezTo>
                      <a:cubicBezTo>
                        <a:pt x="105638" y="10502"/>
                        <a:pt x="102729" y="20163"/>
                        <a:pt x="99717" y="29787"/>
                      </a:cubicBezTo>
                      <a:cubicBezTo>
                        <a:pt x="91429" y="29526"/>
                        <a:pt x="81513" y="28354"/>
                        <a:pt x="74912" y="28621"/>
                      </a:cubicBezTo>
                      <a:cubicBezTo>
                        <a:pt x="43701" y="29897"/>
                        <a:pt x="12703" y="44992"/>
                        <a:pt x="0" y="51544"/>
                      </a:cubicBezTo>
                      <a:cubicBezTo>
                        <a:pt x="3856" y="39181"/>
                        <a:pt x="7602" y="26769"/>
                        <a:pt x="11519" y="14425"/>
                      </a:cubicBezTo>
                      <a:cubicBezTo>
                        <a:pt x="11743" y="14334"/>
                        <a:pt x="11652" y="14370"/>
                        <a:pt x="11883" y="1427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5" name="Google Shape;2965;p27"/>
                <p:cNvSpPr/>
                <p:nvPr/>
              </p:nvSpPr>
              <p:spPr>
                <a:xfrm>
                  <a:off x="3298260" y="1446619"/>
                  <a:ext cx="107490" cy="46962"/>
                </a:xfrm>
                <a:custGeom>
                  <a:rect b="b" l="l" r="r" t="t"/>
                  <a:pathLst>
                    <a:path extrusionOk="0" h="46962" w="107490">
                      <a:moveTo>
                        <a:pt x="16456" y="22819"/>
                      </a:moveTo>
                      <a:cubicBezTo>
                        <a:pt x="36579" y="14938"/>
                        <a:pt x="62574" y="6175"/>
                        <a:pt x="86207" y="2241"/>
                      </a:cubicBezTo>
                      <a:cubicBezTo>
                        <a:pt x="92838" y="1135"/>
                        <a:pt x="100313" y="650"/>
                        <a:pt x="107490" y="0"/>
                      </a:cubicBezTo>
                      <a:cubicBezTo>
                        <a:pt x="105662" y="5920"/>
                        <a:pt x="103737" y="11810"/>
                        <a:pt x="101922" y="17743"/>
                      </a:cubicBezTo>
                      <a:cubicBezTo>
                        <a:pt x="95388" y="18538"/>
                        <a:pt x="88235" y="18963"/>
                        <a:pt x="82563" y="20032"/>
                      </a:cubicBezTo>
                      <a:cubicBezTo>
                        <a:pt x="47983" y="26554"/>
                        <a:pt x="16213" y="39906"/>
                        <a:pt x="0" y="46962"/>
                      </a:cubicBezTo>
                      <a:cubicBezTo>
                        <a:pt x="2028" y="40417"/>
                        <a:pt x="4026" y="33877"/>
                        <a:pt x="6054" y="27331"/>
                      </a:cubicBezTo>
                      <a:cubicBezTo>
                        <a:pt x="10845" y="25285"/>
                        <a:pt x="10347" y="25212"/>
                        <a:pt x="16456" y="22819"/>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6" name="Google Shape;2966;p27"/>
                <p:cNvSpPr/>
                <p:nvPr/>
              </p:nvSpPr>
              <p:spPr>
                <a:xfrm>
                  <a:off x="3280292" y="1478431"/>
                  <a:ext cx="115353" cy="69939"/>
                </a:xfrm>
                <a:custGeom>
                  <a:rect b="b" l="l" r="r" t="t"/>
                  <a:pathLst>
                    <a:path extrusionOk="0" h="69939" w="115353">
                      <a:moveTo>
                        <a:pt x="115353" y="0"/>
                      </a:moveTo>
                      <a:cubicBezTo>
                        <a:pt x="103458" y="2107"/>
                        <a:pt x="91380" y="4208"/>
                        <a:pt x="80966" y="6819"/>
                      </a:cubicBezTo>
                      <a:cubicBezTo>
                        <a:pt x="47989" y="15083"/>
                        <a:pt x="26675" y="23275"/>
                        <a:pt x="13413" y="29487"/>
                      </a:cubicBezTo>
                      <a:cubicBezTo>
                        <a:pt x="12952" y="30974"/>
                        <a:pt x="4639" y="55925"/>
                        <a:pt x="0" y="69939"/>
                      </a:cubicBezTo>
                      <a:cubicBezTo>
                        <a:pt x="28582" y="58032"/>
                        <a:pt x="76971" y="39099"/>
                        <a:pt x="98782" y="34320"/>
                      </a:cubicBezTo>
                      <a:cubicBezTo>
                        <a:pt x="100622" y="33913"/>
                        <a:pt x="103057" y="33695"/>
                        <a:pt x="104964" y="33294"/>
                      </a:cubicBezTo>
                      <a:cubicBezTo>
                        <a:pt x="104988" y="33209"/>
                        <a:pt x="105018" y="33142"/>
                        <a:pt x="105043" y="33057"/>
                      </a:cubicBezTo>
                      <a:cubicBezTo>
                        <a:pt x="105140" y="32747"/>
                        <a:pt x="105158" y="32383"/>
                        <a:pt x="105255" y="32073"/>
                      </a:cubicBezTo>
                      <a:cubicBezTo>
                        <a:pt x="108510" y="21362"/>
                        <a:pt x="112093" y="10705"/>
                        <a:pt x="11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7" name="Google Shape;2967;p27"/>
                <p:cNvSpPr/>
                <p:nvPr/>
              </p:nvSpPr>
              <p:spPr>
                <a:xfrm>
                  <a:off x="3259064" y="1538801"/>
                  <a:ext cx="117697" cy="73625"/>
                </a:xfrm>
                <a:custGeom>
                  <a:rect b="b" l="l" r="r" t="t"/>
                  <a:pathLst>
                    <a:path extrusionOk="0" h="73625" w="117697">
                      <a:moveTo>
                        <a:pt x="117698" y="0"/>
                      </a:moveTo>
                      <a:cubicBezTo>
                        <a:pt x="102863" y="3060"/>
                        <a:pt x="84306" y="7353"/>
                        <a:pt x="64329" y="13450"/>
                      </a:cubicBezTo>
                      <a:cubicBezTo>
                        <a:pt x="46519" y="18885"/>
                        <a:pt x="29371" y="25449"/>
                        <a:pt x="14027" y="31405"/>
                      </a:cubicBezTo>
                      <a:cubicBezTo>
                        <a:pt x="7876" y="49950"/>
                        <a:pt x="6595" y="53745"/>
                        <a:pt x="0" y="73625"/>
                      </a:cubicBezTo>
                      <a:cubicBezTo>
                        <a:pt x="17694" y="69150"/>
                        <a:pt x="29973" y="66072"/>
                        <a:pt x="56854" y="59271"/>
                      </a:cubicBezTo>
                      <a:cubicBezTo>
                        <a:pt x="81131" y="53132"/>
                        <a:pt x="87488" y="51474"/>
                        <a:pt x="102572" y="47661"/>
                      </a:cubicBezTo>
                      <a:cubicBezTo>
                        <a:pt x="109506" y="25697"/>
                        <a:pt x="114000" y="11725"/>
                        <a:pt x="117698"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8" name="Google Shape;2968;p27"/>
                <p:cNvSpPr/>
                <p:nvPr/>
              </p:nvSpPr>
              <p:spPr>
                <a:xfrm>
                  <a:off x="3243143" y="1614600"/>
                  <a:ext cx="109627" cy="45869"/>
                </a:xfrm>
                <a:custGeom>
                  <a:rect b="b" l="l" r="r" t="t"/>
                  <a:pathLst>
                    <a:path extrusionOk="0" h="45869" w="109627">
                      <a:moveTo>
                        <a:pt x="109627" y="0"/>
                      </a:moveTo>
                      <a:cubicBezTo>
                        <a:pt x="94702" y="2107"/>
                        <a:pt x="75993" y="5064"/>
                        <a:pt x="57072" y="8835"/>
                      </a:cubicBezTo>
                      <a:cubicBezTo>
                        <a:pt x="39251" y="12387"/>
                        <a:pt x="22570" y="16535"/>
                        <a:pt x="8556" y="20135"/>
                      </a:cubicBezTo>
                      <a:cubicBezTo>
                        <a:pt x="5070" y="30652"/>
                        <a:pt x="2295" y="38935"/>
                        <a:pt x="0" y="45869"/>
                      </a:cubicBezTo>
                      <a:cubicBezTo>
                        <a:pt x="16759" y="39190"/>
                        <a:pt x="36816" y="32006"/>
                        <a:pt x="55797" y="27707"/>
                      </a:cubicBezTo>
                      <a:cubicBezTo>
                        <a:pt x="73625" y="23669"/>
                        <a:pt x="89461" y="22461"/>
                        <a:pt x="102583" y="22151"/>
                      </a:cubicBezTo>
                      <a:cubicBezTo>
                        <a:pt x="102650" y="22151"/>
                        <a:pt x="102626" y="22194"/>
                        <a:pt x="102699" y="22194"/>
                      </a:cubicBezTo>
                      <a:cubicBezTo>
                        <a:pt x="105856" y="12193"/>
                        <a:pt x="106233" y="10754"/>
                        <a:pt x="10962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9" name="Google Shape;2969;p27"/>
                <p:cNvSpPr/>
                <p:nvPr/>
              </p:nvSpPr>
              <p:spPr>
                <a:xfrm>
                  <a:off x="3230288" y="1678747"/>
                  <a:ext cx="102279" cy="64183"/>
                </a:xfrm>
                <a:custGeom>
                  <a:rect b="b" l="l" r="r" t="t"/>
                  <a:pathLst>
                    <a:path extrusionOk="0" h="64183" w="102279">
                      <a:moveTo>
                        <a:pt x="102280" y="0"/>
                      </a:moveTo>
                      <a:cubicBezTo>
                        <a:pt x="89212" y="759"/>
                        <a:pt x="73831" y="2216"/>
                        <a:pt x="56756" y="6121"/>
                      </a:cubicBezTo>
                      <a:cubicBezTo>
                        <a:pt x="37453" y="10541"/>
                        <a:pt x="17239" y="17646"/>
                        <a:pt x="643" y="24040"/>
                      </a:cubicBezTo>
                      <a:cubicBezTo>
                        <a:pt x="194" y="27410"/>
                        <a:pt x="133" y="30452"/>
                        <a:pt x="127" y="33518"/>
                      </a:cubicBezTo>
                      <a:cubicBezTo>
                        <a:pt x="121" y="34502"/>
                        <a:pt x="-31" y="35571"/>
                        <a:pt x="6" y="36524"/>
                      </a:cubicBezTo>
                      <a:cubicBezTo>
                        <a:pt x="121" y="39269"/>
                        <a:pt x="570" y="41789"/>
                        <a:pt x="1014" y="44278"/>
                      </a:cubicBezTo>
                      <a:cubicBezTo>
                        <a:pt x="1208" y="45365"/>
                        <a:pt x="1354" y="46489"/>
                        <a:pt x="1603" y="47527"/>
                      </a:cubicBezTo>
                      <a:cubicBezTo>
                        <a:pt x="2289" y="50369"/>
                        <a:pt x="3303" y="53028"/>
                        <a:pt x="4384" y="55506"/>
                      </a:cubicBezTo>
                      <a:cubicBezTo>
                        <a:pt x="4523" y="55828"/>
                        <a:pt x="4542" y="56222"/>
                        <a:pt x="4687" y="56538"/>
                      </a:cubicBezTo>
                      <a:cubicBezTo>
                        <a:pt x="5914" y="59186"/>
                        <a:pt x="7286" y="61602"/>
                        <a:pt x="8895" y="63825"/>
                      </a:cubicBezTo>
                      <a:cubicBezTo>
                        <a:pt x="8986" y="63946"/>
                        <a:pt x="9084" y="64062"/>
                        <a:pt x="9169" y="64183"/>
                      </a:cubicBezTo>
                      <a:cubicBezTo>
                        <a:pt x="24282" y="56532"/>
                        <a:pt x="40410" y="49124"/>
                        <a:pt x="55251" y="45821"/>
                      </a:cubicBezTo>
                      <a:cubicBezTo>
                        <a:pt x="66885" y="43222"/>
                        <a:pt x="76928" y="43356"/>
                        <a:pt x="85933" y="44321"/>
                      </a:cubicBezTo>
                      <a:cubicBezTo>
                        <a:pt x="88386" y="39317"/>
                        <a:pt x="90858" y="35115"/>
                        <a:pt x="93171" y="28849"/>
                      </a:cubicBezTo>
                      <a:cubicBezTo>
                        <a:pt x="93408" y="28060"/>
                        <a:pt x="99936" y="7438"/>
                        <a:pt x="10228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70" name="Google Shape;2970;p27"/>
              <p:cNvSpPr/>
              <p:nvPr/>
            </p:nvSpPr>
            <p:spPr>
              <a:xfrm>
                <a:off x="8631124" y="1054389"/>
                <a:ext cx="625337" cy="976245"/>
              </a:xfrm>
              <a:custGeom>
                <a:rect b="b" l="l" r="r" t="t"/>
                <a:pathLst>
                  <a:path extrusionOk="0" h="2552274" w="1634868">
                    <a:moveTo>
                      <a:pt x="1119543" y="80"/>
                    </a:moveTo>
                    <a:cubicBezTo>
                      <a:pt x="1089120" y="2300"/>
                      <a:pt x="1059478" y="8262"/>
                      <a:pt x="1030246" y="16159"/>
                    </a:cubicBezTo>
                    <a:cubicBezTo>
                      <a:pt x="1029436" y="16378"/>
                      <a:pt x="1028684" y="15930"/>
                      <a:pt x="1027865" y="16159"/>
                    </a:cubicBezTo>
                    <a:cubicBezTo>
                      <a:pt x="997613" y="24445"/>
                      <a:pt x="968667" y="35275"/>
                      <a:pt x="940358" y="48896"/>
                    </a:cubicBezTo>
                    <a:cubicBezTo>
                      <a:pt x="921080" y="58164"/>
                      <a:pt x="902754" y="70003"/>
                      <a:pt x="884694" y="81338"/>
                    </a:cubicBezTo>
                    <a:cubicBezTo>
                      <a:pt x="866920" y="92501"/>
                      <a:pt x="849957" y="104341"/>
                      <a:pt x="833497" y="117362"/>
                    </a:cubicBezTo>
                    <a:cubicBezTo>
                      <a:pt x="817962" y="129630"/>
                      <a:pt x="802484" y="141641"/>
                      <a:pt x="788254" y="155462"/>
                    </a:cubicBezTo>
                    <a:cubicBezTo>
                      <a:pt x="751040" y="191571"/>
                      <a:pt x="719836" y="233481"/>
                      <a:pt x="692404" y="277801"/>
                    </a:cubicBezTo>
                    <a:cubicBezTo>
                      <a:pt x="692213" y="278115"/>
                      <a:pt x="692004" y="278372"/>
                      <a:pt x="691813" y="278687"/>
                    </a:cubicBezTo>
                    <a:cubicBezTo>
                      <a:pt x="683307" y="292460"/>
                      <a:pt x="673630" y="305480"/>
                      <a:pt x="666210" y="319768"/>
                    </a:cubicBezTo>
                    <a:cubicBezTo>
                      <a:pt x="653999" y="343314"/>
                      <a:pt x="645541" y="368031"/>
                      <a:pt x="636149" y="392396"/>
                    </a:cubicBezTo>
                    <a:cubicBezTo>
                      <a:pt x="630720" y="406503"/>
                      <a:pt x="623814" y="419942"/>
                      <a:pt x="618585" y="434363"/>
                    </a:cubicBezTo>
                    <a:cubicBezTo>
                      <a:pt x="608508" y="462148"/>
                      <a:pt x="598877" y="490361"/>
                      <a:pt x="588829" y="518307"/>
                    </a:cubicBezTo>
                    <a:cubicBezTo>
                      <a:pt x="582647" y="535490"/>
                      <a:pt x="576227" y="552311"/>
                      <a:pt x="570074" y="569494"/>
                    </a:cubicBezTo>
                    <a:cubicBezTo>
                      <a:pt x="562368" y="590983"/>
                      <a:pt x="554491" y="612690"/>
                      <a:pt x="546852" y="634093"/>
                    </a:cubicBezTo>
                    <a:cubicBezTo>
                      <a:pt x="523430" y="699749"/>
                      <a:pt x="502971" y="766043"/>
                      <a:pt x="480777" y="832032"/>
                    </a:cubicBezTo>
                    <a:cubicBezTo>
                      <a:pt x="466928" y="873180"/>
                      <a:pt x="452878" y="914309"/>
                      <a:pt x="439401" y="955562"/>
                    </a:cubicBezTo>
                    <a:cubicBezTo>
                      <a:pt x="428399" y="989223"/>
                      <a:pt x="416864" y="1022742"/>
                      <a:pt x="406063" y="1056470"/>
                    </a:cubicBezTo>
                    <a:cubicBezTo>
                      <a:pt x="405863" y="1056574"/>
                      <a:pt x="405663" y="1056651"/>
                      <a:pt x="405472" y="1056765"/>
                    </a:cubicBezTo>
                    <a:cubicBezTo>
                      <a:pt x="399434" y="1075615"/>
                      <a:pt x="393005" y="1094446"/>
                      <a:pt x="387013" y="1113315"/>
                    </a:cubicBezTo>
                    <a:cubicBezTo>
                      <a:pt x="370887" y="1164112"/>
                      <a:pt x="355257" y="1215118"/>
                      <a:pt x="339388" y="1266020"/>
                    </a:cubicBezTo>
                    <a:cubicBezTo>
                      <a:pt x="339236" y="1266096"/>
                      <a:pt x="338950" y="1266229"/>
                      <a:pt x="338797" y="1266315"/>
                    </a:cubicBezTo>
                    <a:cubicBezTo>
                      <a:pt x="327682" y="1301929"/>
                      <a:pt x="316509" y="1337819"/>
                      <a:pt x="305460" y="1373471"/>
                    </a:cubicBezTo>
                    <a:cubicBezTo>
                      <a:pt x="300326" y="1390026"/>
                      <a:pt x="295402" y="1406609"/>
                      <a:pt x="290277" y="1423182"/>
                    </a:cubicBezTo>
                    <a:cubicBezTo>
                      <a:pt x="287077" y="1433555"/>
                      <a:pt x="283667" y="1443756"/>
                      <a:pt x="280447" y="1454138"/>
                    </a:cubicBezTo>
                    <a:cubicBezTo>
                      <a:pt x="274371" y="1473789"/>
                      <a:pt x="268084" y="1493715"/>
                      <a:pt x="261997" y="1513365"/>
                    </a:cubicBezTo>
                    <a:cubicBezTo>
                      <a:pt x="253530" y="1540702"/>
                      <a:pt x="24339" y="2229578"/>
                      <a:pt x="15833" y="2256915"/>
                    </a:cubicBezTo>
                    <a:cubicBezTo>
                      <a:pt x="-35859" y="2430422"/>
                      <a:pt x="47818" y="2528244"/>
                      <a:pt x="139954" y="2548018"/>
                    </a:cubicBezTo>
                    <a:cubicBezTo>
                      <a:pt x="232099" y="2567802"/>
                      <a:pt x="315947" y="2522167"/>
                      <a:pt x="384632" y="2336087"/>
                    </a:cubicBezTo>
                    <a:cubicBezTo>
                      <a:pt x="391347" y="2314027"/>
                      <a:pt x="632130" y="1551208"/>
                      <a:pt x="638835" y="1529138"/>
                    </a:cubicBezTo>
                    <a:cubicBezTo>
                      <a:pt x="638940" y="1528786"/>
                      <a:pt x="639311" y="1528310"/>
                      <a:pt x="639426" y="1527957"/>
                    </a:cubicBezTo>
                    <a:cubicBezTo>
                      <a:pt x="639816" y="1526671"/>
                      <a:pt x="639930" y="1525366"/>
                      <a:pt x="640321" y="1524081"/>
                    </a:cubicBezTo>
                    <a:cubicBezTo>
                      <a:pt x="653732" y="1479951"/>
                      <a:pt x="668248" y="1436346"/>
                      <a:pt x="681697" y="1392226"/>
                    </a:cubicBezTo>
                    <a:cubicBezTo>
                      <a:pt x="687631" y="1372728"/>
                      <a:pt x="694185" y="1353374"/>
                      <a:pt x="700147" y="1333876"/>
                    </a:cubicBezTo>
                    <a:cubicBezTo>
                      <a:pt x="707634" y="1309463"/>
                      <a:pt x="715835" y="1285060"/>
                      <a:pt x="723360" y="1260657"/>
                    </a:cubicBezTo>
                    <a:cubicBezTo>
                      <a:pt x="732018" y="1232606"/>
                      <a:pt x="740800" y="1204726"/>
                      <a:pt x="749554" y="1176713"/>
                    </a:cubicBezTo>
                    <a:cubicBezTo>
                      <a:pt x="761965" y="1137061"/>
                      <a:pt x="773785" y="1097218"/>
                      <a:pt x="786472" y="1057651"/>
                    </a:cubicBezTo>
                    <a:cubicBezTo>
                      <a:pt x="792454" y="1038972"/>
                      <a:pt x="798255" y="1020360"/>
                      <a:pt x="804322" y="1001701"/>
                    </a:cubicBezTo>
                    <a:cubicBezTo>
                      <a:pt x="811762" y="978850"/>
                      <a:pt x="817895" y="955438"/>
                      <a:pt x="825458" y="932645"/>
                    </a:cubicBezTo>
                    <a:cubicBezTo>
                      <a:pt x="833621" y="908042"/>
                      <a:pt x="840641" y="883057"/>
                      <a:pt x="848976" y="858521"/>
                    </a:cubicBezTo>
                    <a:cubicBezTo>
                      <a:pt x="849347" y="857445"/>
                      <a:pt x="849804" y="856626"/>
                      <a:pt x="850166" y="855549"/>
                    </a:cubicBezTo>
                    <a:cubicBezTo>
                      <a:pt x="866149" y="808534"/>
                      <a:pt x="881922" y="761385"/>
                      <a:pt x="898087" y="714456"/>
                    </a:cubicBezTo>
                    <a:cubicBezTo>
                      <a:pt x="904525" y="695767"/>
                      <a:pt x="911269" y="677184"/>
                      <a:pt x="917736" y="658496"/>
                    </a:cubicBezTo>
                    <a:cubicBezTo>
                      <a:pt x="921347" y="648066"/>
                      <a:pt x="924833" y="637674"/>
                      <a:pt x="928452" y="627245"/>
                    </a:cubicBezTo>
                    <a:cubicBezTo>
                      <a:pt x="928576" y="626892"/>
                      <a:pt x="928624" y="626416"/>
                      <a:pt x="928747" y="626054"/>
                    </a:cubicBezTo>
                    <a:cubicBezTo>
                      <a:pt x="940721" y="591497"/>
                      <a:pt x="953198" y="556226"/>
                      <a:pt x="966552" y="521574"/>
                    </a:cubicBezTo>
                    <a:cubicBezTo>
                      <a:pt x="971677" y="508249"/>
                      <a:pt x="975106" y="493999"/>
                      <a:pt x="981430" y="481388"/>
                    </a:cubicBezTo>
                    <a:cubicBezTo>
                      <a:pt x="989650" y="465053"/>
                      <a:pt x="1001033" y="447717"/>
                      <a:pt x="1014472" y="431087"/>
                    </a:cubicBezTo>
                    <a:cubicBezTo>
                      <a:pt x="1026150" y="416580"/>
                      <a:pt x="1039733" y="404083"/>
                      <a:pt x="1054354" y="392101"/>
                    </a:cubicBezTo>
                    <a:cubicBezTo>
                      <a:pt x="1055240" y="391358"/>
                      <a:pt x="1056144" y="390729"/>
                      <a:pt x="1057040" y="390015"/>
                    </a:cubicBezTo>
                    <a:cubicBezTo>
                      <a:pt x="1057250" y="389843"/>
                      <a:pt x="1057420" y="389882"/>
                      <a:pt x="1057630" y="389720"/>
                    </a:cubicBezTo>
                    <a:cubicBezTo>
                      <a:pt x="1071803" y="378242"/>
                      <a:pt x="1086958" y="371193"/>
                      <a:pt x="1102874" y="364116"/>
                    </a:cubicBezTo>
                    <a:cubicBezTo>
                      <a:pt x="1103865" y="363678"/>
                      <a:pt x="1104560" y="362754"/>
                      <a:pt x="1105560" y="362326"/>
                    </a:cubicBezTo>
                    <a:cubicBezTo>
                      <a:pt x="1128944" y="352486"/>
                      <a:pt x="1153185" y="350496"/>
                      <a:pt x="1177883" y="355782"/>
                    </a:cubicBezTo>
                    <a:cubicBezTo>
                      <a:pt x="1186465" y="357611"/>
                      <a:pt x="1194971" y="354868"/>
                      <a:pt x="1203487" y="359059"/>
                    </a:cubicBezTo>
                    <a:cubicBezTo>
                      <a:pt x="1222927" y="368603"/>
                      <a:pt x="1239967" y="383214"/>
                      <a:pt x="1254683" y="398940"/>
                    </a:cubicBezTo>
                    <a:cubicBezTo>
                      <a:pt x="1261542" y="406265"/>
                      <a:pt x="1264361" y="415980"/>
                      <a:pt x="1269562" y="424238"/>
                    </a:cubicBezTo>
                    <a:cubicBezTo>
                      <a:pt x="1276495" y="435240"/>
                      <a:pt x="1285335" y="445279"/>
                      <a:pt x="1288916" y="458176"/>
                    </a:cubicBezTo>
                    <a:cubicBezTo>
                      <a:pt x="1289650" y="460852"/>
                      <a:pt x="1289221" y="463796"/>
                      <a:pt x="1289802" y="466510"/>
                    </a:cubicBezTo>
                    <a:cubicBezTo>
                      <a:pt x="1292593" y="479436"/>
                      <a:pt x="1292460" y="492923"/>
                      <a:pt x="1292183" y="506401"/>
                    </a:cubicBezTo>
                    <a:cubicBezTo>
                      <a:pt x="1292164" y="508696"/>
                      <a:pt x="1292564" y="510925"/>
                      <a:pt x="1292479" y="513240"/>
                    </a:cubicBezTo>
                    <a:cubicBezTo>
                      <a:pt x="1291517" y="540472"/>
                      <a:pt x="1288012" y="567561"/>
                      <a:pt x="1282658" y="593012"/>
                    </a:cubicBezTo>
                    <a:cubicBezTo>
                      <a:pt x="1282106" y="595641"/>
                      <a:pt x="1281449" y="598127"/>
                      <a:pt x="1280877" y="600755"/>
                    </a:cubicBezTo>
                    <a:cubicBezTo>
                      <a:pt x="1271543" y="643647"/>
                      <a:pt x="1258198" y="685490"/>
                      <a:pt x="1246054" y="727552"/>
                    </a:cubicBezTo>
                    <a:cubicBezTo>
                      <a:pt x="1241167" y="744459"/>
                      <a:pt x="1237252" y="761538"/>
                      <a:pt x="1232357" y="778454"/>
                    </a:cubicBezTo>
                    <a:cubicBezTo>
                      <a:pt x="1231614" y="781035"/>
                      <a:pt x="1231014" y="783912"/>
                      <a:pt x="1230271" y="786493"/>
                    </a:cubicBezTo>
                    <a:cubicBezTo>
                      <a:pt x="1229423" y="789427"/>
                      <a:pt x="1228737" y="792179"/>
                      <a:pt x="1227890" y="795123"/>
                    </a:cubicBezTo>
                    <a:cubicBezTo>
                      <a:pt x="1226499" y="800914"/>
                      <a:pt x="1225337" y="806943"/>
                      <a:pt x="1223727" y="812687"/>
                    </a:cubicBezTo>
                    <a:cubicBezTo>
                      <a:pt x="1221498" y="820602"/>
                      <a:pt x="1219032" y="828251"/>
                      <a:pt x="1216879" y="836194"/>
                    </a:cubicBezTo>
                    <a:cubicBezTo>
                      <a:pt x="1212192" y="853473"/>
                      <a:pt x="1212049" y="870665"/>
                      <a:pt x="1212716" y="887696"/>
                    </a:cubicBezTo>
                    <a:cubicBezTo>
                      <a:pt x="1212735" y="888172"/>
                      <a:pt x="1213583" y="888706"/>
                      <a:pt x="1213602" y="889182"/>
                    </a:cubicBezTo>
                    <a:cubicBezTo>
                      <a:pt x="1214345" y="904746"/>
                      <a:pt x="1217898" y="919557"/>
                      <a:pt x="1222537" y="934130"/>
                    </a:cubicBezTo>
                    <a:cubicBezTo>
                      <a:pt x="1223813" y="937988"/>
                      <a:pt x="1224861" y="941989"/>
                      <a:pt x="1226404" y="945732"/>
                    </a:cubicBezTo>
                    <a:cubicBezTo>
                      <a:pt x="1231319" y="958134"/>
                      <a:pt x="1237605" y="969640"/>
                      <a:pt x="1245158" y="980565"/>
                    </a:cubicBezTo>
                    <a:cubicBezTo>
                      <a:pt x="1249921" y="987194"/>
                      <a:pt x="1255855" y="993090"/>
                      <a:pt x="1261523" y="999015"/>
                    </a:cubicBezTo>
                    <a:cubicBezTo>
                      <a:pt x="1268933" y="1006940"/>
                      <a:pt x="1275839" y="1015217"/>
                      <a:pt x="1284744" y="1021637"/>
                    </a:cubicBezTo>
                    <a:cubicBezTo>
                      <a:pt x="1300832" y="1033048"/>
                      <a:pt x="1318529" y="1042982"/>
                      <a:pt x="1338618" y="1048430"/>
                    </a:cubicBezTo>
                    <a:cubicBezTo>
                      <a:pt x="1430467" y="1073357"/>
                      <a:pt x="1524746" y="1018827"/>
                      <a:pt x="1549654" y="926987"/>
                    </a:cubicBezTo>
                    <a:cubicBezTo>
                      <a:pt x="1561189" y="884610"/>
                      <a:pt x="1570657" y="841252"/>
                      <a:pt x="1582696" y="798399"/>
                    </a:cubicBezTo>
                    <a:cubicBezTo>
                      <a:pt x="1589430" y="774453"/>
                      <a:pt x="1594811" y="750441"/>
                      <a:pt x="1600860" y="726362"/>
                    </a:cubicBezTo>
                    <a:cubicBezTo>
                      <a:pt x="1601146" y="726228"/>
                      <a:pt x="1601460" y="726200"/>
                      <a:pt x="1601746" y="726066"/>
                    </a:cubicBezTo>
                    <a:cubicBezTo>
                      <a:pt x="1608299" y="699949"/>
                      <a:pt x="1616700" y="674327"/>
                      <a:pt x="1621691" y="648076"/>
                    </a:cubicBezTo>
                    <a:cubicBezTo>
                      <a:pt x="1625692" y="627006"/>
                      <a:pt x="1626882" y="605823"/>
                      <a:pt x="1629435" y="584677"/>
                    </a:cubicBezTo>
                    <a:cubicBezTo>
                      <a:pt x="1629530" y="583839"/>
                      <a:pt x="1629330" y="583144"/>
                      <a:pt x="1629435" y="582296"/>
                    </a:cubicBezTo>
                    <a:cubicBezTo>
                      <a:pt x="1634226" y="541491"/>
                      <a:pt x="1636465" y="500410"/>
                      <a:pt x="1633597" y="459366"/>
                    </a:cubicBezTo>
                    <a:cubicBezTo>
                      <a:pt x="1633550" y="458757"/>
                      <a:pt x="1633645" y="458185"/>
                      <a:pt x="1633597" y="457576"/>
                    </a:cubicBezTo>
                    <a:cubicBezTo>
                      <a:pt x="1630854" y="420219"/>
                      <a:pt x="1625663" y="382862"/>
                      <a:pt x="1614252" y="345362"/>
                    </a:cubicBezTo>
                    <a:cubicBezTo>
                      <a:pt x="1613166" y="341818"/>
                      <a:pt x="1613633" y="338189"/>
                      <a:pt x="1612462" y="334646"/>
                    </a:cubicBezTo>
                    <a:cubicBezTo>
                      <a:pt x="1604118" y="309291"/>
                      <a:pt x="1593402" y="285135"/>
                      <a:pt x="1580610" y="261723"/>
                    </a:cubicBezTo>
                    <a:cubicBezTo>
                      <a:pt x="1568761" y="239729"/>
                      <a:pt x="1554683" y="218232"/>
                      <a:pt x="1539538" y="198324"/>
                    </a:cubicBezTo>
                    <a:cubicBezTo>
                      <a:pt x="1521546" y="174664"/>
                      <a:pt x="1497742" y="156900"/>
                      <a:pt x="1475835" y="136707"/>
                    </a:cubicBezTo>
                    <a:cubicBezTo>
                      <a:pt x="1475407" y="136297"/>
                      <a:pt x="1474797" y="135926"/>
                      <a:pt x="1474349" y="135516"/>
                    </a:cubicBezTo>
                    <a:cubicBezTo>
                      <a:pt x="1474073" y="135259"/>
                      <a:pt x="1473730" y="135469"/>
                      <a:pt x="1473454" y="135221"/>
                    </a:cubicBezTo>
                    <a:cubicBezTo>
                      <a:pt x="1438487" y="103322"/>
                      <a:pt x="1398864" y="76938"/>
                      <a:pt x="1357372" y="55144"/>
                    </a:cubicBezTo>
                    <a:cubicBezTo>
                      <a:pt x="1357049" y="54983"/>
                      <a:pt x="1356810" y="54725"/>
                      <a:pt x="1356477" y="54554"/>
                    </a:cubicBezTo>
                    <a:cubicBezTo>
                      <a:pt x="1341771" y="47258"/>
                      <a:pt x="1327235" y="39914"/>
                      <a:pt x="1312129" y="33713"/>
                    </a:cubicBezTo>
                    <a:cubicBezTo>
                      <a:pt x="1309804" y="32846"/>
                      <a:pt x="1307909" y="31284"/>
                      <a:pt x="1305585" y="30446"/>
                    </a:cubicBezTo>
                    <a:cubicBezTo>
                      <a:pt x="1279306" y="20312"/>
                      <a:pt x="1252854" y="12034"/>
                      <a:pt x="1225213" y="6929"/>
                    </a:cubicBezTo>
                    <a:cubicBezTo>
                      <a:pt x="1195095" y="1366"/>
                      <a:pt x="1164044" y="-567"/>
                      <a:pt x="1132935" y="680"/>
                    </a:cubicBezTo>
                    <a:cubicBezTo>
                      <a:pt x="1131973" y="719"/>
                      <a:pt x="1130935" y="33"/>
                      <a:pt x="1129963" y="80"/>
                    </a:cubicBezTo>
                    <a:cubicBezTo>
                      <a:pt x="1126477" y="252"/>
                      <a:pt x="1123029" y="-167"/>
                      <a:pt x="1119543" y="80"/>
                    </a:cubicBezTo>
                    <a:close/>
                    <a:moveTo>
                      <a:pt x="1136212" y="81043"/>
                    </a:moveTo>
                    <a:cubicBezTo>
                      <a:pt x="1157738" y="79595"/>
                      <a:pt x="1179826" y="80233"/>
                      <a:pt x="1202296" y="83129"/>
                    </a:cubicBezTo>
                    <a:cubicBezTo>
                      <a:pt x="1321330" y="98474"/>
                      <a:pt x="1409369" y="162653"/>
                      <a:pt x="1461852" y="263209"/>
                    </a:cubicBezTo>
                    <a:cubicBezTo>
                      <a:pt x="1502743" y="341561"/>
                      <a:pt x="1520336" y="438021"/>
                      <a:pt x="1520783" y="548959"/>
                    </a:cubicBezTo>
                    <a:cubicBezTo>
                      <a:pt x="1521145" y="638456"/>
                      <a:pt x="1510335" y="732734"/>
                      <a:pt x="1491913" y="826669"/>
                    </a:cubicBezTo>
                    <a:cubicBezTo>
                      <a:pt x="1485608" y="858807"/>
                      <a:pt x="1478759" y="888792"/>
                      <a:pt x="1471968" y="915671"/>
                    </a:cubicBezTo>
                    <a:cubicBezTo>
                      <a:pt x="1467824" y="932111"/>
                      <a:pt x="1464490" y="944160"/>
                      <a:pt x="1462443" y="951095"/>
                    </a:cubicBezTo>
                    <a:cubicBezTo>
                      <a:pt x="1447622" y="1001377"/>
                      <a:pt x="1394863" y="1029914"/>
                      <a:pt x="1344571" y="1015093"/>
                    </a:cubicBezTo>
                    <a:cubicBezTo>
                      <a:pt x="1294289" y="1000263"/>
                      <a:pt x="1265456" y="947504"/>
                      <a:pt x="1280277" y="897221"/>
                    </a:cubicBezTo>
                    <a:cubicBezTo>
                      <a:pt x="1280544" y="896316"/>
                      <a:pt x="1285944" y="877438"/>
                      <a:pt x="1288021" y="869237"/>
                    </a:cubicBezTo>
                    <a:cubicBezTo>
                      <a:pt x="1294003" y="845529"/>
                      <a:pt x="1299966" y="818716"/>
                      <a:pt x="1305585" y="790065"/>
                    </a:cubicBezTo>
                    <a:cubicBezTo>
                      <a:pt x="1321778" y="707455"/>
                      <a:pt x="1331483" y="625273"/>
                      <a:pt x="1331179" y="549854"/>
                    </a:cubicBezTo>
                    <a:cubicBezTo>
                      <a:pt x="1330483" y="377166"/>
                      <a:pt x="1282325" y="285002"/>
                      <a:pt x="1177883" y="271543"/>
                    </a:cubicBezTo>
                    <a:cubicBezTo>
                      <a:pt x="1093768" y="260704"/>
                      <a:pt x="1003709" y="331874"/>
                      <a:pt x="904640" y="503124"/>
                    </a:cubicBezTo>
                    <a:cubicBezTo>
                      <a:pt x="809485" y="667612"/>
                      <a:pt x="716073" y="906479"/>
                      <a:pt x="603707" y="1258571"/>
                    </a:cubicBezTo>
                    <a:cubicBezTo>
                      <a:pt x="545662" y="1440461"/>
                      <a:pt x="338750" y="2134709"/>
                      <a:pt x="303079" y="2250067"/>
                    </a:cubicBezTo>
                    <a:cubicBezTo>
                      <a:pt x="282610" y="2316218"/>
                      <a:pt x="262912" y="2378730"/>
                      <a:pt x="243547" y="2439081"/>
                    </a:cubicBezTo>
                    <a:cubicBezTo>
                      <a:pt x="227526" y="2488992"/>
                      <a:pt x="174100" y="2516414"/>
                      <a:pt x="124180" y="2500393"/>
                    </a:cubicBezTo>
                    <a:cubicBezTo>
                      <a:pt x="74269" y="2484372"/>
                      <a:pt x="46847" y="2430956"/>
                      <a:pt x="62868" y="2381035"/>
                    </a:cubicBezTo>
                    <a:cubicBezTo>
                      <a:pt x="82022" y="2321361"/>
                      <a:pt x="101530" y="2259344"/>
                      <a:pt x="121799" y="2193812"/>
                    </a:cubicBezTo>
                    <a:cubicBezTo>
                      <a:pt x="156975" y="2080083"/>
                      <a:pt x="364306" y="1384834"/>
                      <a:pt x="423027" y="1200831"/>
                    </a:cubicBezTo>
                    <a:cubicBezTo>
                      <a:pt x="539280" y="836566"/>
                      <a:pt x="636530" y="587306"/>
                      <a:pt x="740333" y="407874"/>
                    </a:cubicBezTo>
                    <a:cubicBezTo>
                      <a:pt x="856881" y="206401"/>
                      <a:pt x="985517" y="91197"/>
                      <a:pt x="1136212" y="81043"/>
                    </a:cubicBezTo>
                    <a:close/>
                  </a:path>
                </a:pathLst>
              </a:custGeom>
              <a:solidFill>
                <a:srgbClr val="0C0C0C">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71" name="Google Shape;2971;p27"/>
            <p:cNvGrpSpPr/>
            <p:nvPr/>
          </p:nvGrpSpPr>
          <p:grpSpPr>
            <a:xfrm>
              <a:off x="5819831" y="1236048"/>
              <a:ext cx="2501011" cy="1250307"/>
              <a:chOff x="404598" y="1921373"/>
              <a:chExt cx="1231358" cy="615581"/>
            </a:xfrm>
          </p:grpSpPr>
          <p:sp>
            <p:nvSpPr>
              <p:cNvPr id="2972" name="Google Shape;2972;p27"/>
              <p:cNvSpPr/>
              <p:nvPr/>
            </p:nvSpPr>
            <p:spPr>
              <a:xfrm>
                <a:off x="406347" y="1921373"/>
                <a:ext cx="1229609" cy="615581"/>
              </a:xfrm>
              <a:custGeom>
                <a:rect b="b" l="l" r="r" t="t"/>
                <a:pathLst>
                  <a:path extrusionOk="0" h="615581" w="1229609">
                    <a:moveTo>
                      <a:pt x="1185276" y="23323"/>
                    </a:moveTo>
                    <a:cubicBezTo>
                      <a:pt x="1185276" y="23323"/>
                      <a:pt x="1214514" y="23305"/>
                      <a:pt x="1225856" y="44151"/>
                    </a:cubicBezTo>
                    <a:cubicBezTo>
                      <a:pt x="1237163" y="64936"/>
                      <a:pt x="1219323" y="88751"/>
                      <a:pt x="1219323" y="88751"/>
                    </a:cubicBezTo>
                    <a:lnTo>
                      <a:pt x="121310" y="612532"/>
                    </a:lnTo>
                    <a:cubicBezTo>
                      <a:pt x="121310" y="612532"/>
                      <a:pt x="63062" y="629066"/>
                      <a:pt x="25782" y="585140"/>
                    </a:cubicBezTo>
                    <a:cubicBezTo>
                      <a:pt x="15002" y="572437"/>
                      <a:pt x="-21974" y="512365"/>
                      <a:pt x="18494" y="486152"/>
                    </a:cubicBezTo>
                    <a:cubicBezTo>
                      <a:pt x="58962" y="459932"/>
                      <a:pt x="1163981" y="0"/>
                      <a:pt x="1163981" y="0"/>
                    </a:cubicBezTo>
                    <a:cubicBezTo>
                      <a:pt x="1163981" y="0"/>
                      <a:pt x="1173241" y="1658"/>
                      <a:pt x="1178858" y="7445"/>
                    </a:cubicBezTo>
                    <a:cubicBezTo>
                      <a:pt x="1184474" y="13237"/>
                      <a:pt x="1185276" y="23323"/>
                      <a:pt x="1185276" y="23323"/>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3" name="Google Shape;2973;p27"/>
              <p:cNvSpPr/>
              <p:nvPr/>
            </p:nvSpPr>
            <p:spPr>
              <a:xfrm>
                <a:off x="404598" y="2406512"/>
                <a:ext cx="148416" cy="129998"/>
              </a:xfrm>
              <a:custGeom>
                <a:rect b="b" l="l" r="r" t="t"/>
                <a:pathLst>
                  <a:path extrusionOk="0" h="129998" w="148416">
                    <a:moveTo>
                      <a:pt x="63586" y="25465"/>
                    </a:moveTo>
                    <a:lnTo>
                      <a:pt x="29290" y="46032"/>
                    </a:lnTo>
                    <a:cubicBezTo>
                      <a:pt x="29290" y="46032"/>
                      <a:pt x="41512" y="66526"/>
                      <a:pt x="57561" y="56762"/>
                    </a:cubicBezTo>
                    <a:cubicBezTo>
                      <a:pt x="89972" y="37051"/>
                      <a:pt x="40840" y="-22037"/>
                      <a:pt x="10910" y="8694"/>
                    </a:cubicBezTo>
                    <a:cubicBezTo>
                      <a:pt x="-19020" y="39425"/>
                      <a:pt x="19028" y="101720"/>
                      <a:pt x="48267" y="117927"/>
                    </a:cubicBezTo>
                    <a:cubicBezTo>
                      <a:pt x="90752" y="141475"/>
                      <a:pt x="158408" y="132020"/>
                      <a:pt x="147177" y="76721"/>
                    </a:cubicBezTo>
                    <a:cubicBezTo>
                      <a:pt x="135947" y="21415"/>
                      <a:pt x="107414" y="19041"/>
                      <a:pt x="91299" y="34240"/>
                    </a:cubicBezTo>
                    <a:cubicBezTo>
                      <a:pt x="72864" y="51624"/>
                      <a:pt x="91467" y="83406"/>
                      <a:pt x="91467" y="83406"/>
                    </a:cubicBezTo>
                    <a:lnTo>
                      <a:pt x="143574" y="6233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4" name="Google Shape;2974;p27"/>
              <p:cNvSpPr/>
              <p:nvPr/>
            </p:nvSpPr>
            <p:spPr>
              <a:xfrm>
                <a:off x="520823" y="1944041"/>
                <a:ext cx="1071874" cy="488331"/>
              </a:xfrm>
              <a:custGeom>
                <a:rect b="b" l="l" r="r" t="t"/>
                <a:pathLst>
                  <a:path extrusionOk="0" h="488331" w="1071874">
                    <a:moveTo>
                      <a:pt x="0" y="488331"/>
                    </a:moveTo>
                    <a:lnTo>
                      <a:pt x="1071875"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5" name="Google Shape;2975;p27"/>
              <p:cNvSpPr/>
              <p:nvPr/>
            </p:nvSpPr>
            <p:spPr>
              <a:xfrm>
                <a:off x="407819" y="2404996"/>
                <a:ext cx="143438" cy="130593"/>
              </a:xfrm>
              <a:custGeom>
                <a:rect b="b" l="l" r="r" t="t"/>
                <a:pathLst>
                  <a:path extrusionOk="0" h="130593" w="143438">
                    <a:moveTo>
                      <a:pt x="62737" y="126547"/>
                    </a:moveTo>
                    <a:cubicBezTo>
                      <a:pt x="32047" y="119789"/>
                      <a:pt x="0" y="75547"/>
                      <a:pt x="0" y="44615"/>
                    </a:cubicBezTo>
                    <a:cubicBezTo>
                      <a:pt x="0" y="28403"/>
                      <a:pt x="11548" y="-8170"/>
                      <a:pt x="36095" y="1648"/>
                    </a:cubicBezTo>
                    <a:cubicBezTo>
                      <a:pt x="67755" y="14309"/>
                      <a:pt x="70471" y="63524"/>
                      <a:pt x="70471" y="63524"/>
                    </a:cubicBezTo>
                    <a:cubicBezTo>
                      <a:pt x="70471" y="63524"/>
                      <a:pt x="91971" y="23241"/>
                      <a:pt x="116306" y="26283"/>
                    </a:cubicBezTo>
                    <a:cubicBezTo>
                      <a:pt x="135190" y="28645"/>
                      <a:pt x="150111" y="68339"/>
                      <a:pt x="140370" y="95033"/>
                    </a:cubicBezTo>
                    <a:cubicBezTo>
                      <a:pt x="124900" y="137435"/>
                      <a:pt x="91273" y="132832"/>
                      <a:pt x="62737" y="126547"/>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6" name="Google Shape;2976;p27"/>
              <p:cNvSpPr/>
              <p:nvPr/>
            </p:nvSpPr>
            <p:spPr>
              <a:xfrm>
                <a:off x="527616" y="1970430"/>
                <a:ext cx="1108035" cy="563480"/>
              </a:xfrm>
              <a:custGeom>
                <a:rect b="b" l="l" r="r" t="t"/>
                <a:pathLst>
                  <a:path extrusionOk="0" h="563480" w="1108035">
                    <a:moveTo>
                      <a:pt x="1106367" y="0"/>
                    </a:moveTo>
                    <a:lnTo>
                      <a:pt x="11742" y="486734"/>
                    </a:lnTo>
                    <a:cubicBezTo>
                      <a:pt x="53062" y="532136"/>
                      <a:pt x="0" y="563481"/>
                      <a:pt x="0" y="563481"/>
                    </a:cubicBezTo>
                    <a:lnTo>
                      <a:pt x="1098072" y="39755"/>
                    </a:lnTo>
                    <a:cubicBezTo>
                      <a:pt x="1098072" y="39761"/>
                      <a:pt x="1112918" y="19467"/>
                      <a:pt x="1106367"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77" name="Google Shape;2977;p27"/>
            <p:cNvGrpSpPr/>
            <p:nvPr/>
          </p:nvGrpSpPr>
          <p:grpSpPr>
            <a:xfrm>
              <a:off x="5596988" y="1109781"/>
              <a:ext cx="2607142" cy="946968"/>
              <a:chOff x="294883" y="1859206"/>
              <a:chExt cx="1283611" cy="466234"/>
            </a:xfrm>
          </p:grpSpPr>
          <p:sp>
            <p:nvSpPr>
              <p:cNvPr id="2978" name="Google Shape;2978;p27"/>
              <p:cNvSpPr/>
              <p:nvPr/>
            </p:nvSpPr>
            <p:spPr>
              <a:xfrm>
                <a:off x="296786" y="1859206"/>
                <a:ext cx="1281708" cy="466234"/>
              </a:xfrm>
              <a:custGeom>
                <a:rect b="b" l="l" r="r" t="t"/>
                <a:pathLst>
                  <a:path extrusionOk="0" h="466234" w="1281708">
                    <a:moveTo>
                      <a:pt x="1242337" y="25995"/>
                    </a:moveTo>
                    <a:cubicBezTo>
                      <a:pt x="1242337" y="25995"/>
                      <a:pt x="1271308" y="29942"/>
                      <a:pt x="1279724" y="52130"/>
                    </a:cubicBezTo>
                    <a:cubicBezTo>
                      <a:pt x="1288110" y="74251"/>
                      <a:pt x="1267209" y="95431"/>
                      <a:pt x="1267209" y="95431"/>
                    </a:cubicBezTo>
                    <a:lnTo>
                      <a:pt x="108372" y="465664"/>
                    </a:lnTo>
                    <a:cubicBezTo>
                      <a:pt x="108372" y="465664"/>
                      <a:pt x="48420" y="474159"/>
                      <a:pt x="17434" y="425588"/>
                    </a:cubicBezTo>
                    <a:cubicBezTo>
                      <a:pt x="8474" y="411543"/>
                      <a:pt x="-20025" y="347013"/>
                      <a:pt x="23621" y="326520"/>
                    </a:cubicBezTo>
                    <a:cubicBezTo>
                      <a:pt x="67267" y="306026"/>
                      <a:pt x="1224400" y="0"/>
                      <a:pt x="1224400" y="0"/>
                    </a:cubicBezTo>
                    <a:cubicBezTo>
                      <a:pt x="1224400" y="0"/>
                      <a:pt x="1233351" y="2897"/>
                      <a:pt x="1238136" y="9400"/>
                    </a:cubicBezTo>
                    <a:cubicBezTo>
                      <a:pt x="1242914" y="15897"/>
                      <a:pt x="1242337" y="25995"/>
                      <a:pt x="1242337" y="25995"/>
                    </a:cubicBezTo>
                    <a:close/>
                  </a:path>
                </a:pathLst>
              </a:custGeom>
              <a:solidFill>
                <a:srgbClr val="9957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9" name="Google Shape;2979;p27"/>
              <p:cNvSpPr/>
              <p:nvPr/>
            </p:nvSpPr>
            <p:spPr>
              <a:xfrm>
                <a:off x="294883" y="2185856"/>
                <a:ext cx="141173" cy="138667"/>
              </a:xfrm>
              <a:custGeom>
                <a:rect b="b" l="l" r="r" t="t"/>
                <a:pathLst>
                  <a:path extrusionOk="0" h="138667" w="141173">
                    <a:moveTo>
                      <a:pt x="65155" y="29970"/>
                    </a:moveTo>
                    <a:lnTo>
                      <a:pt x="28389" y="45703"/>
                    </a:lnTo>
                    <a:cubicBezTo>
                      <a:pt x="28389" y="45703"/>
                      <a:pt x="37723" y="67660"/>
                      <a:pt x="54946" y="60161"/>
                    </a:cubicBezTo>
                    <a:cubicBezTo>
                      <a:pt x="89729" y="45023"/>
                      <a:pt x="49052" y="-20174"/>
                      <a:pt x="15236" y="6221"/>
                    </a:cubicBezTo>
                    <a:cubicBezTo>
                      <a:pt x="-18581" y="32617"/>
                      <a:pt x="10679" y="99490"/>
                      <a:pt x="37453" y="119504"/>
                    </a:cubicBezTo>
                    <a:cubicBezTo>
                      <a:pt x="76357" y="148590"/>
                      <a:pt x="144670" y="148389"/>
                      <a:pt x="141034" y="92076"/>
                    </a:cubicBezTo>
                    <a:cubicBezTo>
                      <a:pt x="137398" y="35757"/>
                      <a:pt x="109450" y="29545"/>
                      <a:pt x="91423" y="42418"/>
                    </a:cubicBezTo>
                    <a:cubicBezTo>
                      <a:pt x="70804" y="57149"/>
                      <a:pt x="84931" y="91153"/>
                      <a:pt x="84931" y="91153"/>
                    </a:cubicBezTo>
                    <a:lnTo>
                      <a:pt x="139413" y="77333"/>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0" name="Google Shape;2980;p27"/>
              <p:cNvSpPr/>
              <p:nvPr/>
            </p:nvSpPr>
            <p:spPr>
              <a:xfrm>
                <a:off x="412139" y="1884697"/>
                <a:ext cx="1128137" cy="338646"/>
              </a:xfrm>
              <a:custGeom>
                <a:rect b="b" l="l" r="r" t="t"/>
                <a:pathLst>
                  <a:path extrusionOk="0" h="338646" w="1128137">
                    <a:moveTo>
                      <a:pt x="0" y="338646"/>
                    </a:moveTo>
                    <a:lnTo>
                      <a:pt x="1128138" y="0"/>
                    </a:lnTo>
                  </a:path>
                </a:pathLst>
              </a:custGeom>
              <a:noFill/>
              <a:ln cap="flat" cmpd="sng" w="9525">
                <a:solidFill>
                  <a:srgbClr val="6B2F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1" name="Google Shape;2981;p27"/>
              <p:cNvSpPr/>
              <p:nvPr/>
            </p:nvSpPr>
            <p:spPr>
              <a:xfrm>
                <a:off x="297391" y="2184560"/>
                <a:ext cx="138916" cy="138896"/>
              </a:xfrm>
              <a:custGeom>
                <a:rect b="b" l="l" r="r" t="t"/>
                <a:pathLst>
                  <a:path extrusionOk="0" h="138896" w="138916">
                    <a:moveTo>
                      <a:pt x="51511" y="130236"/>
                    </a:moveTo>
                    <a:cubicBezTo>
                      <a:pt x="22020" y="119379"/>
                      <a:pt x="-3740" y="71208"/>
                      <a:pt x="449" y="40562"/>
                    </a:cubicBezTo>
                    <a:cubicBezTo>
                      <a:pt x="2645" y="24501"/>
                      <a:pt x="19041" y="-10177"/>
                      <a:pt x="42032" y="2878"/>
                    </a:cubicBezTo>
                    <a:cubicBezTo>
                      <a:pt x="71684" y="19710"/>
                      <a:pt x="67710" y="68840"/>
                      <a:pt x="67710" y="68840"/>
                    </a:cubicBezTo>
                    <a:cubicBezTo>
                      <a:pt x="67710" y="68840"/>
                      <a:pt x="94468" y="31842"/>
                      <a:pt x="118167" y="38151"/>
                    </a:cubicBezTo>
                    <a:cubicBezTo>
                      <a:pt x="136557" y="43045"/>
                      <a:pt x="145963" y="84397"/>
                      <a:pt x="132696" y="109530"/>
                    </a:cubicBezTo>
                    <a:cubicBezTo>
                      <a:pt x="111626" y="149442"/>
                      <a:pt x="78933" y="140328"/>
                      <a:pt x="51511" y="130236"/>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2" name="Google Shape;2982;p27"/>
              <p:cNvSpPr/>
              <p:nvPr/>
            </p:nvSpPr>
            <p:spPr>
              <a:xfrm>
                <a:off x="405116" y="1916437"/>
                <a:ext cx="1173048" cy="408433"/>
              </a:xfrm>
              <a:custGeom>
                <a:rect b="b" l="l" r="r" t="t"/>
                <a:pathLst>
                  <a:path extrusionOk="0" h="408433" w="1173048">
                    <a:moveTo>
                      <a:pt x="1172493" y="0"/>
                    </a:moveTo>
                    <a:lnTo>
                      <a:pt x="22029" y="333982"/>
                    </a:lnTo>
                    <a:cubicBezTo>
                      <a:pt x="56818" y="384564"/>
                      <a:pt x="0" y="408434"/>
                      <a:pt x="0" y="408434"/>
                    </a:cubicBezTo>
                    <a:lnTo>
                      <a:pt x="1158891" y="38267"/>
                    </a:lnTo>
                    <a:cubicBezTo>
                      <a:pt x="1158891" y="38267"/>
                      <a:pt x="1176349" y="20172"/>
                      <a:pt x="1172493" y="0"/>
                    </a:cubicBezTo>
                    <a:close/>
                  </a:path>
                </a:pathLst>
              </a:custGeom>
              <a:solidFill>
                <a:srgbClr val="000000">
                  <a:alpha val="1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83" name="Google Shape;2983;p27"/>
            <p:cNvGrpSpPr/>
            <p:nvPr/>
          </p:nvGrpSpPr>
          <p:grpSpPr>
            <a:xfrm>
              <a:off x="6738856" y="989680"/>
              <a:ext cx="1443811" cy="1376148"/>
              <a:chOff x="1827841" y="4276132"/>
              <a:chExt cx="1718823" cy="1638272"/>
            </a:xfrm>
          </p:grpSpPr>
          <p:sp>
            <p:nvSpPr>
              <p:cNvPr id="2984" name="Google Shape;2984;p27"/>
              <p:cNvSpPr/>
              <p:nvPr/>
            </p:nvSpPr>
            <p:spPr>
              <a:xfrm>
                <a:off x="1827841" y="4336562"/>
                <a:ext cx="1718823" cy="1577842"/>
              </a:xfrm>
              <a:custGeom>
                <a:rect b="b" l="l" r="r" t="t"/>
                <a:pathLst>
                  <a:path extrusionOk="0" h="652675" w="710992">
                    <a:moveTo>
                      <a:pt x="257935" y="120"/>
                    </a:moveTo>
                    <a:cubicBezTo>
                      <a:pt x="284956" y="-5788"/>
                      <a:pt x="430221" y="208706"/>
                      <a:pt x="430221" y="208706"/>
                    </a:cubicBezTo>
                    <a:cubicBezTo>
                      <a:pt x="430221" y="208706"/>
                      <a:pt x="648225" y="121309"/>
                      <a:pt x="705801" y="149131"/>
                    </a:cubicBezTo>
                    <a:cubicBezTo>
                      <a:pt x="715140" y="153643"/>
                      <a:pt x="709493" y="209841"/>
                      <a:pt x="707143" y="220747"/>
                    </a:cubicBezTo>
                    <a:cubicBezTo>
                      <a:pt x="701326" y="247695"/>
                      <a:pt x="568710" y="392796"/>
                      <a:pt x="568710" y="392796"/>
                    </a:cubicBezTo>
                    <a:cubicBezTo>
                      <a:pt x="568710" y="392796"/>
                      <a:pt x="640386" y="445187"/>
                      <a:pt x="657576" y="495052"/>
                    </a:cubicBezTo>
                    <a:cubicBezTo>
                      <a:pt x="664911" y="516323"/>
                      <a:pt x="642493" y="555422"/>
                      <a:pt x="634666" y="560467"/>
                    </a:cubicBezTo>
                    <a:cubicBezTo>
                      <a:pt x="608488" y="577360"/>
                      <a:pt x="388554" y="499831"/>
                      <a:pt x="388554" y="499831"/>
                    </a:cubicBezTo>
                    <a:cubicBezTo>
                      <a:pt x="388554" y="499831"/>
                      <a:pt x="234448" y="661709"/>
                      <a:pt x="196430" y="652279"/>
                    </a:cubicBezTo>
                    <a:cubicBezTo>
                      <a:pt x="154793" y="641956"/>
                      <a:pt x="162426" y="415245"/>
                      <a:pt x="162426" y="415245"/>
                    </a:cubicBezTo>
                    <a:cubicBezTo>
                      <a:pt x="162426" y="415245"/>
                      <a:pt x="7894" y="340229"/>
                      <a:pt x="3668" y="314896"/>
                    </a:cubicBezTo>
                    <a:cubicBezTo>
                      <a:pt x="2606" y="308520"/>
                      <a:pt x="-7936" y="242103"/>
                      <a:pt x="12430" y="233972"/>
                    </a:cubicBezTo>
                    <a:cubicBezTo>
                      <a:pt x="73019" y="209786"/>
                      <a:pt x="206443" y="242485"/>
                      <a:pt x="206443" y="242485"/>
                    </a:cubicBezTo>
                    <a:cubicBezTo>
                      <a:pt x="206443" y="242485"/>
                      <a:pt x="230914" y="6034"/>
                      <a:pt x="257935" y="12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5" name="Google Shape;2985;p27"/>
              <p:cNvSpPr/>
              <p:nvPr/>
            </p:nvSpPr>
            <p:spPr>
              <a:xfrm>
                <a:off x="1854861" y="4276132"/>
                <a:ext cx="1686453" cy="1485977"/>
              </a:xfrm>
              <a:custGeom>
                <a:rect b="b" l="l" r="r" t="t"/>
                <a:pathLst>
                  <a:path extrusionOk="0" h="614675" w="697602">
                    <a:moveTo>
                      <a:pt x="255085" y="155"/>
                    </a:moveTo>
                    <a:cubicBezTo>
                      <a:pt x="282107" y="-5759"/>
                      <a:pt x="440864" y="159756"/>
                      <a:pt x="440864" y="159756"/>
                    </a:cubicBezTo>
                    <a:cubicBezTo>
                      <a:pt x="440864" y="159756"/>
                      <a:pt x="684067" y="152154"/>
                      <a:pt x="696734" y="176643"/>
                    </a:cubicBezTo>
                    <a:cubicBezTo>
                      <a:pt x="709400" y="201132"/>
                      <a:pt x="579358" y="343847"/>
                      <a:pt x="579358" y="343847"/>
                    </a:cubicBezTo>
                    <a:cubicBezTo>
                      <a:pt x="579358" y="343847"/>
                      <a:pt x="666336" y="508512"/>
                      <a:pt x="640159" y="525405"/>
                    </a:cubicBezTo>
                    <a:cubicBezTo>
                      <a:pt x="613976" y="542292"/>
                      <a:pt x="385977" y="460378"/>
                      <a:pt x="385977" y="460378"/>
                    </a:cubicBezTo>
                    <a:cubicBezTo>
                      <a:pt x="385977" y="460378"/>
                      <a:pt x="219618" y="625894"/>
                      <a:pt x="193441" y="614071"/>
                    </a:cubicBezTo>
                    <a:cubicBezTo>
                      <a:pt x="167263" y="602249"/>
                      <a:pt x="187532" y="388599"/>
                      <a:pt x="187532" y="388599"/>
                    </a:cubicBezTo>
                    <a:cubicBezTo>
                      <a:pt x="187532" y="388599"/>
                      <a:pt x="4286" y="292336"/>
                      <a:pt x="60" y="267003"/>
                    </a:cubicBezTo>
                    <a:cubicBezTo>
                      <a:pt x="-4161" y="241664"/>
                      <a:pt x="217086" y="193536"/>
                      <a:pt x="217086" y="193536"/>
                    </a:cubicBezTo>
                    <a:cubicBezTo>
                      <a:pt x="217086" y="193536"/>
                      <a:pt x="228064" y="6063"/>
                      <a:pt x="255085" y="155"/>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6" name="Google Shape;2986;p27"/>
              <p:cNvSpPr/>
              <p:nvPr/>
            </p:nvSpPr>
            <p:spPr>
              <a:xfrm>
                <a:off x="2012799" y="4403583"/>
                <a:ext cx="1372062" cy="1214127"/>
              </a:xfrm>
              <a:custGeom>
                <a:rect b="b" l="l" r="r" t="t"/>
                <a:pathLst>
                  <a:path extrusionOk="0" h="502224" w="567554">
                    <a:moveTo>
                      <a:pt x="208020" y="297"/>
                    </a:moveTo>
                    <a:cubicBezTo>
                      <a:pt x="192463" y="3698"/>
                      <a:pt x="185183" y="31284"/>
                      <a:pt x="178273" y="84106"/>
                    </a:cubicBezTo>
                    <a:cubicBezTo>
                      <a:pt x="176068" y="100932"/>
                      <a:pt x="174180" y="118887"/>
                      <a:pt x="172692" y="136879"/>
                    </a:cubicBezTo>
                    <a:cubicBezTo>
                      <a:pt x="172322" y="141409"/>
                      <a:pt x="171794" y="148653"/>
                      <a:pt x="171405" y="154179"/>
                    </a:cubicBezTo>
                    <a:cubicBezTo>
                      <a:pt x="165448" y="155533"/>
                      <a:pt x="156522" y="157506"/>
                      <a:pt x="151245" y="158757"/>
                    </a:cubicBezTo>
                    <a:cubicBezTo>
                      <a:pt x="131110" y="163530"/>
                      <a:pt x="110993" y="168576"/>
                      <a:pt x="92175" y="173774"/>
                    </a:cubicBezTo>
                    <a:cubicBezTo>
                      <a:pt x="74730" y="178595"/>
                      <a:pt x="59343" y="183325"/>
                      <a:pt x="46415" y="187788"/>
                    </a:cubicBezTo>
                    <a:cubicBezTo>
                      <a:pt x="12909" y="199362"/>
                      <a:pt x="-2017" y="207408"/>
                      <a:pt x="218" y="220827"/>
                    </a:cubicBezTo>
                    <a:cubicBezTo>
                      <a:pt x="2185" y="232619"/>
                      <a:pt x="22843" y="248116"/>
                      <a:pt x="63004" y="272599"/>
                    </a:cubicBezTo>
                    <a:cubicBezTo>
                      <a:pt x="67898" y="275580"/>
                      <a:pt x="72987" y="278762"/>
                      <a:pt x="78306" y="281895"/>
                    </a:cubicBezTo>
                    <a:cubicBezTo>
                      <a:pt x="94549" y="291465"/>
                      <a:pt x="111976" y="301278"/>
                      <a:pt x="129361" y="310781"/>
                    </a:cubicBezTo>
                    <a:cubicBezTo>
                      <a:pt x="134055" y="313349"/>
                      <a:pt x="142277" y="317709"/>
                      <a:pt x="147238" y="320363"/>
                    </a:cubicBezTo>
                    <a:cubicBezTo>
                      <a:pt x="147068" y="322281"/>
                      <a:pt x="146910" y="323575"/>
                      <a:pt x="146806" y="324801"/>
                    </a:cubicBezTo>
                    <a:cubicBezTo>
                      <a:pt x="146114" y="333114"/>
                      <a:pt x="145452" y="342204"/>
                      <a:pt x="144809" y="351828"/>
                    </a:cubicBezTo>
                    <a:cubicBezTo>
                      <a:pt x="143600" y="369717"/>
                      <a:pt x="142568" y="387278"/>
                      <a:pt x="142088" y="403746"/>
                    </a:cubicBezTo>
                    <a:cubicBezTo>
                      <a:pt x="140364" y="462950"/>
                      <a:pt x="143181" y="494446"/>
                      <a:pt x="157676" y="500992"/>
                    </a:cubicBezTo>
                    <a:cubicBezTo>
                      <a:pt x="171538" y="507252"/>
                      <a:pt x="197115" y="489552"/>
                      <a:pt x="241915" y="450508"/>
                    </a:cubicBezTo>
                    <a:cubicBezTo>
                      <a:pt x="246093" y="446870"/>
                      <a:pt x="250416" y="443124"/>
                      <a:pt x="254788" y="439213"/>
                    </a:cubicBezTo>
                    <a:cubicBezTo>
                      <a:pt x="269701" y="425848"/>
                      <a:pt x="285070" y="411470"/>
                      <a:pt x="299977" y="397163"/>
                    </a:cubicBezTo>
                    <a:cubicBezTo>
                      <a:pt x="304094" y="393217"/>
                      <a:pt x="311399" y="386082"/>
                      <a:pt x="315425" y="382147"/>
                    </a:cubicBezTo>
                    <a:cubicBezTo>
                      <a:pt x="320477" y="383920"/>
                      <a:pt x="328948" y="386895"/>
                      <a:pt x="333872" y="388583"/>
                    </a:cubicBezTo>
                    <a:cubicBezTo>
                      <a:pt x="352071" y="394820"/>
                      <a:pt x="370937" y="401068"/>
                      <a:pt x="389506" y="406891"/>
                    </a:cubicBezTo>
                    <a:cubicBezTo>
                      <a:pt x="397047" y="409253"/>
                      <a:pt x="404407" y="411488"/>
                      <a:pt x="411530" y="413613"/>
                    </a:cubicBezTo>
                    <a:cubicBezTo>
                      <a:pt x="471140" y="431380"/>
                      <a:pt x="506025" y="438351"/>
                      <a:pt x="518218" y="430488"/>
                    </a:cubicBezTo>
                    <a:cubicBezTo>
                      <a:pt x="533149" y="420851"/>
                      <a:pt x="526938" y="394461"/>
                      <a:pt x="507780" y="348398"/>
                    </a:cubicBezTo>
                    <a:cubicBezTo>
                      <a:pt x="505236" y="342277"/>
                      <a:pt x="502418" y="335895"/>
                      <a:pt x="499485" y="329374"/>
                    </a:cubicBezTo>
                    <a:cubicBezTo>
                      <a:pt x="493771" y="316658"/>
                      <a:pt x="487723" y="303870"/>
                      <a:pt x="481609" y="291617"/>
                    </a:cubicBezTo>
                    <a:cubicBezTo>
                      <a:pt x="480230" y="288854"/>
                      <a:pt x="478269" y="285132"/>
                      <a:pt x="476314" y="281324"/>
                    </a:cubicBezTo>
                    <a:cubicBezTo>
                      <a:pt x="479708" y="277523"/>
                      <a:pt x="484007" y="272599"/>
                      <a:pt x="486758" y="269453"/>
                    </a:cubicBezTo>
                    <a:cubicBezTo>
                      <a:pt x="497743" y="256884"/>
                      <a:pt x="508812" y="243974"/>
                      <a:pt x="519080" y="231265"/>
                    </a:cubicBezTo>
                    <a:cubicBezTo>
                      <a:pt x="522663" y="226826"/>
                      <a:pt x="526094" y="222473"/>
                      <a:pt x="529373" y="218253"/>
                    </a:cubicBezTo>
                    <a:cubicBezTo>
                      <a:pt x="559308" y="179737"/>
                      <a:pt x="572564" y="157021"/>
                      <a:pt x="565842" y="144026"/>
                    </a:cubicBezTo>
                    <a:cubicBezTo>
                      <a:pt x="558968" y="130734"/>
                      <a:pt x="524278" y="126714"/>
                      <a:pt x="457435" y="125293"/>
                    </a:cubicBezTo>
                    <a:cubicBezTo>
                      <a:pt x="430614" y="124723"/>
                      <a:pt x="402021" y="124765"/>
                      <a:pt x="374635" y="125293"/>
                    </a:cubicBezTo>
                    <a:cubicBezTo>
                      <a:pt x="370694" y="125366"/>
                      <a:pt x="363869" y="125482"/>
                      <a:pt x="360044" y="125579"/>
                    </a:cubicBezTo>
                    <a:cubicBezTo>
                      <a:pt x="356771" y="122215"/>
                      <a:pt x="347966" y="113246"/>
                      <a:pt x="343600" y="108844"/>
                    </a:cubicBezTo>
                    <a:cubicBezTo>
                      <a:pt x="328917" y="94040"/>
                      <a:pt x="313871" y="79199"/>
                      <a:pt x="299261" y="65367"/>
                    </a:cubicBezTo>
                    <a:cubicBezTo>
                      <a:pt x="295393" y="61705"/>
                      <a:pt x="291531" y="58214"/>
                      <a:pt x="287821" y="54783"/>
                    </a:cubicBezTo>
                    <a:cubicBezTo>
                      <a:pt x="245996" y="16085"/>
                      <a:pt x="221397" y="-2629"/>
                      <a:pt x="208020" y="297"/>
                    </a:cubicBezTo>
                    <a:close/>
                    <a:moveTo>
                      <a:pt x="212307" y="18745"/>
                    </a:moveTo>
                    <a:cubicBezTo>
                      <a:pt x="213425" y="19121"/>
                      <a:pt x="214876" y="19674"/>
                      <a:pt x="216600" y="20603"/>
                    </a:cubicBezTo>
                    <a:cubicBezTo>
                      <a:pt x="220711" y="22819"/>
                      <a:pt x="226030" y="26262"/>
                      <a:pt x="232333" y="31047"/>
                    </a:cubicBezTo>
                    <a:cubicBezTo>
                      <a:pt x="243937" y="39852"/>
                      <a:pt x="258480" y="52597"/>
                      <a:pt x="275379" y="68227"/>
                    </a:cubicBezTo>
                    <a:cubicBezTo>
                      <a:pt x="279034" y="71609"/>
                      <a:pt x="282860" y="75052"/>
                      <a:pt x="286679" y="78671"/>
                    </a:cubicBezTo>
                    <a:cubicBezTo>
                      <a:pt x="301131" y="92352"/>
                      <a:pt x="316032" y="107040"/>
                      <a:pt x="330581" y="121717"/>
                    </a:cubicBezTo>
                    <a:cubicBezTo>
                      <a:pt x="335676" y="126854"/>
                      <a:pt x="349520" y="141075"/>
                      <a:pt x="349745" y="141312"/>
                    </a:cubicBezTo>
                    <a:cubicBezTo>
                      <a:pt x="351543" y="143182"/>
                      <a:pt x="354020" y="144111"/>
                      <a:pt x="356613" y="144026"/>
                    </a:cubicBezTo>
                    <a:cubicBezTo>
                      <a:pt x="357475" y="144002"/>
                      <a:pt x="369941" y="143692"/>
                      <a:pt x="374920" y="143601"/>
                    </a:cubicBezTo>
                    <a:cubicBezTo>
                      <a:pt x="402075" y="143079"/>
                      <a:pt x="430469" y="143030"/>
                      <a:pt x="457010" y="143601"/>
                    </a:cubicBezTo>
                    <a:cubicBezTo>
                      <a:pt x="483497" y="144160"/>
                      <a:pt x="505794" y="145380"/>
                      <a:pt x="522511" y="147317"/>
                    </a:cubicBezTo>
                    <a:cubicBezTo>
                      <a:pt x="531722" y="148386"/>
                      <a:pt x="539082" y="149588"/>
                      <a:pt x="544249" y="151033"/>
                    </a:cubicBezTo>
                    <a:cubicBezTo>
                      <a:pt x="546350" y="151622"/>
                      <a:pt x="547796" y="152193"/>
                      <a:pt x="548967" y="152752"/>
                    </a:cubicBezTo>
                    <a:cubicBezTo>
                      <a:pt x="548840" y="153456"/>
                      <a:pt x="548749" y="154130"/>
                      <a:pt x="548397" y="155181"/>
                    </a:cubicBezTo>
                    <a:cubicBezTo>
                      <a:pt x="547231" y="158630"/>
                      <a:pt x="545039" y="163141"/>
                      <a:pt x="541814" y="168625"/>
                    </a:cubicBezTo>
                    <a:cubicBezTo>
                      <a:pt x="535773" y="178911"/>
                      <a:pt x="526652" y="191875"/>
                      <a:pt x="514933" y="206952"/>
                    </a:cubicBezTo>
                    <a:cubicBezTo>
                      <a:pt x="511727" y="211081"/>
                      <a:pt x="508290" y="215332"/>
                      <a:pt x="504774" y="219686"/>
                    </a:cubicBezTo>
                    <a:cubicBezTo>
                      <a:pt x="494676" y="232188"/>
                      <a:pt x="483868" y="245037"/>
                      <a:pt x="473029" y="257436"/>
                    </a:cubicBezTo>
                    <a:cubicBezTo>
                      <a:pt x="469234" y="261778"/>
                      <a:pt x="458753" y="273558"/>
                      <a:pt x="458583" y="273740"/>
                    </a:cubicBezTo>
                    <a:cubicBezTo>
                      <a:pt x="455984" y="276594"/>
                      <a:pt x="455492" y="280772"/>
                      <a:pt x="457296" y="284184"/>
                    </a:cubicBezTo>
                    <a:cubicBezTo>
                      <a:pt x="457684" y="284919"/>
                      <a:pt x="463058" y="295558"/>
                      <a:pt x="465159" y="299772"/>
                    </a:cubicBezTo>
                    <a:cubicBezTo>
                      <a:pt x="471171" y="311819"/>
                      <a:pt x="477291" y="324485"/>
                      <a:pt x="482896" y="336958"/>
                    </a:cubicBezTo>
                    <a:cubicBezTo>
                      <a:pt x="485756" y="343327"/>
                      <a:pt x="488428" y="349448"/>
                      <a:pt x="490905" y="355405"/>
                    </a:cubicBezTo>
                    <a:cubicBezTo>
                      <a:pt x="498204" y="372954"/>
                      <a:pt x="503426" y="387849"/>
                      <a:pt x="506061" y="399167"/>
                    </a:cubicBezTo>
                    <a:cubicBezTo>
                      <a:pt x="507452" y="405118"/>
                      <a:pt x="508077" y="409891"/>
                      <a:pt x="507926" y="413182"/>
                    </a:cubicBezTo>
                    <a:cubicBezTo>
                      <a:pt x="507877" y="414123"/>
                      <a:pt x="507762" y="414676"/>
                      <a:pt x="507634" y="415186"/>
                    </a:cubicBezTo>
                    <a:cubicBezTo>
                      <a:pt x="505485" y="416090"/>
                      <a:pt x="494676" y="415410"/>
                      <a:pt x="478603" y="412180"/>
                    </a:cubicBezTo>
                    <a:cubicBezTo>
                      <a:pt x="462330" y="408913"/>
                      <a:pt x="441265" y="403351"/>
                      <a:pt x="416679" y="396022"/>
                    </a:cubicBezTo>
                    <a:cubicBezTo>
                      <a:pt x="409641" y="393921"/>
                      <a:pt x="402403" y="391784"/>
                      <a:pt x="394940" y="389440"/>
                    </a:cubicBezTo>
                    <a:cubicBezTo>
                      <a:pt x="376542" y="383671"/>
                      <a:pt x="357797" y="377465"/>
                      <a:pt x="339738" y="371278"/>
                    </a:cubicBezTo>
                    <a:cubicBezTo>
                      <a:pt x="333417" y="369116"/>
                      <a:pt x="316415" y="363080"/>
                      <a:pt x="316142" y="362983"/>
                    </a:cubicBezTo>
                    <a:cubicBezTo>
                      <a:pt x="312814" y="361787"/>
                      <a:pt x="309061" y="362637"/>
                      <a:pt x="306560" y="365127"/>
                    </a:cubicBezTo>
                    <a:cubicBezTo>
                      <a:pt x="306329" y="365357"/>
                      <a:pt x="292418" y="379044"/>
                      <a:pt x="287250" y="384005"/>
                    </a:cubicBezTo>
                    <a:cubicBezTo>
                      <a:pt x="272483" y="398178"/>
                      <a:pt x="257229" y="412271"/>
                      <a:pt x="242486" y="425484"/>
                    </a:cubicBezTo>
                    <a:cubicBezTo>
                      <a:pt x="238175" y="429340"/>
                      <a:pt x="234009" y="433196"/>
                      <a:pt x="229898" y="436778"/>
                    </a:cubicBezTo>
                    <a:cubicBezTo>
                      <a:pt x="212168" y="452232"/>
                      <a:pt x="196896" y="464492"/>
                      <a:pt x="184849" y="472817"/>
                    </a:cubicBezTo>
                    <a:cubicBezTo>
                      <a:pt x="178345" y="477322"/>
                      <a:pt x="172959" y="480559"/>
                      <a:pt x="168830" y="482399"/>
                    </a:cubicBezTo>
                    <a:cubicBezTo>
                      <a:pt x="167470" y="483012"/>
                      <a:pt x="166462" y="483146"/>
                      <a:pt x="165545" y="483401"/>
                    </a:cubicBezTo>
                    <a:cubicBezTo>
                      <a:pt x="165132" y="482532"/>
                      <a:pt x="164677" y="481707"/>
                      <a:pt x="164258" y="480255"/>
                    </a:cubicBezTo>
                    <a:cubicBezTo>
                      <a:pt x="162983" y="475871"/>
                      <a:pt x="161957" y="469611"/>
                      <a:pt x="161252" y="461662"/>
                    </a:cubicBezTo>
                    <a:cubicBezTo>
                      <a:pt x="159965" y="447077"/>
                      <a:pt x="159722" y="427482"/>
                      <a:pt x="160396" y="404317"/>
                    </a:cubicBezTo>
                    <a:cubicBezTo>
                      <a:pt x="160870" y="388104"/>
                      <a:pt x="161781" y="370786"/>
                      <a:pt x="162971" y="353116"/>
                    </a:cubicBezTo>
                    <a:cubicBezTo>
                      <a:pt x="163608" y="343595"/>
                      <a:pt x="165485" y="320879"/>
                      <a:pt x="165685" y="318650"/>
                    </a:cubicBezTo>
                    <a:cubicBezTo>
                      <a:pt x="165806" y="317320"/>
                      <a:pt x="165928" y="316403"/>
                      <a:pt x="165970" y="315930"/>
                    </a:cubicBezTo>
                    <a:cubicBezTo>
                      <a:pt x="166323" y="312232"/>
                      <a:pt x="164398" y="308795"/>
                      <a:pt x="161113" y="307064"/>
                    </a:cubicBezTo>
                    <a:cubicBezTo>
                      <a:pt x="160833" y="306919"/>
                      <a:pt x="144117" y="297920"/>
                      <a:pt x="138087" y="294622"/>
                    </a:cubicBezTo>
                    <a:cubicBezTo>
                      <a:pt x="120860" y="285205"/>
                      <a:pt x="103658" y="275477"/>
                      <a:pt x="87603" y="266022"/>
                    </a:cubicBezTo>
                    <a:cubicBezTo>
                      <a:pt x="82356" y="262932"/>
                      <a:pt x="77395" y="259944"/>
                      <a:pt x="72586" y="257011"/>
                    </a:cubicBezTo>
                    <a:cubicBezTo>
                      <a:pt x="42766" y="238831"/>
                      <a:pt x="23049" y="224149"/>
                      <a:pt x="20098" y="219540"/>
                    </a:cubicBezTo>
                    <a:cubicBezTo>
                      <a:pt x="21276" y="218659"/>
                      <a:pt x="22211" y="217785"/>
                      <a:pt x="24246" y="216680"/>
                    </a:cubicBezTo>
                    <a:cubicBezTo>
                      <a:pt x="30548" y="213255"/>
                      <a:pt x="40039" y="209320"/>
                      <a:pt x="52275" y="205094"/>
                    </a:cubicBezTo>
                    <a:cubicBezTo>
                      <a:pt x="64796" y="200771"/>
                      <a:pt x="79933" y="196095"/>
                      <a:pt x="97039" y="191365"/>
                    </a:cubicBezTo>
                    <a:cubicBezTo>
                      <a:pt x="115614" y="186234"/>
                      <a:pt x="135603" y="181218"/>
                      <a:pt x="155532" y="176494"/>
                    </a:cubicBezTo>
                    <a:cubicBezTo>
                      <a:pt x="162509" y="174836"/>
                      <a:pt x="181667" y="170555"/>
                      <a:pt x="181989" y="170483"/>
                    </a:cubicBezTo>
                    <a:cubicBezTo>
                      <a:pt x="186002" y="169614"/>
                      <a:pt x="189045" y="166147"/>
                      <a:pt x="189288" y="162048"/>
                    </a:cubicBezTo>
                    <a:cubicBezTo>
                      <a:pt x="189300" y="161763"/>
                      <a:pt x="190490" y="144658"/>
                      <a:pt x="191000" y="138452"/>
                    </a:cubicBezTo>
                    <a:cubicBezTo>
                      <a:pt x="192463" y="120727"/>
                      <a:pt x="194279" y="103039"/>
                      <a:pt x="196435" y="86535"/>
                    </a:cubicBezTo>
                    <a:cubicBezTo>
                      <a:pt x="199094" y="66217"/>
                      <a:pt x="202112" y="49136"/>
                      <a:pt x="205446" y="36621"/>
                    </a:cubicBezTo>
                    <a:cubicBezTo>
                      <a:pt x="207249" y="29857"/>
                      <a:pt x="209065" y="24562"/>
                      <a:pt x="210880" y="21034"/>
                    </a:cubicBezTo>
                    <a:cubicBezTo>
                      <a:pt x="211445" y="19935"/>
                      <a:pt x="211852" y="19364"/>
                      <a:pt x="212307" y="18745"/>
                    </a:cubicBezTo>
                    <a:close/>
                  </a:path>
                </a:pathLst>
              </a:custGeom>
              <a:solidFill>
                <a:srgbClr val="F5F5F4"/>
              </a:solidFill>
              <a:ln>
                <a:noFill/>
              </a:ln>
              <a:effectLst>
                <a:outerShdw rotWithShape="0" algn="bl" dir="5400000" dist="1905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7" name="Google Shape;2987;p27"/>
              <p:cNvSpPr/>
              <p:nvPr/>
            </p:nvSpPr>
            <p:spPr>
              <a:xfrm>
                <a:off x="2288376" y="4618032"/>
                <a:ext cx="867899" cy="769572"/>
              </a:xfrm>
              <a:custGeom>
                <a:rect b="b" l="l" r="r" t="t"/>
                <a:pathLst>
                  <a:path extrusionOk="0" h="318334" w="359007">
                    <a:moveTo>
                      <a:pt x="131806" y="274"/>
                    </a:moveTo>
                    <a:cubicBezTo>
                      <a:pt x="119741" y="2915"/>
                      <a:pt x="115126" y="19784"/>
                      <a:pt x="110493" y="55197"/>
                    </a:cubicBezTo>
                    <a:cubicBezTo>
                      <a:pt x="109121" y="65690"/>
                      <a:pt x="107991" y="76881"/>
                      <a:pt x="107062" y="88090"/>
                    </a:cubicBezTo>
                    <a:cubicBezTo>
                      <a:pt x="106886" y="90239"/>
                      <a:pt x="106734" y="92881"/>
                      <a:pt x="106491" y="96239"/>
                    </a:cubicBezTo>
                    <a:cubicBezTo>
                      <a:pt x="102532" y="97144"/>
                      <a:pt x="99102" y="97909"/>
                      <a:pt x="96478" y="98528"/>
                    </a:cubicBezTo>
                    <a:cubicBezTo>
                      <a:pt x="83958" y="101497"/>
                      <a:pt x="71437" y="104588"/>
                      <a:pt x="59723" y="107825"/>
                    </a:cubicBezTo>
                    <a:cubicBezTo>
                      <a:pt x="48842" y="110830"/>
                      <a:pt x="39218" y="113751"/>
                      <a:pt x="31123" y="116550"/>
                    </a:cubicBezTo>
                    <a:cubicBezTo>
                      <a:pt x="7788" y="124608"/>
                      <a:pt x="-1630" y="129824"/>
                      <a:pt x="228" y="141003"/>
                    </a:cubicBezTo>
                    <a:cubicBezTo>
                      <a:pt x="1716" y="149923"/>
                      <a:pt x="14206" y="159317"/>
                      <a:pt x="40705" y="175469"/>
                    </a:cubicBezTo>
                    <a:cubicBezTo>
                      <a:pt x="43754" y="177333"/>
                      <a:pt x="46972" y="179240"/>
                      <a:pt x="50287" y="181189"/>
                    </a:cubicBezTo>
                    <a:cubicBezTo>
                      <a:pt x="60397" y="187146"/>
                      <a:pt x="71224" y="193157"/>
                      <a:pt x="82033" y="199071"/>
                    </a:cubicBezTo>
                    <a:cubicBezTo>
                      <a:pt x="84431" y="200377"/>
                      <a:pt x="87759" y="202235"/>
                      <a:pt x="91190" y="204075"/>
                    </a:cubicBezTo>
                    <a:cubicBezTo>
                      <a:pt x="90752" y="209394"/>
                      <a:pt x="90054" y="216960"/>
                      <a:pt x="89757" y="221381"/>
                    </a:cubicBezTo>
                    <a:cubicBezTo>
                      <a:pt x="89010" y="232511"/>
                      <a:pt x="88481" y="243441"/>
                      <a:pt x="88184" y="253703"/>
                    </a:cubicBezTo>
                    <a:cubicBezTo>
                      <a:pt x="87036" y="293172"/>
                      <a:pt x="88755" y="312160"/>
                      <a:pt x="99915" y="317200"/>
                    </a:cubicBezTo>
                    <a:cubicBezTo>
                      <a:pt x="110602" y="322027"/>
                      <a:pt x="125983" y="311461"/>
                      <a:pt x="155834" y="285448"/>
                    </a:cubicBezTo>
                    <a:cubicBezTo>
                      <a:pt x="158433" y="283183"/>
                      <a:pt x="161117" y="280736"/>
                      <a:pt x="163843" y="278301"/>
                    </a:cubicBezTo>
                    <a:cubicBezTo>
                      <a:pt x="173122" y="269982"/>
                      <a:pt x="182600" y="261166"/>
                      <a:pt x="191873" y="252270"/>
                    </a:cubicBezTo>
                    <a:cubicBezTo>
                      <a:pt x="194034" y="250193"/>
                      <a:pt x="197125" y="247236"/>
                      <a:pt x="200021" y="244406"/>
                    </a:cubicBezTo>
                    <a:cubicBezTo>
                      <a:pt x="203525" y="245633"/>
                      <a:pt x="206846" y="246847"/>
                      <a:pt x="209318" y="247691"/>
                    </a:cubicBezTo>
                    <a:cubicBezTo>
                      <a:pt x="220630" y="251571"/>
                      <a:pt x="232386" y="255373"/>
                      <a:pt x="243929" y="258992"/>
                    </a:cubicBezTo>
                    <a:cubicBezTo>
                      <a:pt x="248617" y="260461"/>
                      <a:pt x="253226" y="261815"/>
                      <a:pt x="257659" y="263139"/>
                    </a:cubicBezTo>
                    <a:cubicBezTo>
                      <a:pt x="296521" y="274725"/>
                      <a:pt x="317785" y="279066"/>
                      <a:pt x="326736" y="273292"/>
                    </a:cubicBezTo>
                    <a:cubicBezTo>
                      <a:pt x="338400" y="265768"/>
                      <a:pt x="334490" y="249118"/>
                      <a:pt x="321587" y="218090"/>
                    </a:cubicBezTo>
                    <a:cubicBezTo>
                      <a:pt x="319996" y="214264"/>
                      <a:pt x="318265" y="210293"/>
                      <a:pt x="316437" y="206218"/>
                    </a:cubicBezTo>
                    <a:cubicBezTo>
                      <a:pt x="312873" y="198288"/>
                      <a:pt x="309096" y="190261"/>
                      <a:pt x="305283" y="182622"/>
                    </a:cubicBezTo>
                    <a:cubicBezTo>
                      <a:pt x="304706" y="181468"/>
                      <a:pt x="303947" y="180193"/>
                      <a:pt x="302993" y="178329"/>
                    </a:cubicBezTo>
                    <a:cubicBezTo>
                      <a:pt x="305034" y="176040"/>
                      <a:pt x="306698" y="174242"/>
                      <a:pt x="307997" y="172755"/>
                    </a:cubicBezTo>
                    <a:cubicBezTo>
                      <a:pt x="314840" y="164927"/>
                      <a:pt x="321623" y="156930"/>
                      <a:pt x="328023" y="149012"/>
                    </a:cubicBezTo>
                    <a:cubicBezTo>
                      <a:pt x="330258" y="146243"/>
                      <a:pt x="332413" y="143493"/>
                      <a:pt x="334460" y="140863"/>
                    </a:cubicBezTo>
                    <a:cubicBezTo>
                      <a:pt x="354467" y="115117"/>
                      <a:pt x="362683" y="101145"/>
                      <a:pt x="357485" y="91090"/>
                    </a:cubicBezTo>
                    <a:cubicBezTo>
                      <a:pt x="352227" y="80925"/>
                      <a:pt x="331478" y="78593"/>
                      <a:pt x="287121" y="77646"/>
                    </a:cubicBezTo>
                    <a:cubicBezTo>
                      <a:pt x="270434" y="77294"/>
                      <a:pt x="252661" y="77324"/>
                      <a:pt x="235635" y="77646"/>
                    </a:cubicBezTo>
                    <a:cubicBezTo>
                      <a:pt x="233607" y="77688"/>
                      <a:pt x="230929" y="77725"/>
                      <a:pt x="228196" y="77792"/>
                    </a:cubicBezTo>
                    <a:cubicBezTo>
                      <a:pt x="225579" y="75102"/>
                      <a:pt x="221468" y="70936"/>
                      <a:pt x="219046" y="68495"/>
                    </a:cubicBezTo>
                    <a:cubicBezTo>
                      <a:pt x="209919" y="59290"/>
                      <a:pt x="200531" y="50072"/>
                      <a:pt x="191441" y="41468"/>
                    </a:cubicBezTo>
                    <a:cubicBezTo>
                      <a:pt x="189037" y="39185"/>
                      <a:pt x="186602" y="36877"/>
                      <a:pt x="184294" y="34746"/>
                    </a:cubicBezTo>
                    <a:cubicBezTo>
                      <a:pt x="156678" y="9194"/>
                      <a:pt x="141929" y="-1936"/>
                      <a:pt x="131806" y="274"/>
                    </a:cubicBezTo>
                    <a:close/>
                    <a:moveTo>
                      <a:pt x="136810" y="19729"/>
                    </a:moveTo>
                    <a:cubicBezTo>
                      <a:pt x="139099" y="21023"/>
                      <a:pt x="141923" y="22814"/>
                      <a:pt x="145390" y="25449"/>
                    </a:cubicBezTo>
                    <a:cubicBezTo>
                      <a:pt x="152482" y="30823"/>
                      <a:pt x="161445" y="38565"/>
                      <a:pt x="171846" y="48190"/>
                    </a:cubicBezTo>
                    <a:cubicBezTo>
                      <a:pt x="174105" y="50272"/>
                      <a:pt x="176498" y="52531"/>
                      <a:pt x="178860" y="54766"/>
                    </a:cubicBezTo>
                    <a:cubicBezTo>
                      <a:pt x="187792" y="63224"/>
                      <a:pt x="197028" y="72290"/>
                      <a:pt x="206033" y="81368"/>
                    </a:cubicBezTo>
                    <a:cubicBezTo>
                      <a:pt x="209178" y="84544"/>
                      <a:pt x="217187" y="92784"/>
                      <a:pt x="217758" y="93379"/>
                    </a:cubicBezTo>
                    <a:cubicBezTo>
                      <a:pt x="219550" y="95249"/>
                      <a:pt x="222173" y="96324"/>
                      <a:pt x="224766" y="96239"/>
                    </a:cubicBezTo>
                    <a:cubicBezTo>
                      <a:pt x="225294" y="96227"/>
                      <a:pt x="232987" y="96014"/>
                      <a:pt x="236066" y="95953"/>
                    </a:cubicBezTo>
                    <a:cubicBezTo>
                      <a:pt x="252862" y="95632"/>
                      <a:pt x="270428" y="95607"/>
                      <a:pt x="286835" y="95953"/>
                    </a:cubicBezTo>
                    <a:cubicBezTo>
                      <a:pt x="303157" y="96300"/>
                      <a:pt x="316929" y="97059"/>
                      <a:pt x="327161" y="98243"/>
                    </a:cubicBezTo>
                    <a:cubicBezTo>
                      <a:pt x="332462" y="98856"/>
                      <a:pt x="336482" y="99451"/>
                      <a:pt x="339463" y="100246"/>
                    </a:cubicBezTo>
                    <a:cubicBezTo>
                      <a:pt x="338747" y="101959"/>
                      <a:pt x="337927" y="103756"/>
                      <a:pt x="336457" y="106252"/>
                    </a:cubicBezTo>
                    <a:cubicBezTo>
                      <a:pt x="332802" y="112476"/>
                      <a:pt x="327197" y="120467"/>
                      <a:pt x="320014" y="129709"/>
                    </a:cubicBezTo>
                    <a:cubicBezTo>
                      <a:pt x="318040" y="132247"/>
                      <a:pt x="315885" y="134749"/>
                      <a:pt x="313723" y="137427"/>
                    </a:cubicBezTo>
                    <a:cubicBezTo>
                      <a:pt x="307487" y="145144"/>
                      <a:pt x="300820" y="153081"/>
                      <a:pt x="294128" y="160738"/>
                    </a:cubicBezTo>
                    <a:cubicBezTo>
                      <a:pt x="291784" y="163421"/>
                      <a:pt x="285694" y="170277"/>
                      <a:pt x="285263" y="170751"/>
                    </a:cubicBezTo>
                    <a:cubicBezTo>
                      <a:pt x="282664" y="173605"/>
                      <a:pt x="282172" y="177782"/>
                      <a:pt x="283975" y="181189"/>
                    </a:cubicBezTo>
                    <a:cubicBezTo>
                      <a:pt x="284212" y="181638"/>
                      <a:pt x="287540" y="188317"/>
                      <a:pt x="288833" y="190916"/>
                    </a:cubicBezTo>
                    <a:cubicBezTo>
                      <a:pt x="292543" y="198349"/>
                      <a:pt x="296253" y="206115"/>
                      <a:pt x="299702" y="213796"/>
                    </a:cubicBezTo>
                    <a:cubicBezTo>
                      <a:pt x="301469" y="217719"/>
                      <a:pt x="303188" y="221435"/>
                      <a:pt x="304712" y="225097"/>
                    </a:cubicBezTo>
                    <a:cubicBezTo>
                      <a:pt x="309169" y="235814"/>
                      <a:pt x="312278" y="244904"/>
                      <a:pt x="313863" y="251699"/>
                    </a:cubicBezTo>
                    <a:cubicBezTo>
                      <a:pt x="314464" y="254286"/>
                      <a:pt x="314628" y="255943"/>
                      <a:pt x="314719" y="257559"/>
                    </a:cubicBezTo>
                    <a:cubicBezTo>
                      <a:pt x="314446" y="257553"/>
                      <a:pt x="314312" y="257577"/>
                      <a:pt x="314009" y="257559"/>
                    </a:cubicBezTo>
                    <a:cubicBezTo>
                      <a:pt x="310760" y="257377"/>
                      <a:pt x="306388" y="256642"/>
                      <a:pt x="300990" y="255561"/>
                    </a:cubicBezTo>
                    <a:cubicBezTo>
                      <a:pt x="291025" y="253557"/>
                      <a:pt x="277958" y="250205"/>
                      <a:pt x="262808" y="245694"/>
                    </a:cubicBezTo>
                    <a:cubicBezTo>
                      <a:pt x="258460" y="244394"/>
                      <a:pt x="253973" y="242991"/>
                      <a:pt x="249364" y="241546"/>
                    </a:cubicBezTo>
                    <a:cubicBezTo>
                      <a:pt x="237985" y="237976"/>
                      <a:pt x="226496" y="234217"/>
                      <a:pt x="215323" y="230392"/>
                    </a:cubicBezTo>
                    <a:cubicBezTo>
                      <a:pt x="211419" y="229050"/>
                      <a:pt x="201436" y="225491"/>
                      <a:pt x="200738" y="225242"/>
                    </a:cubicBezTo>
                    <a:cubicBezTo>
                      <a:pt x="197410" y="224046"/>
                      <a:pt x="193664" y="224890"/>
                      <a:pt x="191156" y="227386"/>
                    </a:cubicBezTo>
                    <a:cubicBezTo>
                      <a:pt x="190579" y="227957"/>
                      <a:pt x="182339" y="235905"/>
                      <a:pt x="179145" y="238972"/>
                    </a:cubicBezTo>
                    <a:cubicBezTo>
                      <a:pt x="170013" y="247728"/>
                      <a:pt x="160649" y="256551"/>
                      <a:pt x="151541" y="264712"/>
                    </a:cubicBezTo>
                    <a:cubicBezTo>
                      <a:pt x="148881" y="267098"/>
                      <a:pt x="146355" y="269369"/>
                      <a:pt x="143817" y="271579"/>
                    </a:cubicBezTo>
                    <a:cubicBezTo>
                      <a:pt x="132912" y="281082"/>
                      <a:pt x="123415" y="288666"/>
                      <a:pt x="116073" y="293743"/>
                    </a:cubicBezTo>
                    <a:cubicBezTo>
                      <a:pt x="112867" y="295965"/>
                      <a:pt x="110523" y="297216"/>
                      <a:pt x="108350" y="298321"/>
                    </a:cubicBezTo>
                    <a:cubicBezTo>
                      <a:pt x="107791" y="295929"/>
                      <a:pt x="107269" y="293227"/>
                      <a:pt x="106923" y="289310"/>
                    </a:cubicBezTo>
                    <a:cubicBezTo>
                      <a:pt x="106133" y="280427"/>
                      <a:pt x="106079" y="268513"/>
                      <a:pt x="106491" y="254274"/>
                    </a:cubicBezTo>
                    <a:cubicBezTo>
                      <a:pt x="106783" y="244267"/>
                      <a:pt x="107329" y="233580"/>
                      <a:pt x="108064" y="222668"/>
                    </a:cubicBezTo>
                    <a:cubicBezTo>
                      <a:pt x="108459" y="216784"/>
                      <a:pt x="109752" y="199928"/>
                      <a:pt x="109783" y="199642"/>
                    </a:cubicBezTo>
                    <a:cubicBezTo>
                      <a:pt x="110129" y="195944"/>
                      <a:pt x="108204" y="192356"/>
                      <a:pt x="104919" y="190631"/>
                    </a:cubicBezTo>
                    <a:cubicBezTo>
                      <a:pt x="104220" y="190267"/>
                      <a:pt x="94487" y="185087"/>
                      <a:pt x="90758" y="183053"/>
                    </a:cubicBezTo>
                    <a:cubicBezTo>
                      <a:pt x="80108" y="177230"/>
                      <a:pt x="69506" y="171303"/>
                      <a:pt x="59584" y="165462"/>
                    </a:cubicBezTo>
                    <a:cubicBezTo>
                      <a:pt x="56347" y="163555"/>
                      <a:pt x="53257" y="161691"/>
                      <a:pt x="50287" y="159882"/>
                    </a:cubicBezTo>
                    <a:cubicBezTo>
                      <a:pt x="40232" y="153755"/>
                      <a:pt x="32010" y="148284"/>
                      <a:pt x="26114" y="143863"/>
                    </a:cubicBezTo>
                    <a:cubicBezTo>
                      <a:pt x="24225" y="142448"/>
                      <a:pt x="23157" y="141440"/>
                      <a:pt x="21827" y="140286"/>
                    </a:cubicBezTo>
                    <a:cubicBezTo>
                      <a:pt x="25531" y="138404"/>
                      <a:pt x="30383" y="136182"/>
                      <a:pt x="37129" y="133856"/>
                    </a:cubicBezTo>
                    <a:cubicBezTo>
                      <a:pt x="44816" y="131197"/>
                      <a:pt x="54046" y="128330"/>
                      <a:pt x="64587" y="125416"/>
                    </a:cubicBezTo>
                    <a:cubicBezTo>
                      <a:pt x="76058" y="122246"/>
                      <a:pt x="88451" y="119186"/>
                      <a:pt x="100771" y="116265"/>
                    </a:cubicBezTo>
                    <a:cubicBezTo>
                      <a:pt x="105083" y="115239"/>
                      <a:pt x="116268" y="112719"/>
                      <a:pt x="117075" y="112543"/>
                    </a:cubicBezTo>
                    <a:cubicBezTo>
                      <a:pt x="121089" y="111668"/>
                      <a:pt x="123985" y="108207"/>
                      <a:pt x="124222" y="104109"/>
                    </a:cubicBezTo>
                    <a:cubicBezTo>
                      <a:pt x="124265" y="103398"/>
                      <a:pt x="125054" y="93349"/>
                      <a:pt x="125370" y="89517"/>
                    </a:cubicBezTo>
                    <a:cubicBezTo>
                      <a:pt x="126275" y="78581"/>
                      <a:pt x="127325" y="67657"/>
                      <a:pt x="128661" y="57486"/>
                    </a:cubicBezTo>
                    <a:cubicBezTo>
                      <a:pt x="130288" y="45020"/>
                      <a:pt x="132213" y="34606"/>
                      <a:pt x="134235" y="27022"/>
                    </a:cubicBezTo>
                    <a:cubicBezTo>
                      <a:pt x="135110" y="23749"/>
                      <a:pt x="135972" y="21636"/>
                      <a:pt x="136810" y="19729"/>
                    </a:cubicBezTo>
                    <a:close/>
                  </a:path>
                </a:pathLst>
              </a:custGeom>
              <a:solidFill>
                <a:srgbClr val="F5F5F4"/>
              </a:solidFill>
              <a:ln>
                <a:noFill/>
              </a:ln>
              <a:effectLst>
                <a:outerShdw rotWithShape="0" algn="bl" dir="5400000" dist="19050">
                  <a:srgbClr val="000000">
                    <a:alpha val="2627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88" name="Google Shape;2988;p27"/>
            <p:cNvGrpSpPr/>
            <p:nvPr/>
          </p:nvGrpSpPr>
          <p:grpSpPr>
            <a:xfrm>
              <a:off x="5604779" y="718167"/>
              <a:ext cx="1301709" cy="1242663"/>
              <a:chOff x="477750" y="3952903"/>
              <a:chExt cx="1549654" cy="1479361"/>
            </a:xfrm>
          </p:grpSpPr>
          <p:sp>
            <p:nvSpPr>
              <p:cNvPr id="2989" name="Google Shape;2989;p27"/>
              <p:cNvSpPr/>
              <p:nvPr/>
            </p:nvSpPr>
            <p:spPr>
              <a:xfrm>
                <a:off x="482878" y="3954615"/>
                <a:ext cx="1544526" cy="1477649"/>
              </a:xfrm>
              <a:custGeom>
                <a:rect b="b" l="l" r="r" t="t"/>
                <a:pathLst>
                  <a:path extrusionOk="0" h="611230" w="638894">
                    <a:moveTo>
                      <a:pt x="257343" y="609074"/>
                    </a:moveTo>
                    <a:cubicBezTo>
                      <a:pt x="257343" y="609074"/>
                      <a:pt x="231511" y="618917"/>
                      <a:pt x="214102" y="596547"/>
                    </a:cubicBezTo>
                    <a:cubicBezTo>
                      <a:pt x="119659" y="475188"/>
                      <a:pt x="-148865" y="58029"/>
                      <a:pt x="108781" y="2432"/>
                    </a:cubicBezTo>
                    <a:cubicBezTo>
                      <a:pt x="233703" y="-24528"/>
                      <a:pt x="338679" y="181538"/>
                      <a:pt x="338679" y="181538"/>
                    </a:cubicBezTo>
                    <a:cubicBezTo>
                      <a:pt x="338679" y="181538"/>
                      <a:pt x="392321" y="117251"/>
                      <a:pt x="465102" y="100765"/>
                    </a:cubicBezTo>
                    <a:cubicBezTo>
                      <a:pt x="508962" y="90837"/>
                      <a:pt x="564565" y="100783"/>
                      <a:pt x="605995" y="145487"/>
                    </a:cubicBezTo>
                    <a:cubicBezTo>
                      <a:pt x="771736" y="324313"/>
                      <a:pt x="257343" y="609074"/>
                      <a:pt x="257343" y="609074"/>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0" name="Google Shape;2990;p27"/>
              <p:cNvSpPr/>
              <p:nvPr/>
            </p:nvSpPr>
            <p:spPr>
              <a:xfrm>
                <a:off x="477750" y="3952903"/>
                <a:ext cx="1468368" cy="1443922"/>
              </a:xfrm>
              <a:custGeom>
                <a:rect b="b" l="l" r="r" t="t"/>
                <a:pathLst>
                  <a:path extrusionOk="0" h="597279" w="607391">
                    <a:moveTo>
                      <a:pt x="216315" y="597279"/>
                    </a:moveTo>
                    <a:cubicBezTo>
                      <a:pt x="216315" y="597279"/>
                      <a:pt x="-191905" y="68094"/>
                      <a:pt x="113230" y="2247"/>
                    </a:cubicBezTo>
                    <a:cubicBezTo>
                      <a:pt x="238152" y="-24707"/>
                      <a:pt x="306763" y="199691"/>
                      <a:pt x="306763" y="199691"/>
                    </a:cubicBezTo>
                    <a:cubicBezTo>
                      <a:pt x="306763" y="199691"/>
                      <a:pt x="464825" y="23178"/>
                      <a:pt x="575011" y="142066"/>
                    </a:cubicBezTo>
                    <a:cubicBezTo>
                      <a:pt x="740751" y="320898"/>
                      <a:pt x="216315" y="597279"/>
                      <a:pt x="216315" y="597279"/>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1" name="Google Shape;2991;p27"/>
              <p:cNvSpPr/>
              <p:nvPr/>
            </p:nvSpPr>
            <p:spPr>
              <a:xfrm>
                <a:off x="617940" y="4220101"/>
                <a:ext cx="1139206" cy="1020905"/>
              </a:xfrm>
              <a:custGeom>
                <a:rect b="b" l="l" r="r" t="t"/>
                <a:pathLst>
                  <a:path extrusionOk="0" h="422298" w="471233">
                    <a:moveTo>
                      <a:pt x="92265" y="94"/>
                    </a:moveTo>
                    <a:cubicBezTo>
                      <a:pt x="87009" y="-197"/>
                      <a:pt x="81637" y="173"/>
                      <a:pt x="76247" y="1382"/>
                    </a:cubicBezTo>
                    <a:cubicBezTo>
                      <a:pt x="28239" y="12154"/>
                      <a:pt x="3282" y="40942"/>
                      <a:pt x="306" y="83757"/>
                    </a:cubicBezTo>
                    <a:cubicBezTo>
                      <a:pt x="-2140" y="118964"/>
                      <a:pt x="10153" y="162787"/>
                      <a:pt x="34630" y="213471"/>
                    </a:cubicBezTo>
                    <a:cubicBezTo>
                      <a:pt x="48370" y="241926"/>
                      <a:pt x="65733" y="271837"/>
                      <a:pt x="85686" y="302714"/>
                    </a:cubicBezTo>
                    <a:cubicBezTo>
                      <a:pt x="104252" y="331448"/>
                      <a:pt x="124016" y="359465"/>
                      <a:pt x="143894" y="385521"/>
                    </a:cubicBezTo>
                    <a:cubicBezTo>
                      <a:pt x="150853" y="394641"/>
                      <a:pt x="157395" y="402760"/>
                      <a:pt x="163201" y="409979"/>
                    </a:cubicBezTo>
                    <a:cubicBezTo>
                      <a:pt x="165237" y="412505"/>
                      <a:pt x="170147" y="418572"/>
                      <a:pt x="170495" y="418984"/>
                    </a:cubicBezTo>
                    <a:cubicBezTo>
                      <a:pt x="173176" y="422185"/>
                      <a:pt x="177740" y="423217"/>
                      <a:pt x="181507" y="421419"/>
                    </a:cubicBezTo>
                    <a:cubicBezTo>
                      <a:pt x="182092" y="421140"/>
                      <a:pt x="190511" y="417011"/>
                      <a:pt x="193949" y="415268"/>
                    </a:cubicBezTo>
                    <a:cubicBezTo>
                      <a:pt x="203756" y="410301"/>
                      <a:pt x="214657" y="404654"/>
                      <a:pt x="226414" y="398248"/>
                    </a:cubicBezTo>
                    <a:cubicBezTo>
                      <a:pt x="260009" y="379940"/>
                      <a:pt x="293552" y="359702"/>
                      <a:pt x="324951" y="338327"/>
                    </a:cubicBezTo>
                    <a:cubicBezTo>
                      <a:pt x="388904" y="294790"/>
                      <a:pt x="435423" y="251914"/>
                      <a:pt x="457386" y="210897"/>
                    </a:cubicBezTo>
                    <a:cubicBezTo>
                      <a:pt x="477800" y="172769"/>
                      <a:pt x="476179" y="137059"/>
                      <a:pt x="448945" y="106497"/>
                    </a:cubicBezTo>
                    <a:cubicBezTo>
                      <a:pt x="423837" y="78323"/>
                      <a:pt x="389517" y="74886"/>
                      <a:pt x="349981" y="91196"/>
                    </a:cubicBezTo>
                    <a:cubicBezTo>
                      <a:pt x="326075" y="101057"/>
                      <a:pt x="300924" y="117743"/>
                      <a:pt x="275323" y="139390"/>
                    </a:cubicBezTo>
                    <a:cubicBezTo>
                      <a:pt x="260623" y="151820"/>
                      <a:pt x="246754" y="165137"/>
                      <a:pt x="233994" y="178435"/>
                    </a:cubicBezTo>
                    <a:cubicBezTo>
                      <a:pt x="231862" y="180657"/>
                      <a:pt x="230188" y="182527"/>
                      <a:pt x="228273" y="184586"/>
                    </a:cubicBezTo>
                    <a:cubicBezTo>
                      <a:pt x="226533" y="179540"/>
                      <a:pt x="224951" y="174536"/>
                      <a:pt x="222838" y="168853"/>
                    </a:cubicBezTo>
                    <a:cubicBezTo>
                      <a:pt x="214320" y="145936"/>
                      <a:pt x="204494" y="123081"/>
                      <a:pt x="193663" y="101634"/>
                    </a:cubicBezTo>
                    <a:cubicBezTo>
                      <a:pt x="162572" y="40080"/>
                      <a:pt x="129059" y="2129"/>
                      <a:pt x="92265" y="94"/>
                    </a:cubicBezTo>
                    <a:close/>
                    <a:moveTo>
                      <a:pt x="92122" y="18542"/>
                    </a:moveTo>
                    <a:cubicBezTo>
                      <a:pt x="120043" y="21280"/>
                      <a:pt x="149451" y="54532"/>
                      <a:pt x="177359" y="109789"/>
                    </a:cubicBezTo>
                    <a:cubicBezTo>
                      <a:pt x="187852" y="130562"/>
                      <a:pt x="197379" y="152968"/>
                      <a:pt x="205676" y="175289"/>
                    </a:cubicBezTo>
                    <a:cubicBezTo>
                      <a:pt x="208581" y="183104"/>
                      <a:pt x="211087" y="190385"/>
                      <a:pt x="213256" y="196882"/>
                    </a:cubicBezTo>
                    <a:cubicBezTo>
                      <a:pt x="214013" y="199153"/>
                      <a:pt x="215726" y="204551"/>
                      <a:pt x="215830" y="204891"/>
                    </a:cubicBezTo>
                    <a:cubicBezTo>
                      <a:pt x="217943" y="211820"/>
                      <a:pt x="226878" y="213702"/>
                      <a:pt x="231562" y="208182"/>
                    </a:cubicBezTo>
                    <a:cubicBezTo>
                      <a:pt x="231722" y="207994"/>
                      <a:pt x="234400" y="204909"/>
                      <a:pt x="235566" y="203604"/>
                    </a:cubicBezTo>
                    <a:cubicBezTo>
                      <a:pt x="238917" y="199863"/>
                      <a:pt x="242832" y="195661"/>
                      <a:pt x="247151" y="191162"/>
                    </a:cubicBezTo>
                    <a:cubicBezTo>
                      <a:pt x="259499" y="178295"/>
                      <a:pt x="273022" y="165392"/>
                      <a:pt x="287194" y="153405"/>
                    </a:cubicBezTo>
                    <a:cubicBezTo>
                      <a:pt x="311471" y="132881"/>
                      <a:pt x="335110" y="117093"/>
                      <a:pt x="356988" y="108070"/>
                    </a:cubicBezTo>
                    <a:cubicBezTo>
                      <a:pt x="390009" y="94450"/>
                      <a:pt x="416149" y="97098"/>
                      <a:pt x="435362" y="118654"/>
                    </a:cubicBezTo>
                    <a:cubicBezTo>
                      <a:pt x="457094" y="143040"/>
                      <a:pt x="458382" y="170547"/>
                      <a:pt x="441367" y="202317"/>
                    </a:cubicBezTo>
                    <a:cubicBezTo>
                      <a:pt x="421153" y="240067"/>
                      <a:pt x="376352" y="281164"/>
                      <a:pt x="314653" y="323165"/>
                    </a:cubicBezTo>
                    <a:cubicBezTo>
                      <a:pt x="283800" y="344169"/>
                      <a:pt x="250792" y="364049"/>
                      <a:pt x="217690" y="382090"/>
                    </a:cubicBezTo>
                    <a:cubicBezTo>
                      <a:pt x="206102" y="388405"/>
                      <a:pt x="195300" y="394082"/>
                      <a:pt x="185654" y="398964"/>
                    </a:cubicBezTo>
                    <a:cubicBezTo>
                      <a:pt x="184098" y="399754"/>
                      <a:pt x="182448" y="400507"/>
                      <a:pt x="180077" y="401679"/>
                    </a:cubicBezTo>
                    <a:cubicBezTo>
                      <a:pt x="178959" y="400312"/>
                      <a:pt x="178227" y="399438"/>
                      <a:pt x="177502" y="398533"/>
                    </a:cubicBezTo>
                    <a:cubicBezTo>
                      <a:pt x="171792" y="391435"/>
                      <a:pt x="165342" y="383359"/>
                      <a:pt x="158481" y="374366"/>
                    </a:cubicBezTo>
                    <a:cubicBezTo>
                      <a:pt x="138875" y="348668"/>
                      <a:pt x="119275" y="321143"/>
                      <a:pt x="100989" y="292847"/>
                    </a:cubicBezTo>
                    <a:cubicBezTo>
                      <a:pt x="81420" y="262565"/>
                      <a:pt x="64601" y="233175"/>
                      <a:pt x="51219" y="205462"/>
                    </a:cubicBezTo>
                    <a:cubicBezTo>
                      <a:pt x="1018" y="101506"/>
                      <a:pt x="5506" y="36030"/>
                      <a:pt x="80252" y="19258"/>
                    </a:cubicBezTo>
                    <a:cubicBezTo>
                      <a:pt x="84173" y="18378"/>
                      <a:pt x="88134" y="18153"/>
                      <a:pt x="92122" y="18542"/>
                    </a:cubicBezTo>
                    <a:close/>
                  </a:path>
                </a:pathLst>
              </a:custGeom>
              <a:solidFill>
                <a:srgbClr val="F5F5F4"/>
              </a:solidFill>
              <a:ln>
                <a:noFill/>
              </a:ln>
              <a:effectLst>
                <a:outerShdw rotWithShape="0" algn="bl" dir="5400000" dist="19050">
                  <a:srgbClr val="000000">
                    <a:alpha val="2549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92" name="Google Shape;2992;p27"/>
          <p:cNvGrpSpPr/>
          <p:nvPr/>
        </p:nvGrpSpPr>
        <p:grpSpPr>
          <a:xfrm rot="815216">
            <a:off x="4053460" y="758892"/>
            <a:ext cx="1860616" cy="1773420"/>
            <a:chOff x="1827841" y="4276132"/>
            <a:chExt cx="1718823" cy="1638272"/>
          </a:xfrm>
        </p:grpSpPr>
        <p:sp>
          <p:nvSpPr>
            <p:cNvPr id="2993" name="Google Shape;2993;p27"/>
            <p:cNvSpPr/>
            <p:nvPr/>
          </p:nvSpPr>
          <p:spPr>
            <a:xfrm>
              <a:off x="1827841" y="4336562"/>
              <a:ext cx="1718823" cy="1577842"/>
            </a:xfrm>
            <a:custGeom>
              <a:rect b="b" l="l" r="r" t="t"/>
              <a:pathLst>
                <a:path extrusionOk="0" h="652675" w="710992">
                  <a:moveTo>
                    <a:pt x="257935" y="120"/>
                  </a:moveTo>
                  <a:cubicBezTo>
                    <a:pt x="284956" y="-5788"/>
                    <a:pt x="430221" y="208706"/>
                    <a:pt x="430221" y="208706"/>
                  </a:cubicBezTo>
                  <a:cubicBezTo>
                    <a:pt x="430221" y="208706"/>
                    <a:pt x="648225" y="121309"/>
                    <a:pt x="705801" y="149131"/>
                  </a:cubicBezTo>
                  <a:cubicBezTo>
                    <a:pt x="715140" y="153643"/>
                    <a:pt x="709493" y="209841"/>
                    <a:pt x="707143" y="220747"/>
                  </a:cubicBezTo>
                  <a:cubicBezTo>
                    <a:pt x="701326" y="247695"/>
                    <a:pt x="568710" y="392796"/>
                    <a:pt x="568710" y="392796"/>
                  </a:cubicBezTo>
                  <a:cubicBezTo>
                    <a:pt x="568710" y="392796"/>
                    <a:pt x="640386" y="445187"/>
                    <a:pt x="657576" y="495052"/>
                  </a:cubicBezTo>
                  <a:cubicBezTo>
                    <a:pt x="664911" y="516323"/>
                    <a:pt x="642493" y="555422"/>
                    <a:pt x="634666" y="560467"/>
                  </a:cubicBezTo>
                  <a:cubicBezTo>
                    <a:pt x="608488" y="577360"/>
                    <a:pt x="388554" y="499831"/>
                    <a:pt x="388554" y="499831"/>
                  </a:cubicBezTo>
                  <a:cubicBezTo>
                    <a:pt x="388554" y="499831"/>
                    <a:pt x="234448" y="661709"/>
                    <a:pt x="196430" y="652279"/>
                  </a:cubicBezTo>
                  <a:cubicBezTo>
                    <a:pt x="154793" y="641956"/>
                    <a:pt x="162426" y="415245"/>
                    <a:pt x="162426" y="415245"/>
                  </a:cubicBezTo>
                  <a:cubicBezTo>
                    <a:pt x="162426" y="415245"/>
                    <a:pt x="7894" y="340229"/>
                    <a:pt x="3668" y="314896"/>
                  </a:cubicBezTo>
                  <a:cubicBezTo>
                    <a:pt x="2606" y="308520"/>
                    <a:pt x="-7936" y="242103"/>
                    <a:pt x="12430" y="233972"/>
                  </a:cubicBezTo>
                  <a:cubicBezTo>
                    <a:pt x="73019" y="209786"/>
                    <a:pt x="206443" y="242485"/>
                    <a:pt x="206443" y="242485"/>
                  </a:cubicBezTo>
                  <a:cubicBezTo>
                    <a:pt x="206443" y="242485"/>
                    <a:pt x="230914" y="6034"/>
                    <a:pt x="257935" y="12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4" name="Google Shape;2994;p27"/>
            <p:cNvSpPr/>
            <p:nvPr/>
          </p:nvSpPr>
          <p:spPr>
            <a:xfrm>
              <a:off x="1854861" y="4276132"/>
              <a:ext cx="1686453" cy="1485977"/>
            </a:xfrm>
            <a:custGeom>
              <a:rect b="b" l="l" r="r" t="t"/>
              <a:pathLst>
                <a:path extrusionOk="0" h="614675" w="697602">
                  <a:moveTo>
                    <a:pt x="255085" y="155"/>
                  </a:moveTo>
                  <a:cubicBezTo>
                    <a:pt x="282107" y="-5759"/>
                    <a:pt x="440864" y="159756"/>
                    <a:pt x="440864" y="159756"/>
                  </a:cubicBezTo>
                  <a:cubicBezTo>
                    <a:pt x="440864" y="159756"/>
                    <a:pt x="684067" y="152154"/>
                    <a:pt x="696734" y="176643"/>
                  </a:cubicBezTo>
                  <a:cubicBezTo>
                    <a:pt x="709400" y="201132"/>
                    <a:pt x="579358" y="343847"/>
                    <a:pt x="579358" y="343847"/>
                  </a:cubicBezTo>
                  <a:cubicBezTo>
                    <a:pt x="579358" y="343847"/>
                    <a:pt x="666336" y="508512"/>
                    <a:pt x="640159" y="525405"/>
                  </a:cubicBezTo>
                  <a:cubicBezTo>
                    <a:pt x="613976" y="542292"/>
                    <a:pt x="385977" y="460378"/>
                    <a:pt x="385977" y="460378"/>
                  </a:cubicBezTo>
                  <a:cubicBezTo>
                    <a:pt x="385977" y="460378"/>
                    <a:pt x="219618" y="625894"/>
                    <a:pt x="193441" y="614071"/>
                  </a:cubicBezTo>
                  <a:cubicBezTo>
                    <a:pt x="167263" y="602249"/>
                    <a:pt x="187532" y="388599"/>
                    <a:pt x="187532" y="388599"/>
                  </a:cubicBezTo>
                  <a:cubicBezTo>
                    <a:pt x="187532" y="388599"/>
                    <a:pt x="4286" y="292336"/>
                    <a:pt x="60" y="267003"/>
                  </a:cubicBezTo>
                  <a:cubicBezTo>
                    <a:pt x="-4161" y="241664"/>
                    <a:pt x="217086" y="193536"/>
                    <a:pt x="217086" y="193536"/>
                  </a:cubicBezTo>
                  <a:cubicBezTo>
                    <a:pt x="217086" y="193536"/>
                    <a:pt x="228064" y="6063"/>
                    <a:pt x="255085" y="155"/>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5" name="Google Shape;2995;p27"/>
            <p:cNvSpPr/>
            <p:nvPr/>
          </p:nvSpPr>
          <p:spPr>
            <a:xfrm>
              <a:off x="2012799" y="4403583"/>
              <a:ext cx="1372062" cy="1214127"/>
            </a:xfrm>
            <a:custGeom>
              <a:rect b="b" l="l" r="r" t="t"/>
              <a:pathLst>
                <a:path extrusionOk="0" h="502224" w="567554">
                  <a:moveTo>
                    <a:pt x="208020" y="297"/>
                  </a:moveTo>
                  <a:cubicBezTo>
                    <a:pt x="192463" y="3698"/>
                    <a:pt x="185183" y="31284"/>
                    <a:pt x="178273" y="84106"/>
                  </a:cubicBezTo>
                  <a:cubicBezTo>
                    <a:pt x="176068" y="100932"/>
                    <a:pt x="174180" y="118887"/>
                    <a:pt x="172692" y="136879"/>
                  </a:cubicBezTo>
                  <a:cubicBezTo>
                    <a:pt x="172322" y="141409"/>
                    <a:pt x="171794" y="148653"/>
                    <a:pt x="171405" y="154179"/>
                  </a:cubicBezTo>
                  <a:cubicBezTo>
                    <a:pt x="165448" y="155533"/>
                    <a:pt x="156522" y="157506"/>
                    <a:pt x="151245" y="158757"/>
                  </a:cubicBezTo>
                  <a:cubicBezTo>
                    <a:pt x="131110" y="163530"/>
                    <a:pt x="110993" y="168576"/>
                    <a:pt x="92175" y="173774"/>
                  </a:cubicBezTo>
                  <a:cubicBezTo>
                    <a:pt x="74730" y="178595"/>
                    <a:pt x="59343" y="183325"/>
                    <a:pt x="46415" y="187788"/>
                  </a:cubicBezTo>
                  <a:cubicBezTo>
                    <a:pt x="12909" y="199362"/>
                    <a:pt x="-2017" y="207408"/>
                    <a:pt x="218" y="220827"/>
                  </a:cubicBezTo>
                  <a:cubicBezTo>
                    <a:pt x="2185" y="232619"/>
                    <a:pt x="22843" y="248116"/>
                    <a:pt x="63004" y="272599"/>
                  </a:cubicBezTo>
                  <a:cubicBezTo>
                    <a:pt x="67898" y="275580"/>
                    <a:pt x="72987" y="278762"/>
                    <a:pt x="78306" y="281895"/>
                  </a:cubicBezTo>
                  <a:cubicBezTo>
                    <a:pt x="94549" y="291465"/>
                    <a:pt x="111976" y="301278"/>
                    <a:pt x="129361" y="310781"/>
                  </a:cubicBezTo>
                  <a:cubicBezTo>
                    <a:pt x="134055" y="313349"/>
                    <a:pt x="142277" y="317709"/>
                    <a:pt x="147238" y="320363"/>
                  </a:cubicBezTo>
                  <a:cubicBezTo>
                    <a:pt x="147068" y="322281"/>
                    <a:pt x="146910" y="323575"/>
                    <a:pt x="146806" y="324801"/>
                  </a:cubicBezTo>
                  <a:cubicBezTo>
                    <a:pt x="146114" y="333114"/>
                    <a:pt x="145452" y="342204"/>
                    <a:pt x="144809" y="351828"/>
                  </a:cubicBezTo>
                  <a:cubicBezTo>
                    <a:pt x="143600" y="369717"/>
                    <a:pt x="142568" y="387278"/>
                    <a:pt x="142088" y="403746"/>
                  </a:cubicBezTo>
                  <a:cubicBezTo>
                    <a:pt x="140364" y="462950"/>
                    <a:pt x="143181" y="494446"/>
                    <a:pt x="157676" y="500992"/>
                  </a:cubicBezTo>
                  <a:cubicBezTo>
                    <a:pt x="171538" y="507252"/>
                    <a:pt x="197115" y="489552"/>
                    <a:pt x="241915" y="450508"/>
                  </a:cubicBezTo>
                  <a:cubicBezTo>
                    <a:pt x="246093" y="446870"/>
                    <a:pt x="250416" y="443124"/>
                    <a:pt x="254788" y="439213"/>
                  </a:cubicBezTo>
                  <a:cubicBezTo>
                    <a:pt x="269701" y="425848"/>
                    <a:pt x="285070" y="411470"/>
                    <a:pt x="299977" y="397163"/>
                  </a:cubicBezTo>
                  <a:cubicBezTo>
                    <a:pt x="304094" y="393217"/>
                    <a:pt x="311399" y="386082"/>
                    <a:pt x="315425" y="382147"/>
                  </a:cubicBezTo>
                  <a:cubicBezTo>
                    <a:pt x="320477" y="383920"/>
                    <a:pt x="328948" y="386895"/>
                    <a:pt x="333872" y="388583"/>
                  </a:cubicBezTo>
                  <a:cubicBezTo>
                    <a:pt x="352071" y="394820"/>
                    <a:pt x="370937" y="401068"/>
                    <a:pt x="389506" y="406891"/>
                  </a:cubicBezTo>
                  <a:cubicBezTo>
                    <a:pt x="397047" y="409253"/>
                    <a:pt x="404407" y="411488"/>
                    <a:pt x="411530" y="413613"/>
                  </a:cubicBezTo>
                  <a:cubicBezTo>
                    <a:pt x="471140" y="431380"/>
                    <a:pt x="506025" y="438351"/>
                    <a:pt x="518218" y="430488"/>
                  </a:cubicBezTo>
                  <a:cubicBezTo>
                    <a:pt x="533149" y="420851"/>
                    <a:pt x="526938" y="394461"/>
                    <a:pt x="507780" y="348398"/>
                  </a:cubicBezTo>
                  <a:cubicBezTo>
                    <a:pt x="505236" y="342277"/>
                    <a:pt x="502418" y="335895"/>
                    <a:pt x="499485" y="329374"/>
                  </a:cubicBezTo>
                  <a:cubicBezTo>
                    <a:pt x="493771" y="316658"/>
                    <a:pt x="487723" y="303870"/>
                    <a:pt x="481609" y="291617"/>
                  </a:cubicBezTo>
                  <a:cubicBezTo>
                    <a:pt x="480230" y="288854"/>
                    <a:pt x="478269" y="285132"/>
                    <a:pt x="476314" y="281324"/>
                  </a:cubicBezTo>
                  <a:cubicBezTo>
                    <a:pt x="479708" y="277523"/>
                    <a:pt x="484007" y="272599"/>
                    <a:pt x="486758" y="269453"/>
                  </a:cubicBezTo>
                  <a:cubicBezTo>
                    <a:pt x="497743" y="256884"/>
                    <a:pt x="508812" y="243974"/>
                    <a:pt x="519080" y="231265"/>
                  </a:cubicBezTo>
                  <a:cubicBezTo>
                    <a:pt x="522663" y="226826"/>
                    <a:pt x="526094" y="222473"/>
                    <a:pt x="529373" y="218253"/>
                  </a:cubicBezTo>
                  <a:cubicBezTo>
                    <a:pt x="559308" y="179737"/>
                    <a:pt x="572564" y="157021"/>
                    <a:pt x="565842" y="144026"/>
                  </a:cubicBezTo>
                  <a:cubicBezTo>
                    <a:pt x="558968" y="130734"/>
                    <a:pt x="524278" y="126714"/>
                    <a:pt x="457435" y="125293"/>
                  </a:cubicBezTo>
                  <a:cubicBezTo>
                    <a:pt x="430614" y="124723"/>
                    <a:pt x="402021" y="124765"/>
                    <a:pt x="374635" y="125293"/>
                  </a:cubicBezTo>
                  <a:cubicBezTo>
                    <a:pt x="370694" y="125366"/>
                    <a:pt x="363869" y="125482"/>
                    <a:pt x="360044" y="125579"/>
                  </a:cubicBezTo>
                  <a:cubicBezTo>
                    <a:pt x="356771" y="122215"/>
                    <a:pt x="347966" y="113246"/>
                    <a:pt x="343600" y="108844"/>
                  </a:cubicBezTo>
                  <a:cubicBezTo>
                    <a:pt x="328917" y="94040"/>
                    <a:pt x="313871" y="79199"/>
                    <a:pt x="299261" y="65367"/>
                  </a:cubicBezTo>
                  <a:cubicBezTo>
                    <a:pt x="295393" y="61705"/>
                    <a:pt x="291531" y="58214"/>
                    <a:pt x="287821" y="54783"/>
                  </a:cubicBezTo>
                  <a:cubicBezTo>
                    <a:pt x="245996" y="16085"/>
                    <a:pt x="221397" y="-2629"/>
                    <a:pt x="208020" y="297"/>
                  </a:cubicBezTo>
                  <a:close/>
                  <a:moveTo>
                    <a:pt x="212307" y="18745"/>
                  </a:moveTo>
                  <a:cubicBezTo>
                    <a:pt x="213425" y="19121"/>
                    <a:pt x="214876" y="19674"/>
                    <a:pt x="216600" y="20603"/>
                  </a:cubicBezTo>
                  <a:cubicBezTo>
                    <a:pt x="220711" y="22819"/>
                    <a:pt x="226030" y="26262"/>
                    <a:pt x="232333" y="31047"/>
                  </a:cubicBezTo>
                  <a:cubicBezTo>
                    <a:pt x="243937" y="39852"/>
                    <a:pt x="258480" y="52597"/>
                    <a:pt x="275379" y="68227"/>
                  </a:cubicBezTo>
                  <a:cubicBezTo>
                    <a:pt x="279034" y="71609"/>
                    <a:pt x="282860" y="75052"/>
                    <a:pt x="286679" y="78671"/>
                  </a:cubicBezTo>
                  <a:cubicBezTo>
                    <a:pt x="301131" y="92352"/>
                    <a:pt x="316032" y="107040"/>
                    <a:pt x="330581" y="121717"/>
                  </a:cubicBezTo>
                  <a:cubicBezTo>
                    <a:pt x="335676" y="126854"/>
                    <a:pt x="349520" y="141075"/>
                    <a:pt x="349745" y="141312"/>
                  </a:cubicBezTo>
                  <a:cubicBezTo>
                    <a:pt x="351543" y="143182"/>
                    <a:pt x="354020" y="144111"/>
                    <a:pt x="356613" y="144026"/>
                  </a:cubicBezTo>
                  <a:cubicBezTo>
                    <a:pt x="357475" y="144002"/>
                    <a:pt x="369941" y="143692"/>
                    <a:pt x="374920" y="143601"/>
                  </a:cubicBezTo>
                  <a:cubicBezTo>
                    <a:pt x="402075" y="143079"/>
                    <a:pt x="430469" y="143030"/>
                    <a:pt x="457010" y="143601"/>
                  </a:cubicBezTo>
                  <a:cubicBezTo>
                    <a:pt x="483497" y="144160"/>
                    <a:pt x="505794" y="145380"/>
                    <a:pt x="522511" y="147317"/>
                  </a:cubicBezTo>
                  <a:cubicBezTo>
                    <a:pt x="531722" y="148386"/>
                    <a:pt x="539082" y="149588"/>
                    <a:pt x="544249" y="151033"/>
                  </a:cubicBezTo>
                  <a:cubicBezTo>
                    <a:pt x="546350" y="151622"/>
                    <a:pt x="547796" y="152193"/>
                    <a:pt x="548967" y="152752"/>
                  </a:cubicBezTo>
                  <a:cubicBezTo>
                    <a:pt x="548840" y="153456"/>
                    <a:pt x="548749" y="154130"/>
                    <a:pt x="548397" y="155181"/>
                  </a:cubicBezTo>
                  <a:cubicBezTo>
                    <a:pt x="547231" y="158630"/>
                    <a:pt x="545039" y="163141"/>
                    <a:pt x="541814" y="168625"/>
                  </a:cubicBezTo>
                  <a:cubicBezTo>
                    <a:pt x="535773" y="178911"/>
                    <a:pt x="526652" y="191875"/>
                    <a:pt x="514933" y="206952"/>
                  </a:cubicBezTo>
                  <a:cubicBezTo>
                    <a:pt x="511727" y="211081"/>
                    <a:pt x="508290" y="215332"/>
                    <a:pt x="504774" y="219686"/>
                  </a:cubicBezTo>
                  <a:cubicBezTo>
                    <a:pt x="494676" y="232188"/>
                    <a:pt x="483868" y="245037"/>
                    <a:pt x="473029" y="257436"/>
                  </a:cubicBezTo>
                  <a:cubicBezTo>
                    <a:pt x="469234" y="261778"/>
                    <a:pt x="458753" y="273558"/>
                    <a:pt x="458583" y="273740"/>
                  </a:cubicBezTo>
                  <a:cubicBezTo>
                    <a:pt x="455984" y="276594"/>
                    <a:pt x="455492" y="280772"/>
                    <a:pt x="457296" y="284184"/>
                  </a:cubicBezTo>
                  <a:cubicBezTo>
                    <a:pt x="457684" y="284919"/>
                    <a:pt x="463058" y="295558"/>
                    <a:pt x="465159" y="299772"/>
                  </a:cubicBezTo>
                  <a:cubicBezTo>
                    <a:pt x="471171" y="311819"/>
                    <a:pt x="477291" y="324485"/>
                    <a:pt x="482896" y="336958"/>
                  </a:cubicBezTo>
                  <a:cubicBezTo>
                    <a:pt x="485756" y="343327"/>
                    <a:pt x="488428" y="349448"/>
                    <a:pt x="490905" y="355405"/>
                  </a:cubicBezTo>
                  <a:cubicBezTo>
                    <a:pt x="498204" y="372954"/>
                    <a:pt x="503426" y="387849"/>
                    <a:pt x="506061" y="399167"/>
                  </a:cubicBezTo>
                  <a:cubicBezTo>
                    <a:pt x="507452" y="405118"/>
                    <a:pt x="508077" y="409891"/>
                    <a:pt x="507926" y="413182"/>
                  </a:cubicBezTo>
                  <a:cubicBezTo>
                    <a:pt x="507877" y="414123"/>
                    <a:pt x="507762" y="414676"/>
                    <a:pt x="507634" y="415186"/>
                  </a:cubicBezTo>
                  <a:cubicBezTo>
                    <a:pt x="505485" y="416090"/>
                    <a:pt x="494676" y="415410"/>
                    <a:pt x="478603" y="412180"/>
                  </a:cubicBezTo>
                  <a:cubicBezTo>
                    <a:pt x="462330" y="408913"/>
                    <a:pt x="441265" y="403351"/>
                    <a:pt x="416679" y="396022"/>
                  </a:cubicBezTo>
                  <a:cubicBezTo>
                    <a:pt x="409641" y="393921"/>
                    <a:pt x="402403" y="391784"/>
                    <a:pt x="394940" y="389440"/>
                  </a:cubicBezTo>
                  <a:cubicBezTo>
                    <a:pt x="376542" y="383671"/>
                    <a:pt x="357797" y="377465"/>
                    <a:pt x="339738" y="371278"/>
                  </a:cubicBezTo>
                  <a:cubicBezTo>
                    <a:pt x="333417" y="369116"/>
                    <a:pt x="316415" y="363080"/>
                    <a:pt x="316142" y="362983"/>
                  </a:cubicBezTo>
                  <a:cubicBezTo>
                    <a:pt x="312814" y="361787"/>
                    <a:pt x="309061" y="362637"/>
                    <a:pt x="306560" y="365127"/>
                  </a:cubicBezTo>
                  <a:cubicBezTo>
                    <a:pt x="306329" y="365357"/>
                    <a:pt x="292418" y="379044"/>
                    <a:pt x="287250" y="384005"/>
                  </a:cubicBezTo>
                  <a:cubicBezTo>
                    <a:pt x="272483" y="398178"/>
                    <a:pt x="257229" y="412271"/>
                    <a:pt x="242486" y="425484"/>
                  </a:cubicBezTo>
                  <a:cubicBezTo>
                    <a:pt x="238175" y="429340"/>
                    <a:pt x="234009" y="433196"/>
                    <a:pt x="229898" y="436778"/>
                  </a:cubicBezTo>
                  <a:cubicBezTo>
                    <a:pt x="212168" y="452232"/>
                    <a:pt x="196896" y="464492"/>
                    <a:pt x="184849" y="472817"/>
                  </a:cubicBezTo>
                  <a:cubicBezTo>
                    <a:pt x="178345" y="477322"/>
                    <a:pt x="172959" y="480559"/>
                    <a:pt x="168830" y="482399"/>
                  </a:cubicBezTo>
                  <a:cubicBezTo>
                    <a:pt x="167470" y="483012"/>
                    <a:pt x="166462" y="483146"/>
                    <a:pt x="165545" y="483401"/>
                  </a:cubicBezTo>
                  <a:cubicBezTo>
                    <a:pt x="165132" y="482532"/>
                    <a:pt x="164677" y="481707"/>
                    <a:pt x="164258" y="480255"/>
                  </a:cubicBezTo>
                  <a:cubicBezTo>
                    <a:pt x="162983" y="475871"/>
                    <a:pt x="161957" y="469611"/>
                    <a:pt x="161252" y="461662"/>
                  </a:cubicBezTo>
                  <a:cubicBezTo>
                    <a:pt x="159965" y="447077"/>
                    <a:pt x="159722" y="427482"/>
                    <a:pt x="160396" y="404317"/>
                  </a:cubicBezTo>
                  <a:cubicBezTo>
                    <a:pt x="160870" y="388104"/>
                    <a:pt x="161781" y="370786"/>
                    <a:pt x="162971" y="353116"/>
                  </a:cubicBezTo>
                  <a:cubicBezTo>
                    <a:pt x="163608" y="343595"/>
                    <a:pt x="165485" y="320879"/>
                    <a:pt x="165685" y="318650"/>
                  </a:cubicBezTo>
                  <a:cubicBezTo>
                    <a:pt x="165806" y="317320"/>
                    <a:pt x="165928" y="316403"/>
                    <a:pt x="165970" y="315930"/>
                  </a:cubicBezTo>
                  <a:cubicBezTo>
                    <a:pt x="166323" y="312232"/>
                    <a:pt x="164398" y="308795"/>
                    <a:pt x="161113" y="307064"/>
                  </a:cubicBezTo>
                  <a:cubicBezTo>
                    <a:pt x="160833" y="306919"/>
                    <a:pt x="144117" y="297920"/>
                    <a:pt x="138087" y="294622"/>
                  </a:cubicBezTo>
                  <a:cubicBezTo>
                    <a:pt x="120860" y="285205"/>
                    <a:pt x="103658" y="275477"/>
                    <a:pt x="87603" y="266022"/>
                  </a:cubicBezTo>
                  <a:cubicBezTo>
                    <a:pt x="82356" y="262932"/>
                    <a:pt x="77395" y="259944"/>
                    <a:pt x="72586" y="257011"/>
                  </a:cubicBezTo>
                  <a:cubicBezTo>
                    <a:pt x="42766" y="238831"/>
                    <a:pt x="23049" y="224149"/>
                    <a:pt x="20098" y="219540"/>
                  </a:cubicBezTo>
                  <a:cubicBezTo>
                    <a:pt x="21276" y="218659"/>
                    <a:pt x="22211" y="217785"/>
                    <a:pt x="24246" y="216680"/>
                  </a:cubicBezTo>
                  <a:cubicBezTo>
                    <a:pt x="30548" y="213255"/>
                    <a:pt x="40039" y="209320"/>
                    <a:pt x="52275" y="205094"/>
                  </a:cubicBezTo>
                  <a:cubicBezTo>
                    <a:pt x="64796" y="200771"/>
                    <a:pt x="79933" y="196095"/>
                    <a:pt x="97039" y="191365"/>
                  </a:cubicBezTo>
                  <a:cubicBezTo>
                    <a:pt x="115614" y="186234"/>
                    <a:pt x="135603" y="181218"/>
                    <a:pt x="155532" y="176494"/>
                  </a:cubicBezTo>
                  <a:cubicBezTo>
                    <a:pt x="162509" y="174836"/>
                    <a:pt x="181667" y="170555"/>
                    <a:pt x="181989" y="170483"/>
                  </a:cubicBezTo>
                  <a:cubicBezTo>
                    <a:pt x="186002" y="169614"/>
                    <a:pt x="189045" y="166147"/>
                    <a:pt x="189288" y="162048"/>
                  </a:cubicBezTo>
                  <a:cubicBezTo>
                    <a:pt x="189300" y="161763"/>
                    <a:pt x="190490" y="144658"/>
                    <a:pt x="191000" y="138452"/>
                  </a:cubicBezTo>
                  <a:cubicBezTo>
                    <a:pt x="192463" y="120727"/>
                    <a:pt x="194279" y="103039"/>
                    <a:pt x="196435" y="86535"/>
                  </a:cubicBezTo>
                  <a:cubicBezTo>
                    <a:pt x="199094" y="66217"/>
                    <a:pt x="202112" y="49136"/>
                    <a:pt x="205446" y="36621"/>
                  </a:cubicBezTo>
                  <a:cubicBezTo>
                    <a:pt x="207249" y="29857"/>
                    <a:pt x="209065" y="24562"/>
                    <a:pt x="210880" y="21034"/>
                  </a:cubicBezTo>
                  <a:cubicBezTo>
                    <a:pt x="211445" y="19935"/>
                    <a:pt x="211852" y="19364"/>
                    <a:pt x="212307" y="18745"/>
                  </a:cubicBezTo>
                  <a:close/>
                </a:path>
              </a:pathLst>
            </a:custGeom>
            <a:solidFill>
              <a:srgbClr val="F5F5F4"/>
            </a:solidFill>
            <a:ln>
              <a:noFill/>
            </a:ln>
            <a:effectLst>
              <a:outerShdw rotWithShape="0" algn="bl" dir="5400000" dist="19050">
                <a:srgbClr val="000000">
                  <a:alpha val="2392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96" name="Google Shape;2996;p27"/>
          <p:cNvSpPr/>
          <p:nvPr/>
        </p:nvSpPr>
        <p:spPr>
          <a:xfrm>
            <a:off x="4957385" y="1318220"/>
            <a:ext cx="181358" cy="442960"/>
          </a:xfrm>
          <a:prstGeom prst="rect">
            <a:avLst/>
          </a:prstGeom>
        </p:spPr>
        <p:txBody>
          <a:bodyPr>
            <a:prstTxWarp prst="textPlain"/>
          </a:bodyPr>
          <a:lstStyle/>
          <a:p>
            <a:pPr lvl="0" algn="ctr"/>
            <a:r>
              <a:rPr b="0" i="0">
                <a:ln>
                  <a:noFill/>
                </a:ln>
                <a:solidFill>
                  <a:srgbClr val="F5F5F4"/>
                </a:solidFill>
                <a:latin typeface="Comfortaa"/>
              </a:rPr>
              <a:t>1</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0" name="Shape 3000"/>
        <p:cNvGrpSpPr/>
        <p:nvPr/>
      </p:nvGrpSpPr>
      <p:grpSpPr>
        <a:xfrm>
          <a:off x="0" y="0"/>
          <a:ext cx="0" cy="0"/>
          <a:chOff x="0" y="0"/>
          <a:chExt cx="0" cy="0"/>
        </a:xfrm>
      </p:grpSpPr>
      <p:sp>
        <p:nvSpPr>
          <p:cNvPr id="3001" name="Google Shape;3001;p28"/>
          <p:cNvSpPr txBox="1"/>
          <p:nvPr>
            <p:ph type="title"/>
          </p:nvPr>
        </p:nvSpPr>
        <p:spPr>
          <a:xfrm>
            <a:off x="1526100" y="1481825"/>
            <a:ext cx="75708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
              <a:t>Did you know?</a:t>
            </a:r>
            <a:endParaRPr/>
          </a:p>
        </p:txBody>
      </p:sp>
      <p:sp>
        <p:nvSpPr>
          <p:cNvPr id="3002" name="Google Shape;3002;p28"/>
          <p:cNvSpPr txBox="1"/>
          <p:nvPr>
            <p:ph idx="1" type="body"/>
          </p:nvPr>
        </p:nvSpPr>
        <p:spPr>
          <a:xfrm>
            <a:off x="1526100" y="2425075"/>
            <a:ext cx="7570800" cy="2951100"/>
          </a:xfrm>
          <a:prstGeom prst="rect">
            <a:avLst/>
          </a:prstGeom>
          <a:noFill/>
          <a:ln>
            <a:noFill/>
          </a:ln>
        </p:spPr>
        <p:txBody>
          <a:bodyPr anchorCtr="0" anchor="t" bIns="121900" lIns="121900" spcFirstLastPara="1" rIns="121900" wrap="square" tIns="121900">
            <a:normAutofit lnSpcReduction="10000"/>
          </a:bodyPr>
          <a:lstStyle/>
          <a:p>
            <a:pPr indent="0" lvl="0" marL="0" rtl="0" algn="l">
              <a:lnSpc>
                <a:spcPct val="115000"/>
              </a:lnSpc>
              <a:spcBef>
                <a:spcPts val="0"/>
              </a:spcBef>
              <a:spcAft>
                <a:spcPts val="0"/>
              </a:spcAft>
              <a:buSzPts val="2000"/>
              <a:buNone/>
            </a:pPr>
            <a:r>
              <a:rPr lang="en"/>
              <a:t>Did you know that elephants can sense storms?</a:t>
            </a:r>
            <a:endParaRPr/>
          </a:p>
          <a:p>
            <a:pPr indent="0" lvl="0" marL="0" rtl="0" algn="l">
              <a:lnSpc>
                <a:spcPct val="115000"/>
              </a:lnSpc>
              <a:spcBef>
                <a:spcPts val="1600"/>
              </a:spcBef>
              <a:spcAft>
                <a:spcPts val="0"/>
              </a:spcAft>
              <a:buSzPts val="2000"/>
              <a:buNone/>
            </a:pPr>
            <a:r>
              <a:rPr lang="en"/>
              <a:t>Elephants may be able to detect a thunderstorm from hundreds of miles away, and will head towards it, looking for water. </a:t>
            </a:r>
            <a:endParaRPr/>
          </a:p>
          <a:p>
            <a:pPr indent="0" lvl="0" marL="0" rtl="0" algn="l">
              <a:lnSpc>
                <a:spcPct val="115000"/>
              </a:lnSpc>
              <a:spcBef>
                <a:spcPts val="1600"/>
              </a:spcBef>
              <a:spcAft>
                <a:spcPts val="1600"/>
              </a:spcAft>
              <a:buSzPts val="2000"/>
              <a:buNone/>
            </a:pPr>
            <a:r>
              <a:rPr lang="en"/>
              <a:t>You can add a little bit more information. But try to not overload your slides with text.</a:t>
            </a:r>
            <a:endParaRPr/>
          </a:p>
        </p:txBody>
      </p:sp>
      <p:grpSp>
        <p:nvGrpSpPr>
          <p:cNvPr id="3003" name="Google Shape;3003;p28"/>
          <p:cNvGrpSpPr/>
          <p:nvPr/>
        </p:nvGrpSpPr>
        <p:grpSpPr>
          <a:xfrm>
            <a:off x="9722102" y="4698510"/>
            <a:ext cx="2402191" cy="2109334"/>
            <a:chOff x="1699672" y="3041583"/>
            <a:chExt cx="2314919" cy="2032701"/>
          </a:xfrm>
        </p:grpSpPr>
        <p:sp>
          <p:nvSpPr>
            <p:cNvPr id="3004" name="Google Shape;3004;p28"/>
            <p:cNvSpPr/>
            <p:nvPr/>
          </p:nvSpPr>
          <p:spPr>
            <a:xfrm>
              <a:off x="1840282" y="3155038"/>
              <a:ext cx="2094012" cy="1853305"/>
            </a:xfrm>
            <a:custGeom>
              <a:rect b="b" l="l" r="r" t="t"/>
              <a:pathLst>
                <a:path extrusionOk="0" h="1182332" w="1335893">
                  <a:moveTo>
                    <a:pt x="664813" y="0"/>
                  </a:moveTo>
                  <a:lnTo>
                    <a:pt x="406235" y="195858"/>
                  </a:lnTo>
                  <a:lnTo>
                    <a:pt x="397158" y="460442"/>
                  </a:lnTo>
                  <a:lnTo>
                    <a:pt x="0" y="677668"/>
                  </a:lnTo>
                  <a:cubicBezTo>
                    <a:pt x="0" y="677668"/>
                    <a:pt x="10031" y="807346"/>
                    <a:pt x="19741" y="932828"/>
                  </a:cubicBezTo>
                  <a:cubicBezTo>
                    <a:pt x="26092" y="1014912"/>
                    <a:pt x="27094" y="1098920"/>
                    <a:pt x="41382" y="1141565"/>
                  </a:cubicBezTo>
                  <a:cubicBezTo>
                    <a:pt x="48936" y="1164111"/>
                    <a:pt x="79946" y="1174725"/>
                    <a:pt x="79946" y="1174725"/>
                  </a:cubicBezTo>
                  <a:lnTo>
                    <a:pt x="267012" y="1179030"/>
                  </a:lnTo>
                  <a:lnTo>
                    <a:pt x="383355" y="1174980"/>
                  </a:lnTo>
                  <a:lnTo>
                    <a:pt x="521935" y="1181478"/>
                  </a:lnTo>
                  <a:cubicBezTo>
                    <a:pt x="521935" y="1181478"/>
                    <a:pt x="655590" y="1175739"/>
                    <a:pt x="763912" y="1178739"/>
                  </a:cubicBezTo>
                  <a:cubicBezTo>
                    <a:pt x="872233" y="1181745"/>
                    <a:pt x="848983" y="1183093"/>
                    <a:pt x="959867" y="1181271"/>
                  </a:cubicBezTo>
                  <a:cubicBezTo>
                    <a:pt x="1004297" y="1180543"/>
                    <a:pt x="1068499" y="1174744"/>
                    <a:pt x="1127338" y="1179747"/>
                  </a:cubicBezTo>
                  <a:cubicBezTo>
                    <a:pt x="1215342" y="1187228"/>
                    <a:pt x="1335894" y="1176092"/>
                    <a:pt x="1335894" y="1176092"/>
                  </a:cubicBezTo>
                  <a:lnTo>
                    <a:pt x="1309091" y="648054"/>
                  </a:lnTo>
                  <a:lnTo>
                    <a:pt x="934983" y="438788"/>
                  </a:lnTo>
                  <a:lnTo>
                    <a:pt x="928280" y="212199"/>
                  </a:lnTo>
                  <a:lnTo>
                    <a:pt x="664813" y="0"/>
                  </a:lnTo>
                  <a:close/>
                </a:path>
              </a:pathLst>
            </a:custGeom>
            <a:solidFill>
              <a:srgbClr val="AF70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5" name="Google Shape;3005;p28"/>
            <p:cNvSpPr/>
            <p:nvPr/>
          </p:nvSpPr>
          <p:spPr>
            <a:xfrm>
              <a:off x="1907127" y="3583653"/>
              <a:ext cx="2051961" cy="1382330"/>
            </a:xfrm>
            <a:custGeom>
              <a:rect b="b" l="l" r="r" t="t"/>
              <a:pathLst>
                <a:path extrusionOk="0" h="881869" w="1309066">
                  <a:moveTo>
                    <a:pt x="38783" y="878579"/>
                  </a:moveTo>
                  <a:lnTo>
                    <a:pt x="0" y="376767"/>
                  </a:lnTo>
                  <a:lnTo>
                    <a:pt x="688471" y="0"/>
                  </a:lnTo>
                  <a:lnTo>
                    <a:pt x="1309066" y="347153"/>
                  </a:lnTo>
                  <a:lnTo>
                    <a:pt x="1292908" y="881870"/>
                  </a:lnTo>
                  <a:lnTo>
                    <a:pt x="38783" y="878579"/>
                  </a:lnTo>
                  <a:close/>
                </a:path>
              </a:pathLst>
            </a:custGeom>
            <a:solidFill>
              <a:srgbClr val="C37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06" name="Google Shape;3006;p28"/>
            <p:cNvPicPr preferRelativeResize="0"/>
            <p:nvPr/>
          </p:nvPicPr>
          <p:blipFill rotWithShape="1">
            <a:blip r:embed="rId3">
              <a:alphaModFix amt="70000"/>
            </a:blip>
            <a:srcRect b="6385" l="15637" r="7366" t="2505"/>
            <a:stretch/>
          </p:blipFill>
          <p:spPr>
            <a:xfrm rot="-111687">
              <a:off x="1838605" y="3156903"/>
              <a:ext cx="2123213" cy="1883394"/>
            </a:xfrm>
            <a:custGeom>
              <a:rect b="b" l="l" r="r" t="t"/>
              <a:pathLst>
                <a:path extrusionOk="0" h="1882400" w="2122093">
                  <a:moveTo>
                    <a:pt x="1077416" y="0"/>
                  </a:moveTo>
                  <a:lnTo>
                    <a:pt x="1479467" y="346342"/>
                  </a:lnTo>
                  <a:lnTo>
                    <a:pt x="1478514" y="619770"/>
                  </a:lnTo>
                  <a:lnTo>
                    <a:pt x="2122093" y="1008256"/>
                  </a:lnTo>
                  <a:lnTo>
                    <a:pt x="2069032" y="1845732"/>
                  </a:lnTo>
                  <a:lnTo>
                    <a:pt x="2067946" y="1845693"/>
                  </a:lnTo>
                  <a:lnTo>
                    <a:pt x="2068528" y="1878642"/>
                  </a:lnTo>
                  <a:cubicBezTo>
                    <a:pt x="2068528" y="1878642"/>
                    <a:pt x="1878953" y="1889849"/>
                    <a:pt x="1741370" y="1873557"/>
                  </a:cubicBezTo>
                  <a:cubicBezTo>
                    <a:pt x="1649384" y="1862662"/>
                    <a:pt x="1548429" y="1868425"/>
                    <a:pt x="1478735" y="1867262"/>
                  </a:cubicBezTo>
                  <a:cubicBezTo>
                    <a:pt x="1304800" y="1864368"/>
                    <a:pt x="1341321" y="1863460"/>
                    <a:pt x="1171654" y="1853130"/>
                  </a:cubicBezTo>
                  <a:cubicBezTo>
                    <a:pt x="1001985" y="1842810"/>
                    <a:pt x="792148" y="1844877"/>
                    <a:pt x="792148" y="1844877"/>
                  </a:cubicBezTo>
                  <a:lnTo>
                    <a:pt x="575223" y="1827503"/>
                  </a:lnTo>
                  <a:lnTo>
                    <a:pt x="392614" y="1827819"/>
                  </a:lnTo>
                  <a:lnTo>
                    <a:pt x="99561" y="1811369"/>
                  </a:lnTo>
                  <a:cubicBezTo>
                    <a:pt x="99561" y="1811369"/>
                    <a:pt x="51494" y="1793120"/>
                    <a:pt x="40821" y="1757382"/>
                  </a:cubicBezTo>
                  <a:cubicBezTo>
                    <a:pt x="20633" y="1689783"/>
                    <a:pt x="23418" y="1558026"/>
                    <a:pt x="17717" y="1429007"/>
                  </a:cubicBezTo>
                  <a:cubicBezTo>
                    <a:pt x="9002" y="1231777"/>
                    <a:pt x="0" y="1027952"/>
                    <a:pt x="0" y="1027952"/>
                  </a:cubicBezTo>
                  <a:lnTo>
                    <a:pt x="68532" y="993361"/>
                  </a:lnTo>
                  <a:lnTo>
                    <a:pt x="68243" y="986799"/>
                  </a:lnTo>
                  <a:lnTo>
                    <a:pt x="634397" y="700873"/>
                  </a:lnTo>
                  <a:lnTo>
                    <a:pt x="661868" y="293651"/>
                  </a:lnTo>
                  <a:close/>
                </a:path>
              </a:pathLst>
            </a:custGeom>
            <a:noFill/>
            <a:ln>
              <a:noFill/>
            </a:ln>
          </p:spPr>
        </p:pic>
        <p:sp>
          <p:nvSpPr>
            <p:cNvPr id="3007" name="Google Shape;3007;p28"/>
            <p:cNvSpPr/>
            <p:nvPr/>
          </p:nvSpPr>
          <p:spPr>
            <a:xfrm>
              <a:off x="2427646" y="3143533"/>
              <a:ext cx="917044" cy="1856857"/>
            </a:xfrm>
            <a:custGeom>
              <a:rect b="b" l="l" r="r" t="t"/>
              <a:pathLst>
                <a:path extrusionOk="0" h="1184598" w="585036">
                  <a:moveTo>
                    <a:pt x="27950" y="369742"/>
                  </a:moveTo>
                  <a:lnTo>
                    <a:pt x="33937" y="195785"/>
                  </a:lnTo>
                  <a:lnTo>
                    <a:pt x="292522" y="0"/>
                  </a:lnTo>
                  <a:lnTo>
                    <a:pt x="555951" y="212241"/>
                  </a:lnTo>
                  <a:lnTo>
                    <a:pt x="585037" y="1184599"/>
                  </a:lnTo>
                  <a:lnTo>
                    <a:pt x="0" y="1181308"/>
                  </a:lnTo>
                  <a:lnTo>
                    <a:pt x="27950" y="369742"/>
                  </a:lnTo>
                </a:path>
              </a:pathLst>
            </a:custGeom>
            <a:solidFill>
              <a:srgbClr val="AF70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08" name="Google Shape;3008;p28"/>
            <p:cNvPicPr preferRelativeResize="0"/>
            <p:nvPr/>
          </p:nvPicPr>
          <p:blipFill rotWithShape="1">
            <a:blip r:embed="rId3">
              <a:alphaModFix amt="70000"/>
            </a:blip>
            <a:srcRect b="2981" l="41795" r="24756" t="6396"/>
            <a:stretch/>
          </p:blipFill>
          <p:spPr>
            <a:xfrm rot="-111687">
              <a:off x="2401808" y="3144479"/>
              <a:ext cx="922344" cy="1873337"/>
            </a:xfrm>
            <a:custGeom>
              <a:rect b="b" l="l" r="r" t="t"/>
              <a:pathLst>
                <a:path extrusionOk="0" h="1872348" w="921857">
                  <a:moveTo>
                    <a:pt x="519867" y="0"/>
                  </a:moveTo>
                  <a:lnTo>
                    <a:pt x="921857" y="346406"/>
                  </a:lnTo>
                  <a:lnTo>
                    <a:pt x="917033" y="1872348"/>
                  </a:lnTo>
                  <a:lnTo>
                    <a:pt x="0" y="1836850"/>
                  </a:lnTo>
                  <a:lnTo>
                    <a:pt x="85905" y="565950"/>
                  </a:lnTo>
                  <a:lnTo>
                    <a:pt x="104312" y="293536"/>
                  </a:lnTo>
                  <a:close/>
                </a:path>
              </a:pathLst>
            </a:custGeom>
            <a:noFill/>
            <a:ln>
              <a:noFill/>
            </a:ln>
          </p:spPr>
        </p:pic>
        <p:grpSp>
          <p:nvGrpSpPr>
            <p:cNvPr id="3009" name="Google Shape;3009;p28"/>
            <p:cNvGrpSpPr/>
            <p:nvPr/>
          </p:nvGrpSpPr>
          <p:grpSpPr>
            <a:xfrm>
              <a:off x="2050639" y="3334978"/>
              <a:ext cx="1707864" cy="1646363"/>
              <a:chOff x="4145340" y="4633419"/>
              <a:chExt cx="1707864" cy="1646363"/>
            </a:xfrm>
          </p:grpSpPr>
          <p:sp>
            <p:nvSpPr>
              <p:cNvPr id="3010" name="Google Shape;3010;p28"/>
              <p:cNvSpPr/>
              <p:nvPr/>
            </p:nvSpPr>
            <p:spPr>
              <a:xfrm>
                <a:off x="4953181" y="5973278"/>
                <a:ext cx="28745" cy="28734"/>
              </a:xfrm>
              <a:custGeom>
                <a:rect b="b" l="l" r="r" t="t"/>
                <a:pathLst>
                  <a:path extrusionOk="0" h="18331" w="18338">
                    <a:moveTo>
                      <a:pt x="0" y="9163"/>
                    </a:moveTo>
                    <a:cubicBezTo>
                      <a:pt x="0" y="4105"/>
                      <a:pt x="4105" y="0"/>
                      <a:pt x="9169" y="0"/>
                    </a:cubicBezTo>
                    <a:cubicBezTo>
                      <a:pt x="14233" y="0"/>
                      <a:pt x="18338" y="4105"/>
                      <a:pt x="18338" y="9163"/>
                    </a:cubicBezTo>
                    <a:cubicBezTo>
                      <a:pt x="18338" y="14227"/>
                      <a:pt x="14233" y="18332"/>
                      <a:pt x="9169" y="18332"/>
                    </a:cubicBezTo>
                    <a:cubicBezTo>
                      <a:pt x="4105" y="18332"/>
                      <a:pt x="0" y="14227"/>
                      <a:pt x="0" y="9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1" name="Google Shape;3011;p28"/>
              <p:cNvSpPr/>
              <p:nvPr/>
            </p:nvSpPr>
            <p:spPr>
              <a:xfrm>
                <a:off x="5037076" y="5975669"/>
                <a:ext cx="28735" cy="28745"/>
              </a:xfrm>
              <a:custGeom>
                <a:rect b="b" l="l" r="r" t="t"/>
                <a:pathLst>
                  <a:path extrusionOk="0" h="18338" w="18332">
                    <a:moveTo>
                      <a:pt x="0" y="9169"/>
                    </a:moveTo>
                    <a:cubicBezTo>
                      <a:pt x="0" y="4105"/>
                      <a:pt x="4099" y="0"/>
                      <a:pt x="9163" y="0"/>
                    </a:cubicBezTo>
                    <a:cubicBezTo>
                      <a:pt x="14227" y="0"/>
                      <a:pt x="18332" y="4105"/>
                      <a:pt x="18332" y="9169"/>
                    </a:cubicBezTo>
                    <a:cubicBezTo>
                      <a:pt x="18332" y="14233"/>
                      <a:pt x="14227" y="18338"/>
                      <a:pt x="9163" y="18338"/>
                    </a:cubicBezTo>
                    <a:cubicBezTo>
                      <a:pt x="4099" y="18338"/>
                      <a:pt x="0" y="14233"/>
                      <a:pt x="0" y="916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12" name="Google Shape;3012;p28"/>
              <p:cNvGrpSpPr/>
              <p:nvPr/>
            </p:nvGrpSpPr>
            <p:grpSpPr>
              <a:xfrm>
                <a:off x="4716229" y="4633419"/>
                <a:ext cx="527762" cy="514054"/>
                <a:chOff x="3002884" y="2909221"/>
                <a:chExt cx="336454" cy="327715"/>
              </a:xfrm>
            </p:grpSpPr>
            <p:sp>
              <p:nvSpPr>
                <p:cNvPr id="3013" name="Google Shape;3013;p28"/>
                <p:cNvSpPr/>
                <p:nvPr/>
              </p:nvSpPr>
              <p:spPr>
                <a:xfrm>
                  <a:off x="3188262" y="3214961"/>
                  <a:ext cx="16856" cy="16856"/>
                </a:xfrm>
                <a:custGeom>
                  <a:rect b="b" l="l" r="r" t="t"/>
                  <a:pathLst>
                    <a:path extrusionOk="0" h="16856" w="16856">
                      <a:moveTo>
                        <a:pt x="0" y="8428"/>
                      </a:moveTo>
                      <a:cubicBezTo>
                        <a:pt x="0" y="3777"/>
                        <a:pt x="3771" y="0"/>
                        <a:pt x="8428" y="0"/>
                      </a:cubicBezTo>
                      <a:cubicBezTo>
                        <a:pt x="13086" y="0"/>
                        <a:pt x="16856" y="3777"/>
                        <a:pt x="16856" y="8428"/>
                      </a:cubicBezTo>
                      <a:cubicBezTo>
                        <a:pt x="16856" y="13086"/>
                        <a:pt x="13086"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4" name="Google Shape;3014;p28"/>
                <p:cNvSpPr/>
                <p:nvPr/>
              </p:nvSpPr>
              <p:spPr>
                <a:xfrm>
                  <a:off x="3243883" y="3203837"/>
                  <a:ext cx="16856" cy="16856"/>
                </a:xfrm>
                <a:custGeom>
                  <a:rect b="b" l="l" r="r" t="t"/>
                  <a:pathLst>
                    <a:path extrusionOk="0" h="16856" w="16856">
                      <a:moveTo>
                        <a:pt x="0" y="8428"/>
                      </a:moveTo>
                      <a:cubicBezTo>
                        <a:pt x="0" y="3777"/>
                        <a:pt x="3777" y="0"/>
                        <a:pt x="8428" y="0"/>
                      </a:cubicBezTo>
                      <a:cubicBezTo>
                        <a:pt x="13086" y="0"/>
                        <a:pt x="16856" y="3777"/>
                        <a:pt x="16856" y="8428"/>
                      </a:cubicBezTo>
                      <a:cubicBezTo>
                        <a:pt x="16856" y="13086"/>
                        <a:pt x="13086" y="16856"/>
                        <a:pt x="8428" y="16856"/>
                      </a:cubicBezTo>
                      <a:cubicBezTo>
                        <a:pt x="3777"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5" name="Google Shape;3015;p28"/>
                <p:cNvSpPr/>
                <p:nvPr/>
              </p:nvSpPr>
              <p:spPr>
                <a:xfrm>
                  <a:off x="3285466" y="3170100"/>
                  <a:ext cx="16856" cy="16856"/>
                </a:xfrm>
                <a:custGeom>
                  <a:rect b="b" l="l" r="r" t="t"/>
                  <a:pathLst>
                    <a:path extrusionOk="0" h="16856" w="16856">
                      <a:moveTo>
                        <a:pt x="0" y="8428"/>
                      </a:moveTo>
                      <a:cubicBezTo>
                        <a:pt x="0" y="3777"/>
                        <a:pt x="3771" y="0"/>
                        <a:pt x="8428" y="0"/>
                      </a:cubicBezTo>
                      <a:cubicBezTo>
                        <a:pt x="13079" y="0"/>
                        <a:pt x="16856" y="3777"/>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6" name="Google Shape;3016;p28"/>
                <p:cNvSpPr/>
                <p:nvPr/>
              </p:nvSpPr>
              <p:spPr>
                <a:xfrm>
                  <a:off x="3309779" y="3125172"/>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7" name="Google Shape;3017;p28"/>
                <p:cNvSpPr/>
                <p:nvPr/>
              </p:nvSpPr>
              <p:spPr>
                <a:xfrm>
                  <a:off x="3322482" y="3065689"/>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80"/>
                        <a:pt x="13079" y="16856"/>
                        <a:pt x="8428" y="16856"/>
                      </a:cubicBezTo>
                      <a:cubicBezTo>
                        <a:pt x="3771" y="16856"/>
                        <a:pt x="0" y="13080"/>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8" name="Google Shape;3018;p28"/>
                <p:cNvSpPr/>
                <p:nvPr/>
              </p:nvSpPr>
              <p:spPr>
                <a:xfrm>
                  <a:off x="3317655" y="3020257"/>
                  <a:ext cx="16856" cy="16856"/>
                </a:xfrm>
                <a:custGeom>
                  <a:rect b="b" l="l" r="r" t="t"/>
                  <a:pathLst>
                    <a:path extrusionOk="0" h="16856" w="16856">
                      <a:moveTo>
                        <a:pt x="0" y="8428"/>
                      </a:moveTo>
                      <a:cubicBezTo>
                        <a:pt x="0" y="3777"/>
                        <a:pt x="3771" y="0"/>
                        <a:pt x="8428" y="0"/>
                      </a:cubicBezTo>
                      <a:cubicBezTo>
                        <a:pt x="13079" y="0"/>
                        <a:pt x="16856" y="3777"/>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9" name="Google Shape;3019;p28"/>
                <p:cNvSpPr/>
                <p:nvPr/>
              </p:nvSpPr>
              <p:spPr>
                <a:xfrm>
                  <a:off x="3281027" y="2960628"/>
                  <a:ext cx="16856" cy="16856"/>
                </a:xfrm>
                <a:custGeom>
                  <a:rect b="b" l="l" r="r" t="t"/>
                  <a:pathLst>
                    <a:path extrusionOk="0" h="16856" w="16856">
                      <a:moveTo>
                        <a:pt x="0" y="8428"/>
                      </a:moveTo>
                      <a:cubicBezTo>
                        <a:pt x="0" y="3777"/>
                        <a:pt x="3771" y="0"/>
                        <a:pt x="8428" y="0"/>
                      </a:cubicBezTo>
                      <a:cubicBezTo>
                        <a:pt x="13080" y="0"/>
                        <a:pt x="16856" y="3777"/>
                        <a:pt x="16856" y="8428"/>
                      </a:cubicBezTo>
                      <a:cubicBezTo>
                        <a:pt x="16856" y="13086"/>
                        <a:pt x="13080"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0" name="Google Shape;3020;p28"/>
                <p:cNvSpPr/>
                <p:nvPr/>
              </p:nvSpPr>
              <p:spPr>
                <a:xfrm>
                  <a:off x="3237338" y="2926636"/>
                  <a:ext cx="16856" cy="16856"/>
                </a:xfrm>
                <a:custGeom>
                  <a:rect b="b" l="l" r="r" t="t"/>
                  <a:pathLst>
                    <a:path extrusionOk="0" h="16856" w="16856">
                      <a:moveTo>
                        <a:pt x="0" y="8428"/>
                      </a:moveTo>
                      <a:cubicBezTo>
                        <a:pt x="0" y="3777"/>
                        <a:pt x="3771" y="0"/>
                        <a:pt x="8428" y="0"/>
                      </a:cubicBezTo>
                      <a:cubicBezTo>
                        <a:pt x="13085" y="0"/>
                        <a:pt x="16856" y="3777"/>
                        <a:pt x="16856" y="8428"/>
                      </a:cubicBezTo>
                      <a:cubicBezTo>
                        <a:pt x="16856" y="13086"/>
                        <a:pt x="13085"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1" name="Google Shape;3021;p28"/>
                <p:cNvSpPr/>
                <p:nvPr/>
              </p:nvSpPr>
              <p:spPr>
                <a:xfrm>
                  <a:off x="3187236" y="2911862"/>
                  <a:ext cx="16856" cy="16856"/>
                </a:xfrm>
                <a:custGeom>
                  <a:rect b="b" l="l" r="r" t="t"/>
                  <a:pathLst>
                    <a:path extrusionOk="0" h="16856" w="16856">
                      <a:moveTo>
                        <a:pt x="0" y="8428"/>
                      </a:moveTo>
                      <a:cubicBezTo>
                        <a:pt x="0" y="3777"/>
                        <a:pt x="3771" y="0"/>
                        <a:pt x="8428" y="0"/>
                      </a:cubicBezTo>
                      <a:cubicBezTo>
                        <a:pt x="13079" y="0"/>
                        <a:pt x="16856" y="3777"/>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2" name="Google Shape;3022;p28"/>
                <p:cNvSpPr/>
                <p:nvPr/>
              </p:nvSpPr>
              <p:spPr>
                <a:xfrm>
                  <a:off x="3140796" y="2909221"/>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80"/>
                        <a:pt x="13079" y="16856"/>
                        <a:pt x="8428" y="16856"/>
                      </a:cubicBezTo>
                      <a:cubicBezTo>
                        <a:pt x="3771" y="16856"/>
                        <a:pt x="0" y="13080"/>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3" name="Google Shape;3023;p28"/>
                <p:cNvSpPr/>
                <p:nvPr/>
              </p:nvSpPr>
              <p:spPr>
                <a:xfrm>
                  <a:off x="3096184" y="2921772"/>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79"/>
                        <a:pt x="13079" y="16856"/>
                        <a:pt x="8428" y="16856"/>
                      </a:cubicBezTo>
                      <a:cubicBezTo>
                        <a:pt x="3771"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4" name="Google Shape;3024;p28"/>
                <p:cNvSpPr/>
                <p:nvPr/>
              </p:nvSpPr>
              <p:spPr>
                <a:xfrm>
                  <a:off x="3052033" y="2954835"/>
                  <a:ext cx="16856" cy="16856"/>
                </a:xfrm>
                <a:custGeom>
                  <a:rect b="b" l="l" r="r" t="t"/>
                  <a:pathLst>
                    <a:path extrusionOk="0" h="16856" w="16856">
                      <a:moveTo>
                        <a:pt x="0" y="8428"/>
                      </a:moveTo>
                      <a:cubicBezTo>
                        <a:pt x="0" y="3771"/>
                        <a:pt x="3777" y="0"/>
                        <a:pt x="8428" y="0"/>
                      </a:cubicBezTo>
                      <a:cubicBezTo>
                        <a:pt x="13086" y="0"/>
                        <a:pt x="16856" y="3771"/>
                        <a:pt x="16856" y="8428"/>
                      </a:cubicBezTo>
                      <a:cubicBezTo>
                        <a:pt x="16856" y="13079"/>
                        <a:pt x="13086" y="16856"/>
                        <a:pt x="8428" y="16856"/>
                      </a:cubicBezTo>
                      <a:cubicBezTo>
                        <a:pt x="3777"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5" name="Google Shape;3025;p28"/>
                <p:cNvSpPr/>
                <p:nvPr/>
              </p:nvSpPr>
              <p:spPr>
                <a:xfrm>
                  <a:off x="3027950" y="2988111"/>
                  <a:ext cx="16856" cy="16856"/>
                </a:xfrm>
                <a:custGeom>
                  <a:rect b="b" l="l" r="r" t="t"/>
                  <a:pathLst>
                    <a:path extrusionOk="0" h="16856" w="16856">
                      <a:moveTo>
                        <a:pt x="0" y="8428"/>
                      </a:moveTo>
                      <a:cubicBezTo>
                        <a:pt x="0" y="3777"/>
                        <a:pt x="3777" y="0"/>
                        <a:pt x="8428" y="0"/>
                      </a:cubicBezTo>
                      <a:cubicBezTo>
                        <a:pt x="13086" y="0"/>
                        <a:pt x="16856" y="3777"/>
                        <a:pt x="16856" y="8428"/>
                      </a:cubicBezTo>
                      <a:cubicBezTo>
                        <a:pt x="16856" y="13086"/>
                        <a:pt x="13086" y="16856"/>
                        <a:pt x="8428" y="16856"/>
                      </a:cubicBezTo>
                      <a:cubicBezTo>
                        <a:pt x="3777"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6" name="Google Shape;3026;p28"/>
                <p:cNvSpPr/>
                <p:nvPr/>
              </p:nvSpPr>
              <p:spPr>
                <a:xfrm>
                  <a:off x="3008022" y="3023348"/>
                  <a:ext cx="16856" cy="16856"/>
                </a:xfrm>
                <a:custGeom>
                  <a:rect b="b" l="l" r="r" t="t"/>
                  <a:pathLst>
                    <a:path extrusionOk="0" h="16856" w="16856">
                      <a:moveTo>
                        <a:pt x="0" y="8428"/>
                      </a:moveTo>
                      <a:cubicBezTo>
                        <a:pt x="0" y="3777"/>
                        <a:pt x="3771" y="0"/>
                        <a:pt x="8428" y="0"/>
                      </a:cubicBezTo>
                      <a:cubicBezTo>
                        <a:pt x="13079" y="0"/>
                        <a:pt x="16856" y="3777"/>
                        <a:pt x="16856" y="8428"/>
                      </a:cubicBezTo>
                      <a:cubicBezTo>
                        <a:pt x="16856" y="13086"/>
                        <a:pt x="13079" y="16856"/>
                        <a:pt x="8428" y="16856"/>
                      </a:cubicBezTo>
                      <a:cubicBezTo>
                        <a:pt x="3771" y="16856"/>
                        <a:pt x="0" y="13086"/>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7" name="Google Shape;3027;p28"/>
                <p:cNvSpPr/>
                <p:nvPr/>
              </p:nvSpPr>
              <p:spPr>
                <a:xfrm>
                  <a:off x="3002884" y="3066205"/>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79"/>
                        <a:pt x="13079" y="16856"/>
                        <a:pt x="8428" y="16856"/>
                      </a:cubicBezTo>
                      <a:cubicBezTo>
                        <a:pt x="3771"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8" name="Google Shape;3028;p28"/>
                <p:cNvSpPr/>
                <p:nvPr/>
              </p:nvSpPr>
              <p:spPr>
                <a:xfrm>
                  <a:off x="3018660" y="3117412"/>
                  <a:ext cx="16856" cy="16856"/>
                </a:xfrm>
                <a:custGeom>
                  <a:rect b="b" l="l" r="r" t="t"/>
                  <a:pathLst>
                    <a:path extrusionOk="0" h="16856" w="16856">
                      <a:moveTo>
                        <a:pt x="0" y="8428"/>
                      </a:moveTo>
                      <a:cubicBezTo>
                        <a:pt x="0" y="3777"/>
                        <a:pt x="3777" y="0"/>
                        <a:pt x="8428" y="0"/>
                      </a:cubicBezTo>
                      <a:cubicBezTo>
                        <a:pt x="13086" y="0"/>
                        <a:pt x="16856" y="3777"/>
                        <a:pt x="16856" y="8428"/>
                      </a:cubicBezTo>
                      <a:cubicBezTo>
                        <a:pt x="16856" y="13085"/>
                        <a:pt x="13086" y="16856"/>
                        <a:pt x="8428" y="16856"/>
                      </a:cubicBezTo>
                      <a:cubicBezTo>
                        <a:pt x="3777" y="16856"/>
                        <a:pt x="0" y="13085"/>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9" name="Google Shape;3029;p28"/>
                <p:cNvSpPr/>
                <p:nvPr/>
              </p:nvSpPr>
              <p:spPr>
                <a:xfrm>
                  <a:off x="3042062" y="3162959"/>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79"/>
                        <a:pt x="13079" y="16856"/>
                        <a:pt x="8428" y="16856"/>
                      </a:cubicBezTo>
                      <a:cubicBezTo>
                        <a:pt x="3771"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0" name="Google Shape;3030;p28"/>
                <p:cNvSpPr/>
                <p:nvPr/>
              </p:nvSpPr>
              <p:spPr>
                <a:xfrm>
                  <a:off x="3086936" y="3203042"/>
                  <a:ext cx="16856" cy="16856"/>
                </a:xfrm>
                <a:custGeom>
                  <a:rect b="b" l="l" r="r" t="t"/>
                  <a:pathLst>
                    <a:path extrusionOk="0" h="16856" w="16856">
                      <a:moveTo>
                        <a:pt x="0" y="8428"/>
                      </a:moveTo>
                      <a:cubicBezTo>
                        <a:pt x="0" y="3777"/>
                        <a:pt x="3777" y="0"/>
                        <a:pt x="8428" y="0"/>
                      </a:cubicBezTo>
                      <a:cubicBezTo>
                        <a:pt x="13086" y="0"/>
                        <a:pt x="16856" y="3777"/>
                        <a:pt x="16856" y="8428"/>
                      </a:cubicBezTo>
                      <a:cubicBezTo>
                        <a:pt x="16856" y="13085"/>
                        <a:pt x="13086" y="16856"/>
                        <a:pt x="8428" y="16856"/>
                      </a:cubicBezTo>
                      <a:cubicBezTo>
                        <a:pt x="3777" y="16856"/>
                        <a:pt x="0" y="13085"/>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1" name="Google Shape;3031;p28"/>
                <p:cNvSpPr/>
                <p:nvPr/>
              </p:nvSpPr>
              <p:spPr>
                <a:xfrm>
                  <a:off x="3143711" y="3220080"/>
                  <a:ext cx="16856" cy="16856"/>
                </a:xfrm>
                <a:custGeom>
                  <a:rect b="b" l="l" r="r" t="t"/>
                  <a:pathLst>
                    <a:path extrusionOk="0" h="16856" w="16856">
                      <a:moveTo>
                        <a:pt x="0" y="8428"/>
                      </a:moveTo>
                      <a:cubicBezTo>
                        <a:pt x="0" y="3771"/>
                        <a:pt x="3771" y="0"/>
                        <a:pt x="8428" y="0"/>
                      </a:cubicBezTo>
                      <a:cubicBezTo>
                        <a:pt x="13079" y="0"/>
                        <a:pt x="16856" y="3771"/>
                        <a:pt x="16856" y="8428"/>
                      </a:cubicBezTo>
                      <a:cubicBezTo>
                        <a:pt x="16856" y="13079"/>
                        <a:pt x="13079" y="16856"/>
                        <a:pt x="8428" y="16856"/>
                      </a:cubicBezTo>
                      <a:cubicBezTo>
                        <a:pt x="3771" y="16856"/>
                        <a:pt x="0" y="13079"/>
                        <a:pt x="0" y="842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32" name="Google Shape;3032;p28"/>
              <p:cNvSpPr/>
              <p:nvPr/>
            </p:nvSpPr>
            <p:spPr>
              <a:xfrm>
                <a:off x="4145340" y="5594825"/>
                <a:ext cx="330253" cy="678842"/>
              </a:xfrm>
              <a:custGeom>
                <a:rect b="b" l="l" r="r" t="t"/>
                <a:pathLst>
                  <a:path extrusionOk="0" h="433073" w="210688">
                    <a:moveTo>
                      <a:pt x="101974" y="16"/>
                    </a:moveTo>
                    <a:cubicBezTo>
                      <a:pt x="50354" y="878"/>
                      <a:pt x="21214" y="32350"/>
                      <a:pt x="8517" y="92356"/>
                    </a:cubicBezTo>
                    <a:cubicBezTo>
                      <a:pt x="-980" y="137223"/>
                      <a:pt x="-1587" y="180688"/>
                      <a:pt x="2093" y="294633"/>
                    </a:cubicBezTo>
                    <a:cubicBezTo>
                      <a:pt x="2427" y="305028"/>
                      <a:pt x="2408" y="308775"/>
                      <a:pt x="2651" y="316426"/>
                    </a:cubicBezTo>
                    <a:cubicBezTo>
                      <a:pt x="2645" y="316474"/>
                      <a:pt x="2645" y="316523"/>
                      <a:pt x="2651" y="316565"/>
                    </a:cubicBezTo>
                    <a:cubicBezTo>
                      <a:pt x="2651" y="316614"/>
                      <a:pt x="2645" y="316663"/>
                      <a:pt x="2651" y="316705"/>
                    </a:cubicBezTo>
                    <a:cubicBezTo>
                      <a:pt x="3113" y="332074"/>
                      <a:pt x="3696" y="348226"/>
                      <a:pt x="3908" y="360571"/>
                    </a:cubicBezTo>
                    <a:cubicBezTo>
                      <a:pt x="4333" y="385339"/>
                      <a:pt x="4194" y="407144"/>
                      <a:pt x="3629" y="427626"/>
                    </a:cubicBezTo>
                    <a:cubicBezTo>
                      <a:pt x="5875" y="432593"/>
                      <a:pt x="5863" y="432659"/>
                      <a:pt x="7120" y="432793"/>
                    </a:cubicBezTo>
                    <a:cubicBezTo>
                      <a:pt x="7758" y="432987"/>
                      <a:pt x="7825" y="432896"/>
                      <a:pt x="8098" y="432933"/>
                    </a:cubicBezTo>
                    <a:cubicBezTo>
                      <a:pt x="8456" y="432981"/>
                      <a:pt x="8511" y="433066"/>
                      <a:pt x="8657" y="433073"/>
                    </a:cubicBezTo>
                    <a:cubicBezTo>
                      <a:pt x="8875" y="433084"/>
                      <a:pt x="14547" y="432987"/>
                      <a:pt x="17176" y="432933"/>
                    </a:cubicBezTo>
                    <a:cubicBezTo>
                      <a:pt x="22204" y="432829"/>
                      <a:pt x="197805" y="428184"/>
                      <a:pt x="197805" y="428184"/>
                    </a:cubicBezTo>
                    <a:cubicBezTo>
                      <a:pt x="197805" y="428184"/>
                      <a:pt x="203216" y="428773"/>
                      <a:pt x="203392" y="423156"/>
                    </a:cubicBezTo>
                    <a:cubicBezTo>
                      <a:pt x="204011" y="403385"/>
                      <a:pt x="204606" y="390294"/>
                      <a:pt x="206744" y="347023"/>
                    </a:cubicBezTo>
                    <a:cubicBezTo>
                      <a:pt x="207946" y="322741"/>
                      <a:pt x="208523" y="308665"/>
                      <a:pt x="209118" y="293376"/>
                    </a:cubicBezTo>
                    <a:cubicBezTo>
                      <a:pt x="212731" y="201752"/>
                      <a:pt x="210460" y="140897"/>
                      <a:pt x="198643" y="93054"/>
                    </a:cubicBezTo>
                    <a:cubicBezTo>
                      <a:pt x="183511" y="31804"/>
                      <a:pt x="152604" y="-828"/>
                      <a:pt x="101974" y="16"/>
                    </a:cubicBezTo>
                    <a:close/>
                    <a:moveTo>
                      <a:pt x="107281" y="10910"/>
                    </a:moveTo>
                    <a:cubicBezTo>
                      <a:pt x="149064" y="12476"/>
                      <a:pt x="174925" y="40864"/>
                      <a:pt x="188442" y="95568"/>
                    </a:cubicBezTo>
                    <a:cubicBezTo>
                      <a:pt x="193342" y="115388"/>
                      <a:pt x="196275" y="138414"/>
                      <a:pt x="198085" y="164439"/>
                    </a:cubicBezTo>
                    <a:lnTo>
                      <a:pt x="108678" y="165137"/>
                    </a:lnTo>
                    <a:lnTo>
                      <a:pt x="107281" y="10910"/>
                    </a:lnTo>
                    <a:close/>
                    <a:moveTo>
                      <a:pt x="96807" y="11056"/>
                    </a:moveTo>
                    <a:lnTo>
                      <a:pt x="98203" y="165137"/>
                    </a:lnTo>
                    <a:lnTo>
                      <a:pt x="10891" y="165836"/>
                    </a:lnTo>
                    <a:cubicBezTo>
                      <a:pt x="11802" y="137023"/>
                      <a:pt x="14237" y="115716"/>
                      <a:pt x="18712" y="94590"/>
                    </a:cubicBezTo>
                    <a:cubicBezTo>
                      <a:pt x="30019" y="41180"/>
                      <a:pt x="54204" y="13885"/>
                      <a:pt x="96807" y="11056"/>
                    </a:cubicBezTo>
                    <a:close/>
                    <a:moveTo>
                      <a:pt x="198923" y="175053"/>
                    </a:moveTo>
                    <a:cubicBezTo>
                      <a:pt x="200641" y="207867"/>
                      <a:pt x="200477" y="246262"/>
                      <a:pt x="198643" y="292957"/>
                    </a:cubicBezTo>
                    <a:cubicBezTo>
                      <a:pt x="198564" y="294960"/>
                      <a:pt x="198139" y="305696"/>
                      <a:pt x="197945" y="310001"/>
                    </a:cubicBezTo>
                    <a:lnTo>
                      <a:pt x="109935" y="310560"/>
                    </a:lnTo>
                    <a:lnTo>
                      <a:pt x="108678" y="175612"/>
                    </a:lnTo>
                    <a:lnTo>
                      <a:pt x="108817" y="175612"/>
                    </a:lnTo>
                    <a:lnTo>
                      <a:pt x="198923" y="175053"/>
                    </a:lnTo>
                    <a:close/>
                    <a:moveTo>
                      <a:pt x="98203" y="175751"/>
                    </a:moveTo>
                    <a:lnTo>
                      <a:pt x="99460" y="310700"/>
                    </a:lnTo>
                    <a:lnTo>
                      <a:pt x="12986" y="311258"/>
                    </a:lnTo>
                    <a:cubicBezTo>
                      <a:pt x="12792" y="304931"/>
                      <a:pt x="12828" y="302411"/>
                      <a:pt x="12567" y="294353"/>
                    </a:cubicBezTo>
                    <a:cubicBezTo>
                      <a:pt x="10855" y="241392"/>
                      <a:pt x="10284" y="205833"/>
                      <a:pt x="10891" y="176310"/>
                    </a:cubicBezTo>
                    <a:lnTo>
                      <a:pt x="98203" y="175751"/>
                    </a:lnTo>
                    <a:close/>
                    <a:moveTo>
                      <a:pt x="197386" y="320482"/>
                    </a:moveTo>
                    <a:cubicBezTo>
                      <a:pt x="196008" y="351335"/>
                      <a:pt x="193883" y="398783"/>
                      <a:pt x="193197" y="417849"/>
                    </a:cubicBezTo>
                    <a:cubicBezTo>
                      <a:pt x="189468" y="417947"/>
                      <a:pt x="149884" y="418942"/>
                      <a:pt x="110912" y="419944"/>
                    </a:cubicBezTo>
                    <a:lnTo>
                      <a:pt x="110074" y="321041"/>
                    </a:lnTo>
                    <a:lnTo>
                      <a:pt x="197386" y="320482"/>
                    </a:lnTo>
                    <a:close/>
                    <a:moveTo>
                      <a:pt x="99600" y="321180"/>
                    </a:moveTo>
                    <a:lnTo>
                      <a:pt x="100438" y="420224"/>
                    </a:lnTo>
                    <a:cubicBezTo>
                      <a:pt x="59335" y="421280"/>
                      <a:pt x="18287" y="422349"/>
                      <a:pt x="14103" y="422458"/>
                    </a:cubicBezTo>
                    <a:cubicBezTo>
                      <a:pt x="14553" y="403258"/>
                      <a:pt x="14777" y="383335"/>
                      <a:pt x="14383" y="360431"/>
                    </a:cubicBezTo>
                    <a:cubicBezTo>
                      <a:pt x="14195" y="349525"/>
                      <a:pt x="13636" y="334466"/>
                      <a:pt x="13265" y="321739"/>
                    </a:cubicBezTo>
                    <a:lnTo>
                      <a:pt x="99600" y="321180"/>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3" name="Google Shape;3033;p28"/>
              <p:cNvSpPr/>
              <p:nvPr/>
            </p:nvSpPr>
            <p:spPr>
              <a:xfrm>
                <a:off x="5522960" y="5596140"/>
                <a:ext cx="330244" cy="678848"/>
              </a:xfrm>
              <a:custGeom>
                <a:rect b="b" l="l" r="r" t="t"/>
                <a:pathLst>
                  <a:path extrusionOk="0" h="433077" w="210682">
                    <a:moveTo>
                      <a:pt x="108714" y="16"/>
                    </a:moveTo>
                    <a:cubicBezTo>
                      <a:pt x="58085" y="-828"/>
                      <a:pt x="27177" y="31664"/>
                      <a:pt x="12045" y="92915"/>
                    </a:cubicBezTo>
                    <a:cubicBezTo>
                      <a:pt x="229" y="140757"/>
                      <a:pt x="-2042" y="201752"/>
                      <a:pt x="1571" y="293376"/>
                    </a:cubicBezTo>
                    <a:cubicBezTo>
                      <a:pt x="2172" y="308665"/>
                      <a:pt x="6690" y="403385"/>
                      <a:pt x="7297" y="423156"/>
                    </a:cubicBezTo>
                    <a:cubicBezTo>
                      <a:pt x="7473" y="428773"/>
                      <a:pt x="12883" y="428184"/>
                      <a:pt x="12883" y="428184"/>
                    </a:cubicBezTo>
                    <a:cubicBezTo>
                      <a:pt x="12883" y="428184"/>
                      <a:pt x="201491" y="433073"/>
                      <a:pt x="201752" y="433073"/>
                    </a:cubicBezTo>
                    <a:cubicBezTo>
                      <a:pt x="201886" y="433073"/>
                      <a:pt x="201813" y="433085"/>
                      <a:pt x="202032" y="433073"/>
                    </a:cubicBezTo>
                    <a:cubicBezTo>
                      <a:pt x="202184" y="433066"/>
                      <a:pt x="202244" y="432981"/>
                      <a:pt x="202590" y="432933"/>
                    </a:cubicBezTo>
                    <a:cubicBezTo>
                      <a:pt x="202864" y="432890"/>
                      <a:pt x="202931" y="432836"/>
                      <a:pt x="203568" y="432653"/>
                    </a:cubicBezTo>
                    <a:cubicBezTo>
                      <a:pt x="204825" y="432532"/>
                      <a:pt x="204801" y="432593"/>
                      <a:pt x="207060" y="427626"/>
                    </a:cubicBezTo>
                    <a:cubicBezTo>
                      <a:pt x="206489" y="407132"/>
                      <a:pt x="206367" y="385333"/>
                      <a:pt x="206780" y="360571"/>
                    </a:cubicBezTo>
                    <a:cubicBezTo>
                      <a:pt x="206993" y="348226"/>
                      <a:pt x="207576" y="332074"/>
                      <a:pt x="208037" y="316705"/>
                    </a:cubicBezTo>
                    <a:cubicBezTo>
                      <a:pt x="208043" y="316656"/>
                      <a:pt x="208031" y="316614"/>
                      <a:pt x="208037" y="316566"/>
                    </a:cubicBezTo>
                    <a:cubicBezTo>
                      <a:pt x="208037" y="316523"/>
                      <a:pt x="208043" y="316468"/>
                      <a:pt x="208037" y="316426"/>
                    </a:cubicBezTo>
                    <a:cubicBezTo>
                      <a:pt x="208274" y="308769"/>
                      <a:pt x="208274" y="305035"/>
                      <a:pt x="208596" y="294639"/>
                    </a:cubicBezTo>
                    <a:cubicBezTo>
                      <a:pt x="212276" y="180688"/>
                      <a:pt x="211644" y="137223"/>
                      <a:pt x="202171" y="92356"/>
                    </a:cubicBezTo>
                    <a:cubicBezTo>
                      <a:pt x="189475" y="32345"/>
                      <a:pt x="160328" y="873"/>
                      <a:pt x="108714" y="16"/>
                    </a:cubicBezTo>
                    <a:close/>
                    <a:moveTo>
                      <a:pt x="103407" y="10916"/>
                    </a:moveTo>
                    <a:lnTo>
                      <a:pt x="102011" y="164998"/>
                    </a:lnTo>
                    <a:lnTo>
                      <a:pt x="12604" y="164439"/>
                    </a:lnTo>
                    <a:cubicBezTo>
                      <a:pt x="14413" y="138371"/>
                      <a:pt x="17370" y="115260"/>
                      <a:pt x="22247" y="95428"/>
                    </a:cubicBezTo>
                    <a:cubicBezTo>
                      <a:pt x="35757" y="40724"/>
                      <a:pt x="61649" y="12464"/>
                      <a:pt x="103407" y="10916"/>
                    </a:cubicBezTo>
                    <a:close/>
                    <a:moveTo>
                      <a:pt x="113882" y="11056"/>
                    </a:moveTo>
                    <a:cubicBezTo>
                      <a:pt x="156478" y="13879"/>
                      <a:pt x="180670" y="41040"/>
                      <a:pt x="191976" y="94451"/>
                    </a:cubicBezTo>
                    <a:cubicBezTo>
                      <a:pt x="196445" y="115576"/>
                      <a:pt x="198874" y="136883"/>
                      <a:pt x="199797" y="165696"/>
                    </a:cubicBezTo>
                    <a:lnTo>
                      <a:pt x="112485" y="165137"/>
                    </a:lnTo>
                    <a:lnTo>
                      <a:pt x="113882" y="11056"/>
                    </a:lnTo>
                    <a:close/>
                    <a:moveTo>
                      <a:pt x="11766" y="174913"/>
                    </a:moveTo>
                    <a:lnTo>
                      <a:pt x="101871" y="175612"/>
                    </a:lnTo>
                    <a:lnTo>
                      <a:pt x="100754" y="310560"/>
                    </a:lnTo>
                    <a:lnTo>
                      <a:pt x="12744" y="310002"/>
                    </a:lnTo>
                    <a:cubicBezTo>
                      <a:pt x="12537" y="305028"/>
                      <a:pt x="12252" y="297815"/>
                      <a:pt x="12045" y="292957"/>
                    </a:cubicBezTo>
                    <a:cubicBezTo>
                      <a:pt x="10205" y="246195"/>
                      <a:pt x="10060" y="207801"/>
                      <a:pt x="11766" y="174913"/>
                    </a:cubicBezTo>
                    <a:close/>
                    <a:moveTo>
                      <a:pt x="112345" y="175612"/>
                    </a:moveTo>
                    <a:lnTo>
                      <a:pt x="199797" y="176316"/>
                    </a:lnTo>
                    <a:cubicBezTo>
                      <a:pt x="200392" y="205815"/>
                      <a:pt x="199840" y="241307"/>
                      <a:pt x="198121" y="294220"/>
                    </a:cubicBezTo>
                    <a:cubicBezTo>
                      <a:pt x="197860" y="302326"/>
                      <a:pt x="197909" y="304895"/>
                      <a:pt x="197702" y="311258"/>
                    </a:cubicBezTo>
                    <a:lnTo>
                      <a:pt x="111228" y="310700"/>
                    </a:lnTo>
                    <a:lnTo>
                      <a:pt x="112345" y="175612"/>
                    </a:lnTo>
                    <a:close/>
                    <a:moveTo>
                      <a:pt x="13302" y="320482"/>
                    </a:moveTo>
                    <a:lnTo>
                      <a:pt x="100614" y="321041"/>
                    </a:lnTo>
                    <a:lnTo>
                      <a:pt x="99776" y="419944"/>
                    </a:lnTo>
                    <a:cubicBezTo>
                      <a:pt x="60860" y="418943"/>
                      <a:pt x="21214" y="417953"/>
                      <a:pt x="17492" y="417850"/>
                    </a:cubicBezTo>
                    <a:cubicBezTo>
                      <a:pt x="16909" y="399931"/>
                      <a:pt x="16423" y="387033"/>
                      <a:pt x="14420" y="346465"/>
                    </a:cubicBezTo>
                    <a:cubicBezTo>
                      <a:pt x="13837" y="334685"/>
                      <a:pt x="13654" y="328746"/>
                      <a:pt x="13302" y="320482"/>
                    </a:cubicBezTo>
                    <a:close/>
                    <a:moveTo>
                      <a:pt x="111089" y="321180"/>
                    </a:moveTo>
                    <a:lnTo>
                      <a:pt x="197423" y="321739"/>
                    </a:lnTo>
                    <a:cubicBezTo>
                      <a:pt x="197053" y="334472"/>
                      <a:pt x="196482" y="349550"/>
                      <a:pt x="196306" y="360431"/>
                    </a:cubicBezTo>
                    <a:cubicBezTo>
                      <a:pt x="195911" y="383335"/>
                      <a:pt x="196124" y="403258"/>
                      <a:pt x="196585" y="422458"/>
                    </a:cubicBezTo>
                    <a:cubicBezTo>
                      <a:pt x="192195" y="422349"/>
                      <a:pt x="151287" y="421274"/>
                      <a:pt x="110251" y="420224"/>
                    </a:cubicBezTo>
                    <a:lnTo>
                      <a:pt x="111089" y="321180"/>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4" name="Google Shape;3034;p28"/>
              <p:cNvSpPr/>
              <p:nvPr/>
            </p:nvSpPr>
            <p:spPr>
              <a:xfrm>
                <a:off x="5549296" y="5316300"/>
                <a:ext cx="81969" cy="121461"/>
              </a:xfrm>
              <a:custGeom>
                <a:rect b="b" l="l" r="r" t="t"/>
                <a:pathLst>
                  <a:path extrusionOk="0" h="77487" w="52293">
                    <a:moveTo>
                      <a:pt x="23194" y="25"/>
                    </a:moveTo>
                    <a:cubicBezTo>
                      <a:pt x="16570" y="329"/>
                      <a:pt x="10085" y="3505"/>
                      <a:pt x="5458" y="9243"/>
                    </a:cubicBezTo>
                    <a:cubicBezTo>
                      <a:pt x="-4076" y="21053"/>
                      <a:pt x="-1191" y="37217"/>
                      <a:pt x="14675" y="46963"/>
                    </a:cubicBezTo>
                    <a:cubicBezTo>
                      <a:pt x="17141" y="48475"/>
                      <a:pt x="20286" y="47613"/>
                      <a:pt x="21798" y="45141"/>
                    </a:cubicBezTo>
                    <a:cubicBezTo>
                      <a:pt x="23316" y="42676"/>
                      <a:pt x="22593" y="39537"/>
                      <a:pt x="20122" y="38019"/>
                    </a:cubicBezTo>
                    <a:cubicBezTo>
                      <a:pt x="9641" y="31582"/>
                      <a:pt x="8141" y="22693"/>
                      <a:pt x="13698" y="15807"/>
                    </a:cubicBezTo>
                    <a:cubicBezTo>
                      <a:pt x="19114" y="9097"/>
                      <a:pt x="27864" y="8381"/>
                      <a:pt x="34513" y="15528"/>
                    </a:cubicBezTo>
                    <a:cubicBezTo>
                      <a:pt x="42370" y="23974"/>
                      <a:pt x="44089" y="40521"/>
                      <a:pt x="38703" y="53388"/>
                    </a:cubicBezTo>
                    <a:cubicBezTo>
                      <a:pt x="33214" y="66503"/>
                      <a:pt x="23025" y="70882"/>
                      <a:pt x="9648" y="63304"/>
                    </a:cubicBezTo>
                    <a:cubicBezTo>
                      <a:pt x="7127" y="61877"/>
                      <a:pt x="3952" y="62739"/>
                      <a:pt x="2519" y="65259"/>
                    </a:cubicBezTo>
                    <a:cubicBezTo>
                      <a:pt x="1092" y="67779"/>
                      <a:pt x="1954" y="70955"/>
                      <a:pt x="4480" y="72387"/>
                    </a:cubicBezTo>
                    <a:cubicBezTo>
                      <a:pt x="23680" y="83263"/>
                      <a:pt x="40561" y="76037"/>
                      <a:pt x="48339" y="57438"/>
                    </a:cubicBezTo>
                    <a:cubicBezTo>
                      <a:pt x="55213" y="41019"/>
                      <a:pt x="53100" y="19984"/>
                      <a:pt x="42194" y="8265"/>
                    </a:cubicBezTo>
                    <a:cubicBezTo>
                      <a:pt x="36596" y="2248"/>
                      <a:pt x="29825" y="-284"/>
                      <a:pt x="23194" y="2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5" name="Google Shape;3035;p28"/>
              <p:cNvSpPr/>
              <p:nvPr/>
            </p:nvSpPr>
            <p:spPr>
              <a:xfrm>
                <a:off x="5545366" y="5437881"/>
                <a:ext cx="239991" cy="122806"/>
              </a:xfrm>
              <a:custGeom>
                <a:rect b="b" l="l" r="r" t="t"/>
                <a:pathLst>
                  <a:path extrusionOk="0" h="78345" w="153104">
                    <a:moveTo>
                      <a:pt x="125028" y="465"/>
                    </a:moveTo>
                    <a:cubicBezTo>
                      <a:pt x="120953" y="1297"/>
                      <a:pt x="116739" y="3355"/>
                      <a:pt x="112592" y="6610"/>
                    </a:cubicBezTo>
                    <a:cubicBezTo>
                      <a:pt x="110315" y="8402"/>
                      <a:pt x="109823" y="11596"/>
                      <a:pt x="111614" y="13873"/>
                    </a:cubicBezTo>
                    <a:cubicBezTo>
                      <a:pt x="113406" y="16150"/>
                      <a:pt x="116739" y="16642"/>
                      <a:pt x="119016" y="14850"/>
                    </a:cubicBezTo>
                    <a:cubicBezTo>
                      <a:pt x="129303" y="6774"/>
                      <a:pt x="138635" y="10758"/>
                      <a:pt x="141787" y="22258"/>
                    </a:cubicBezTo>
                    <a:cubicBezTo>
                      <a:pt x="145291" y="35040"/>
                      <a:pt x="138283" y="47968"/>
                      <a:pt x="121670" y="52850"/>
                    </a:cubicBezTo>
                    <a:cubicBezTo>
                      <a:pt x="110849" y="56032"/>
                      <a:pt x="102627" y="55066"/>
                      <a:pt x="93173" y="50057"/>
                    </a:cubicBezTo>
                    <a:cubicBezTo>
                      <a:pt x="87398" y="46996"/>
                      <a:pt x="61142" y="27814"/>
                      <a:pt x="52799" y="22677"/>
                    </a:cubicBezTo>
                    <a:cubicBezTo>
                      <a:pt x="38402" y="13800"/>
                      <a:pt x="20100" y="17540"/>
                      <a:pt x="8800" y="30079"/>
                    </a:cubicBezTo>
                    <a:cubicBezTo>
                      <a:pt x="-3168" y="43353"/>
                      <a:pt x="-3362" y="61928"/>
                      <a:pt x="10895" y="76738"/>
                    </a:cubicBezTo>
                    <a:cubicBezTo>
                      <a:pt x="12905" y="78827"/>
                      <a:pt x="16208" y="78887"/>
                      <a:pt x="18297" y="76878"/>
                    </a:cubicBezTo>
                    <a:cubicBezTo>
                      <a:pt x="20386" y="74868"/>
                      <a:pt x="20446" y="71559"/>
                      <a:pt x="18437" y="69476"/>
                    </a:cubicBezTo>
                    <a:cubicBezTo>
                      <a:pt x="8072" y="58710"/>
                      <a:pt x="8272" y="46462"/>
                      <a:pt x="16621" y="37202"/>
                    </a:cubicBezTo>
                    <a:cubicBezTo>
                      <a:pt x="24703" y="28239"/>
                      <a:pt x="37516" y="25555"/>
                      <a:pt x="47352" y="31616"/>
                    </a:cubicBezTo>
                    <a:cubicBezTo>
                      <a:pt x="55076" y="36376"/>
                      <a:pt x="81691" y="55777"/>
                      <a:pt x="88285" y="59274"/>
                    </a:cubicBezTo>
                    <a:cubicBezTo>
                      <a:pt x="100089" y="65535"/>
                      <a:pt x="111074" y="66883"/>
                      <a:pt x="124603" y="62905"/>
                    </a:cubicBezTo>
                    <a:cubicBezTo>
                      <a:pt x="146796" y="56390"/>
                      <a:pt x="156840" y="37682"/>
                      <a:pt x="151849" y="19465"/>
                    </a:cubicBezTo>
                    <a:cubicBezTo>
                      <a:pt x="148084" y="5730"/>
                      <a:pt x="137245" y="-2037"/>
                      <a:pt x="125028" y="46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6" name="Google Shape;3036;p28"/>
              <p:cNvSpPr/>
              <p:nvPr/>
            </p:nvSpPr>
            <p:spPr>
              <a:xfrm>
                <a:off x="4355125" y="5298985"/>
                <a:ext cx="81892" cy="121462"/>
              </a:xfrm>
              <a:custGeom>
                <a:rect b="b" l="l" r="r" t="t"/>
                <a:pathLst>
                  <a:path extrusionOk="0" h="77488" w="52244">
                    <a:moveTo>
                      <a:pt x="29141" y="23"/>
                    </a:moveTo>
                    <a:cubicBezTo>
                      <a:pt x="22516" y="-280"/>
                      <a:pt x="15606" y="2386"/>
                      <a:pt x="10007" y="8403"/>
                    </a:cubicBezTo>
                    <a:cubicBezTo>
                      <a:pt x="-898" y="20128"/>
                      <a:pt x="-2872" y="41023"/>
                      <a:pt x="3996" y="57436"/>
                    </a:cubicBezTo>
                    <a:cubicBezTo>
                      <a:pt x="11780" y="76035"/>
                      <a:pt x="28661" y="83267"/>
                      <a:pt x="47861" y="72385"/>
                    </a:cubicBezTo>
                    <a:cubicBezTo>
                      <a:pt x="50381" y="70959"/>
                      <a:pt x="51243" y="67783"/>
                      <a:pt x="49816" y="65263"/>
                    </a:cubicBezTo>
                    <a:cubicBezTo>
                      <a:pt x="48389" y="62743"/>
                      <a:pt x="45214" y="61881"/>
                      <a:pt x="42694" y="63308"/>
                    </a:cubicBezTo>
                    <a:cubicBezTo>
                      <a:pt x="29317" y="70886"/>
                      <a:pt x="19127" y="66502"/>
                      <a:pt x="13638" y="53386"/>
                    </a:cubicBezTo>
                    <a:cubicBezTo>
                      <a:pt x="8252" y="40519"/>
                      <a:pt x="9825" y="23978"/>
                      <a:pt x="17688" y="15532"/>
                    </a:cubicBezTo>
                    <a:cubicBezTo>
                      <a:pt x="24337" y="8385"/>
                      <a:pt x="33227" y="9095"/>
                      <a:pt x="38644" y="15811"/>
                    </a:cubicBezTo>
                    <a:cubicBezTo>
                      <a:pt x="44194" y="22697"/>
                      <a:pt x="42700" y="31586"/>
                      <a:pt x="32219" y="38023"/>
                    </a:cubicBezTo>
                    <a:cubicBezTo>
                      <a:pt x="29748" y="39535"/>
                      <a:pt x="28886" y="42814"/>
                      <a:pt x="30398" y="45286"/>
                    </a:cubicBezTo>
                    <a:cubicBezTo>
                      <a:pt x="31916" y="47751"/>
                      <a:pt x="35195" y="48479"/>
                      <a:pt x="37666" y="46961"/>
                    </a:cubicBezTo>
                    <a:cubicBezTo>
                      <a:pt x="53533" y="37215"/>
                      <a:pt x="56271" y="21057"/>
                      <a:pt x="46744" y="9241"/>
                    </a:cubicBezTo>
                    <a:cubicBezTo>
                      <a:pt x="42117" y="3503"/>
                      <a:pt x="35771" y="327"/>
                      <a:pt x="29141" y="2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7" name="Google Shape;3037;p28"/>
              <p:cNvSpPr/>
              <p:nvPr/>
            </p:nvSpPr>
            <p:spPr>
              <a:xfrm>
                <a:off x="4200976" y="5420568"/>
                <a:ext cx="240008" cy="122806"/>
              </a:xfrm>
              <a:custGeom>
                <a:rect b="b" l="l" r="r" t="t"/>
                <a:pathLst>
                  <a:path extrusionOk="0" h="78345" w="153115">
                    <a:moveTo>
                      <a:pt x="28088" y="463"/>
                    </a:moveTo>
                    <a:cubicBezTo>
                      <a:pt x="15871" y="-2032"/>
                      <a:pt x="5032" y="5734"/>
                      <a:pt x="1267" y="19463"/>
                    </a:cubicBezTo>
                    <a:cubicBezTo>
                      <a:pt x="-3724" y="37680"/>
                      <a:pt x="6180" y="56394"/>
                      <a:pt x="28367" y="62910"/>
                    </a:cubicBezTo>
                    <a:cubicBezTo>
                      <a:pt x="41902" y="66887"/>
                      <a:pt x="53026" y="65533"/>
                      <a:pt x="64831" y="59278"/>
                    </a:cubicBezTo>
                    <a:cubicBezTo>
                      <a:pt x="71425" y="55781"/>
                      <a:pt x="98033" y="36380"/>
                      <a:pt x="105757" y="31620"/>
                    </a:cubicBezTo>
                    <a:cubicBezTo>
                      <a:pt x="115594" y="25560"/>
                      <a:pt x="128413" y="28243"/>
                      <a:pt x="136495" y="37206"/>
                    </a:cubicBezTo>
                    <a:cubicBezTo>
                      <a:pt x="144838" y="46466"/>
                      <a:pt x="144905" y="58708"/>
                      <a:pt x="134540" y="69474"/>
                    </a:cubicBezTo>
                    <a:cubicBezTo>
                      <a:pt x="132529" y="71562"/>
                      <a:pt x="132590" y="74872"/>
                      <a:pt x="134679" y="76882"/>
                    </a:cubicBezTo>
                    <a:cubicBezTo>
                      <a:pt x="136762" y="78885"/>
                      <a:pt x="140211" y="78825"/>
                      <a:pt x="142221" y="76742"/>
                    </a:cubicBezTo>
                    <a:cubicBezTo>
                      <a:pt x="156478" y="61932"/>
                      <a:pt x="156284" y="43357"/>
                      <a:pt x="144316" y="30083"/>
                    </a:cubicBezTo>
                    <a:cubicBezTo>
                      <a:pt x="133015" y="17544"/>
                      <a:pt x="114574" y="13804"/>
                      <a:pt x="100171" y="22675"/>
                    </a:cubicBezTo>
                    <a:cubicBezTo>
                      <a:pt x="91834" y="27812"/>
                      <a:pt x="65717" y="46994"/>
                      <a:pt x="59943" y="50055"/>
                    </a:cubicBezTo>
                    <a:cubicBezTo>
                      <a:pt x="50488" y="55070"/>
                      <a:pt x="42260" y="56030"/>
                      <a:pt x="31440" y="52854"/>
                    </a:cubicBezTo>
                    <a:cubicBezTo>
                      <a:pt x="14826" y="47972"/>
                      <a:pt x="7819" y="35044"/>
                      <a:pt x="11323" y="22256"/>
                    </a:cubicBezTo>
                    <a:cubicBezTo>
                      <a:pt x="14474" y="10755"/>
                      <a:pt x="23813" y="6772"/>
                      <a:pt x="34093" y="14854"/>
                    </a:cubicBezTo>
                    <a:cubicBezTo>
                      <a:pt x="36376" y="16646"/>
                      <a:pt x="39710" y="16293"/>
                      <a:pt x="41501" y="14016"/>
                    </a:cubicBezTo>
                    <a:cubicBezTo>
                      <a:pt x="43293" y="11739"/>
                      <a:pt x="42801" y="8399"/>
                      <a:pt x="40524" y="6614"/>
                    </a:cubicBezTo>
                    <a:cubicBezTo>
                      <a:pt x="36376" y="3353"/>
                      <a:pt x="32162" y="1301"/>
                      <a:pt x="28088" y="4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8" name="Google Shape;3038;p28"/>
              <p:cNvSpPr/>
              <p:nvPr/>
            </p:nvSpPr>
            <p:spPr>
              <a:xfrm>
                <a:off x="5265023" y="5611851"/>
                <a:ext cx="93525" cy="173826"/>
              </a:xfrm>
              <a:custGeom>
                <a:rect b="b" l="l" r="r" t="t"/>
                <a:pathLst>
                  <a:path extrusionOk="0" h="110894" w="59665">
                    <a:moveTo>
                      <a:pt x="18761" y="480"/>
                    </a:moveTo>
                    <a:cubicBezTo>
                      <a:pt x="6191" y="2915"/>
                      <a:pt x="-2692" y="14470"/>
                      <a:pt x="744" y="32608"/>
                    </a:cubicBezTo>
                    <a:cubicBezTo>
                      <a:pt x="2536" y="42093"/>
                      <a:pt x="8395" y="47570"/>
                      <a:pt x="21560" y="55379"/>
                    </a:cubicBezTo>
                    <a:cubicBezTo>
                      <a:pt x="22295" y="55816"/>
                      <a:pt x="25896" y="57875"/>
                      <a:pt x="26867" y="58451"/>
                    </a:cubicBezTo>
                    <a:cubicBezTo>
                      <a:pt x="30674" y="60716"/>
                      <a:pt x="33370" y="62495"/>
                      <a:pt x="35805" y="64317"/>
                    </a:cubicBezTo>
                    <a:cubicBezTo>
                      <a:pt x="47391" y="73006"/>
                      <a:pt x="52006" y="83554"/>
                      <a:pt x="47124" y="91417"/>
                    </a:cubicBezTo>
                    <a:cubicBezTo>
                      <a:pt x="41458" y="100544"/>
                      <a:pt x="32788" y="102505"/>
                      <a:pt x="24912" y="98267"/>
                    </a:cubicBezTo>
                    <a:cubicBezTo>
                      <a:pt x="17577" y="94314"/>
                      <a:pt x="14516" y="87003"/>
                      <a:pt x="18062" y="80943"/>
                    </a:cubicBezTo>
                    <a:cubicBezTo>
                      <a:pt x="19526" y="78441"/>
                      <a:pt x="18749" y="75144"/>
                      <a:pt x="16247" y="73680"/>
                    </a:cubicBezTo>
                    <a:cubicBezTo>
                      <a:pt x="13751" y="72217"/>
                      <a:pt x="10448" y="73134"/>
                      <a:pt x="8984" y="75636"/>
                    </a:cubicBezTo>
                    <a:cubicBezTo>
                      <a:pt x="2123" y="87355"/>
                      <a:pt x="7879" y="100944"/>
                      <a:pt x="20023" y="107484"/>
                    </a:cubicBezTo>
                    <a:cubicBezTo>
                      <a:pt x="32641" y="114279"/>
                      <a:pt x="47385" y="110988"/>
                      <a:pt x="56062" y="97010"/>
                    </a:cubicBezTo>
                    <a:cubicBezTo>
                      <a:pt x="64472" y="83457"/>
                      <a:pt x="57489" y="67481"/>
                      <a:pt x="42090" y="55937"/>
                    </a:cubicBezTo>
                    <a:cubicBezTo>
                      <a:pt x="39297" y="53843"/>
                      <a:pt x="36279" y="51954"/>
                      <a:pt x="32174" y="49513"/>
                    </a:cubicBezTo>
                    <a:cubicBezTo>
                      <a:pt x="31166" y="48912"/>
                      <a:pt x="27711" y="46720"/>
                      <a:pt x="27007" y="46295"/>
                    </a:cubicBezTo>
                    <a:cubicBezTo>
                      <a:pt x="16338" y="39974"/>
                      <a:pt x="12117" y="36142"/>
                      <a:pt x="11079" y="30653"/>
                    </a:cubicBezTo>
                    <a:cubicBezTo>
                      <a:pt x="8086" y="14835"/>
                      <a:pt x="17595" y="7955"/>
                      <a:pt x="29521" y="11234"/>
                    </a:cubicBezTo>
                    <a:cubicBezTo>
                      <a:pt x="35040" y="12752"/>
                      <a:pt x="37918" y="17804"/>
                      <a:pt x="37342" y="23385"/>
                    </a:cubicBezTo>
                    <a:cubicBezTo>
                      <a:pt x="36849" y="28206"/>
                      <a:pt x="34360" y="30501"/>
                      <a:pt x="30498" y="29256"/>
                    </a:cubicBezTo>
                    <a:cubicBezTo>
                      <a:pt x="27741" y="28364"/>
                      <a:pt x="24821" y="29851"/>
                      <a:pt x="23934" y="32608"/>
                    </a:cubicBezTo>
                    <a:cubicBezTo>
                      <a:pt x="23041" y="35365"/>
                      <a:pt x="24529" y="38280"/>
                      <a:pt x="27286" y="39172"/>
                    </a:cubicBezTo>
                    <a:cubicBezTo>
                      <a:pt x="38191" y="42700"/>
                      <a:pt x="46699" y="35401"/>
                      <a:pt x="47822" y="24508"/>
                    </a:cubicBezTo>
                    <a:cubicBezTo>
                      <a:pt x="48891" y="14106"/>
                      <a:pt x="43098" y="4142"/>
                      <a:pt x="32314" y="1178"/>
                    </a:cubicBezTo>
                    <a:cubicBezTo>
                      <a:pt x="27608" y="-121"/>
                      <a:pt x="22957" y="-333"/>
                      <a:pt x="18761" y="48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9" name="Google Shape;3039;p28"/>
              <p:cNvSpPr/>
              <p:nvPr/>
            </p:nvSpPr>
            <p:spPr>
              <a:xfrm>
                <a:off x="5265023" y="5837340"/>
                <a:ext cx="93525" cy="173823"/>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0" name="Google Shape;3040;p28"/>
              <p:cNvSpPr/>
              <p:nvPr/>
            </p:nvSpPr>
            <p:spPr>
              <a:xfrm>
                <a:off x="5265023" y="6062825"/>
                <a:ext cx="93525" cy="173825"/>
              </a:xfrm>
              <a:custGeom>
                <a:rect b="b" l="l" r="r" t="t"/>
                <a:pathLst>
                  <a:path extrusionOk="0" h="110893" w="59665">
                    <a:moveTo>
                      <a:pt x="18761" y="478"/>
                    </a:moveTo>
                    <a:cubicBezTo>
                      <a:pt x="6191" y="2913"/>
                      <a:pt x="-2692" y="14329"/>
                      <a:pt x="744" y="32467"/>
                    </a:cubicBezTo>
                    <a:cubicBezTo>
                      <a:pt x="2536" y="41952"/>
                      <a:pt x="8395" y="47574"/>
                      <a:pt x="21560" y="55377"/>
                    </a:cubicBezTo>
                    <a:cubicBezTo>
                      <a:pt x="22295" y="55814"/>
                      <a:pt x="25896" y="57873"/>
                      <a:pt x="26867" y="58450"/>
                    </a:cubicBezTo>
                    <a:cubicBezTo>
                      <a:pt x="30674" y="60714"/>
                      <a:pt x="33370" y="62354"/>
                      <a:pt x="35805" y="64176"/>
                    </a:cubicBezTo>
                    <a:cubicBezTo>
                      <a:pt x="47391" y="72865"/>
                      <a:pt x="52006" y="83558"/>
                      <a:pt x="47124" y="91422"/>
                    </a:cubicBezTo>
                    <a:cubicBezTo>
                      <a:pt x="41458" y="100548"/>
                      <a:pt x="32788" y="102503"/>
                      <a:pt x="24912" y="98265"/>
                    </a:cubicBezTo>
                    <a:cubicBezTo>
                      <a:pt x="17577" y="94318"/>
                      <a:pt x="14516" y="86861"/>
                      <a:pt x="18062" y="80801"/>
                    </a:cubicBezTo>
                    <a:cubicBezTo>
                      <a:pt x="19526" y="78299"/>
                      <a:pt x="18749" y="75142"/>
                      <a:pt x="16247" y="73679"/>
                    </a:cubicBezTo>
                    <a:cubicBezTo>
                      <a:pt x="13751" y="72215"/>
                      <a:pt x="10448" y="72993"/>
                      <a:pt x="8984" y="75494"/>
                    </a:cubicBezTo>
                    <a:cubicBezTo>
                      <a:pt x="2123" y="87214"/>
                      <a:pt x="7879" y="100949"/>
                      <a:pt x="20023" y="107483"/>
                    </a:cubicBezTo>
                    <a:cubicBezTo>
                      <a:pt x="32641" y="114277"/>
                      <a:pt x="47385" y="110986"/>
                      <a:pt x="56062" y="97008"/>
                    </a:cubicBezTo>
                    <a:cubicBezTo>
                      <a:pt x="64472" y="83455"/>
                      <a:pt x="57489" y="67345"/>
                      <a:pt x="42090" y="55796"/>
                    </a:cubicBezTo>
                    <a:cubicBezTo>
                      <a:pt x="39297" y="5370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3"/>
                      <a:pt x="37342" y="23389"/>
                    </a:cubicBezTo>
                    <a:cubicBezTo>
                      <a:pt x="36849" y="28204"/>
                      <a:pt x="34360" y="30360"/>
                      <a:pt x="30498" y="29115"/>
                    </a:cubicBezTo>
                    <a:cubicBezTo>
                      <a:pt x="27741" y="28222"/>
                      <a:pt x="24821" y="29710"/>
                      <a:pt x="23934" y="32467"/>
                    </a:cubicBezTo>
                    <a:cubicBezTo>
                      <a:pt x="23041" y="35223"/>
                      <a:pt x="24529" y="38284"/>
                      <a:pt x="27286" y="39170"/>
                    </a:cubicBezTo>
                    <a:cubicBezTo>
                      <a:pt x="38191" y="42698"/>
                      <a:pt x="46699" y="35399"/>
                      <a:pt x="47822" y="24506"/>
                    </a:cubicBezTo>
                    <a:cubicBezTo>
                      <a:pt x="48891" y="14105"/>
                      <a:pt x="43098" y="4140"/>
                      <a:pt x="32314" y="1177"/>
                    </a:cubicBezTo>
                    <a:cubicBezTo>
                      <a:pt x="27608" y="-117"/>
                      <a:pt x="22957" y="-335"/>
                      <a:pt x="18761" y="47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1" name="Google Shape;3041;p28"/>
              <p:cNvSpPr/>
              <p:nvPr/>
            </p:nvSpPr>
            <p:spPr>
              <a:xfrm>
                <a:off x="4652008" y="5611851"/>
                <a:ext cx="93530" cy="173826"/>
              </a:xfrm>
              <a:custGeom>
                <a:rect b="b" l="l" r="r" t="t"/>
                <a:pathLst>
                  <a:path extrusionOk="0" h="110894" w="59668">
                    <a:moveTo>
                      <a:pt x="40904" y="480"/>
                    </a:moveTo>
                    <a:cubicBezTo>
                      <a:pt x="36714" y="-333"/>
                      <a:pt x="32057" y="-121"/>
                      <a:pt x="27351" y="1178"/>
                    </a:cubicBezTo>
                    <a:cubicBezTo>
                      <a:pt x="16573" y="4142"/>
                      <a:pt x="10780" y="14106"/>
                      <a:pt x="11848" y="24508"/>
                    </a:cubicBezTo>
                    <a:cubicBezTo>
                      <a:pt x="12966" y="35401"/>
                      <a:pt x="21473" y="42694"/>
                      <a:pt x="32385" y="39172"/>
                    </a:cubicBezTo>
                    <a:cubicBezTo>
                      <a:pt x="35135" y="38280"/>
                      <a:pt x="36623" y="35365"/>
                      <a:pt x="35736" y="32608"/>
                    </a:cubicBezTo>
                    <a:cubicBezTo>
                      <a:pt x="34844" y="29851"/>
                      <a:pt x="31923" y="28364"/>
                      <a:pt x="29166" y="29256"/>
                    </a:cubicBezTo>
                    <a:cubicBezTo>
                      <a:pt x="25310" y="30501"/>
                      <a:pt x="22821" y="28206"/>
                      <a:pt x="22323" y="23385"/>
                    </a:cubicBezTo>
                    <a:cubicBezTo>
                      <a:pt x="21752" y="17804"/>
                      <a:pt x="24630" y="12752"/>
                      <a:pt x="30144" y="11234"/>
                    </a:cubicBezTo>
                    <a:cubicBezTo>
                      <a:pt x="42070" y="7955"/>
                      <a:pt x="51579" y="14835"/>
                      <a:pt x="48585" y="30653"/>
                    </a:cubicBezTo>
                    <a:cubicBezTo>
                      <a:pt x="47547" y="36142"/>
                      <a:pt x="43327" y="39974"/>
                      <a:pt x="32664" y="46295"/>
                    </a:cubicBezTo>
                    <a:cubicBezTo>
                      <a:pt x="31953" y="46720"/>
                      <a:pt x="28498" y="48912"/>
                      <a:pt x="27490" y="49513"/>
                    </a:cubicBezTo>
                    <a:cubicBezTo>
                      <a:pt x="23386" y="51954"/>
                      <a:pt x="20368" y="53843"/>
                      <a:pt x="17575" y="55937"/>
                    </a:cubicBezTo>
                    <a:cubicBezTo>
                      <a:pt x="2182" y="67481"/>
                      <a:pt x="-4808" y="83457"/>
                      <a:pt x="3602" y="97010"/>
                    </a:cubicBezTo>
                    <a:cubicBezTo>
                      <a:pt x="12280" y="110988"/>
                      <a:pt x="27169" y="114279"/>
                      <a:pt x="39787" y="107484"/>
                    </a:cubicBezTo>
                    <a:cubicBezTo>
                      <a:pt x="51925" y="100944"/>
                      <a:pt x="57542" y="87355"/>
                      <a:pt x="50680" y="75636"/>
                    </a:cubicBezTo>
                    <a:cubicBezTo>
                      <a:pt x="49217" y="73134"/>
                      <a:pt x="45919" y="72217"/>
                      <a:pt x="43418" y="73680"/>
                    </a:cubicBezTo>
                    <a:cubicBezTo>
                      <a:pt x="40916" y="75144"/>
                      <a:pt x="40139" y="78441"/>
                      <a:pt x="41602" y="80943"/>
                    </a:cubicBezTo>
                    <a:cubicBezTo>
                      <a:pt x="45148" y="87003"/>
                      <a:pt x="42088" y="94314"/>
                      <a:pt x="34759" y="98267"/>
                    </a:cubicBezTo>
                    <a:cubicBezTo>
                      <a:pt x="26883" y="102505"/>
                      <a:pt x="18212" y="100544"/>
                      <a:pt x="12547" y="91417"/>
                    </a:cubicBezTo>
                    <a:cubicBezTo>
                      <a:pt x="7665" y="83554"/>
                      <a:pt x="12273" y="73006"/>
                      <a:pt x="23859" y="64317"/>
                    </a:cubicBezTo>
                    <a:cubicBezTo>
                      <a:pt x="26294" y="62495"/>
                      <a:pt x="28990" y="60716"/>
                      <a:pt x="32804" y="58451"/>
                    </a:cubicBezTo>
                    <a:cubicBezTo>
                      <a:pt x="33775" y="57875"/>
                      <a:pt x="37370" y="55816"/>
                      <a:pt x="38111" y="55379"/>
                    </a:cubicBezTo>
                    <a:cubicBezTo>
                      <a:pt x="51269" y="47570"/>
                      <a:pt x="57129" y="42093"/>
                      <a:pt x="58926" y="32608"/>
                    </a:cubicBezTo>
                    <a:cubicBezTo>
                      <a:pt x="62357" y="14470"/>
                      <a:pt x="53479" y="2915"/>
                      <a:pt x="40904" y="48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2" name="Google Shape;3042;p28"/>
              <p:cNvSpPr/>
              <p:nvPr/>
            </p:nvSpPr>
            <p:spPr>
              <a:xfrm>
                <a:off x="4652008" y="5837340"/>
                <a:ext cx="93530" cy="173823"/>
              </a:xfrm>
              <a:custGeom>
                <a:rect b="b" l="l" r="r" t="t"/>
                <a:pathLst>
                  <a:path extrusionOk="0" h="110892" w="59668">
                    <a:moveTo>
                      <a:pt x="40904" y="479"/>
                    </a:moveTo>
                    <a:cubicBezTo>
                      <a:pt x="36714" y="-335"/>
                      <a:pt x="32057" y="-117"/>
                      <a:pt x="27351" y="1177"/>
                    </a:cubicBezTo>
                    <a:cubicBezTo>
                      <a:pt x="16573" y="4140"/>
                      <a:pt x="10780" y="14104"/>
                      <a:pt x="11848" y="24506"/>
                    </a:cubicBezTo>
                    <a:cubicBezTo>
                      <a:pt x="12966" y="35400"/>
                      <a:pt x="21473" y="42699"/>
                      <a:pt x="32385" y="39170"/>
                    </a:cubicBezTo>
                    <a:cubicBezTo>
                      <a:pt x="35135" y="38284"/>
                      <a:pt x="36623" y="35363"/>
                      <a:pt x="35736" y="32606"/>
                    </a:cubicBezTo>
                    <a:cubicBezTo>
                      <a:pt x="34844" y="29850"/>
                      <a:pt x="31923" y="28222"/>
                      <a:pt x="29166" y="29115"/>
                    </a:cubicBezTo>
                    <a:cubicBezTo>
                      <a:pt x="25310" y="30360"/>
                      <a:pt x="22821" y="28204"/>
                      <a:pt x="22323" y="23389"/>
                    </a:cubicBezTo>
                    <a:cubicBezTo>
                      <a:pt x="21752" y="17802"/>
                      <a:pt x="24630" y="12750"/>
                      <a:pt x="30144" y="11232"/>
                    </a:cubicBezTo>
                    <a:cubicBezTo>
                      <a:pt x="42070" y="7953"/>
                      <a:pt x="51579" y="14839"/>
                      <a:pt x="48585" y="30651"/>
                    </a:cubicBezTo>
                    <a:cubicBezTo>
                      <a:pt x="47547" y="36140"/>
                      <a:pt x="43327" y="39972"/>
                      <a:pt x="32664" y="46299"/>
                    </a:cubicBezTo>
                    <a:cubicBezTo>
                      <a:pt x="31953" y="46718"/>
                      <a:pt x="28498" y="48771"/>
                      <a:pt x="27490" y="49372"/>
                    </a:cubicBezTo>
                    <a:cubicBezTo>
                      <a:pt x="23386" y="51813"/>
                      <a:pt x="20368" y="53841"/>
                      <a:pt x="17575" y="55936"/>
                    </a:cubicBezTo>
                    <a:cubicBezTo>
                      <a:pt x="2182" y="67485"/>
                      <a:pt x="-4808" y="83455"/>
                      <a:pt x="3602" y="97008"/>
                    </a:cubicBezTo>
                    <a:cubicBezTo>
                      <a:pt x="12280" y="110986"/>
                      <a:pt x="27169" y="114277"/>
                      <a:pt x="39787" y="107482"/>
                    </a:cubicBezTo>
                    <a:cubicBezTo>
                      <a:pt x="51925" y="100949"/>
                      <a:pt x="57542" y="87214"/>
                      <a:pt x="50680" y="75494"/>
                    </a:cubicBezTo>
                    <a:cubicBezTo>
                      <a:pt x="49217" y="72992"/>
                      <a:pt x="45919" y="72215"/>
                      <a:pt x="43418" y="73679"/>
                    </a:cubicBezTo>
                    <a:cubicBezTo>
                      <a:pt x="40916" y="75142"/>
                      <a:pt x="40139" y="78300"/>
                      <a:pt x="41602" y="80801"/>
                    </a:cubicBezTo>
                    <a:cubicBezTo>
                      <a:pt x="45148" y="86861"/>
                      <a:pt x="42088" y="94318"/>
                      <a:pt x="34759" y="98265"/>
                    </a:cubicBezTo>
                    <a:cubicBezTo>
                      <a:pt x="26883" y="102503"/>
                      <a:pt x="18212" y="100542"/>
                      <a:pt x="12547" y="91415"/>
                    </a:cubicBezTo>
                    <a:cubicBezTo>
                      <a:pt x="7665" y="83552"/>
                      <a:pt x="12273" y="73005"/>
                      <a:pt x="23859" y="64315"/>
                    </a:cubicBezTo>
                    <a:cubicBezTo>
                      <a:pt x="26294" y="62494"/>
                      <a:pt x="28990" y="60715"/>
                      <a:pt x="32804" y="58450"/>
                    </a:cubicBezTo>
                    <a:cubicBezTo>
                      <a:pt x="33775" y="57873"/>
                      <a:pt x="37370" y="55814"/>
                      <a:pt x="38111" y="55377"/>
                    </a:cubicBezTo>
                    <a:cubicBezTo>
                      <a:pt x="51269" y="47568"/>
                      <a:pt x="57129" y="42091"/>
                      <a:pt x="58926" y="32606"/>
                    </a:cubicBezTo>
                    <a:cubicBezTo>
                      <a:pt x="62357" y="14469"/>
                      <a:pt x="53479" y="2914"/>
                      <a:pt x="40904" y="47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3" name="Google Shape;3043;p28"/>
              <p:cNvSpPr/>
              <p:nvPr/>
            </p:nvSpPr>
            <p:spPr>
              <a:xfrm>
                <a:off x="4652008" y="6062825"/>
                <a:ext cx="93530" cy="173825"/>
              </a:xfrm>
              <a:custGeom>
                <a:rect b="b" l="l" r="r" t="t"/>
                <a:pathLst>
                  <a:path extrusionOk="0" h="110893" w="59668">
                    <a:moveTo>
                      <a:pt x="40904" y="478"/>
                    </a:moveTo>
                    <a:cubicBezTo>
                      <a:pt x="36714" y="-335"/>
                      <a:pt x="32057" y="-117"/>
                      <a:pt x="27351" y="1177"/>
                    </a:cubicBezTo>
                    <a:cubicBezTo>
                      <a:pt x="16573" y="4140"/>
                      <a:pt x="10780" y="14105"/>
                      <a:pt x="11848" y="24506"/>
                    </a:cubicBezTo>
                    <a:cubicBezTo>
                      <a:pt x="12966" y="35399"/>
                      <a:pt x="21473" y="42698"/>
                      <a:pt x="32385" y="39170"/>
                    </a:cubicBezTo>
                    <a:cubicBezTo>
                      <a:pt x="35135" y="38284"/>
                      <a:pt x="36623" y="35223"/>
                      <a:pt x="35736" y="32467"/>
                    </a:cubicBezTo>
                    <a:cubicBezTo>
                      <a:pt x="34844" y="29710"/>
                      <a:pt x="31923" y="28222"/>
                      <a:pt x="29166" y="29115"/>
                    </a:cubicBezTo>
                    <a:cubicBezTo>
                      <a:pt x="25310" y="30360"/>
                      <a:pt x="22821" y="28204"/>
                      <a:pt x="22323" y="23389"/>
                    </a:cubicBezTo>
                    <a:cubicBezTo>
                      <a:pt x="21752" y="17803"/>
                      <a:pt x="24630" y="12750"/>
                      <a:pt x="30144" y="11232"/>
                    </a:cubicBezTo>
                    <a:cubicBezTo>
                      <a:pt x="42070" y="7953"/>
                      <a:pt x="51579" y="14839"/>
                      <a:pt x="48585" y="30651"/>
                    </a:cubicBezTo>
                    <a:cubicBezTo>
                      <a:pt x="47547" y="36140"/>
                      <a:pt x="43327" y="39972"/>
                      <a:pt x="32664" y="46299"/>
                    </a:cubicBezTo>
                    <a:cubicBezTo>
                      <a:pt x="31953" y="46718"/>
                      <a:pt x="28498" y="48771"/>
                      <a:pt x="27490" y="49372"/>
                    </a:cubicBezTo>
                    <a:cubicBezTo>
                      <a:pt x="23386" y="51813"/>
                      <a:pt x="20368" y="53701"/>
                      <a:pt x="17575" y="55796"/>
                    </a:cubicBezTo>
                    <a:cubicBezTo>
                      <a:pt x="2182" y="67345"/>
                      <a:pt x="-4808" y="83455"/>
                      <a:pt x="3602" y="97008"/>
                    </a:cubicBezTo>
                    <a:cubicBezTo>
                      <a:pt x="12280" y="110986"/>
                      <a:pt x="27169" y="114277"/>
                      <a:pt x="39787" y="107483"/>
                    </a:cubicBezTo>
                    <a:cubicBezTo>
                      <a:pt x="51925" y="100949"/>
                      <a:pt x="57542" y="87214"/>
                      <a:pt x="50680" y="75494"/>
                    </a:cubicBezTo>
                    <a:cubicBezTo>
                      <a:pt x="49217" y="72993"/>
                      <a:pt x="45919" y="72215"/>
                      <a:pt x="43418" y="73679"/>
                    </a:cubicBezTo>
                    <a:cubicBezTo>
                      <a:pt x="40916" y="75142"/>
                      <a:pt x="40139" y="78299"/>
                      <a:pt x="41602" y="80801"/>
                    </a:cubicBezTo>
                    <a:cubicBezTo>
                      <a:pt x="45148" y="86861"/>
                      <a:pt x="42088" y="94318"/>
                      <a:pt x="34759" y="98265"/>
                    </a:cubicBezTo>
                    <a:cubicBezTo>
                      <a:pt x="26883" y="102503"/>
                      <a:pt x="18212" y="100548"/>
                      <a:pt x="12547" y="91422"/>
                    </a:cubicBezTo>
                    <a:cubicBezTo>
                      <a:pt x="7665" y="83558"/>
                      <a:pt x="12273" y="72865"/>
                      <a:pt x="23859" y="64176"/>
                    </a:cubicBezTo>
                    <a:cubicBezTo>
                      <a:pt x="26294" y="62354"/>
                      <a:pt x="28990" y="60714"/>
                      <a:pt x="32804" y="58450"/>
                    </a:cubicBezTo>
                    <a:cubicBezTo>
                      <a:pt x="33775" y="57873"/>
                      <a:pt x="37370" y="55814"/>
                      <a:pt x="38111" y="55377"/>
                    </a:cubicBezTo>
                    <a:cubicBezTo>
                      <a:pt x="51269" y="47574"/>
                      <a:pt x="57129" y="41952"/>
                      <a:pt x="58926" y="32467"/>
                    </a:cubicBezTo>
                    <a:cubicBezTo>
                      <a:pt x="62357" y="14329"/>
                      <a:pt x="53479" y="2913"/>
                      <a:pt x="40904" y="478"/>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4" name="Google Shape;3044;p28"/>
              <p:cNvSpPr/>
              <p:nvPr/>
            </p:nvSpPr>
            <p:spPr>
              <a:xfrm>
                <a:off x="5026049" y="5144362"/>
                <a:ext cx="243323" cy="210553"/>
              </a:xfrm>
              <a:custGeom>
                <a:rect b="b" l="l" r="r" t="t"/>
                <a:pathLst>
                  <a:path extrusionOk="0" h="134324" w="155230">
                    <a:moveTo>
                      <a:pt x="113275" y="111"/>
                    </a:moveTo>
                    <a:cubicBezTo>
                      <a:pt x="108830" y="476"/>
                      <a:pt x="104270" y="1842"/>
                      <a:pt x="99582" y="4161"/>
                    </a:cubicBezTo>
                    <a:cubicBezTo>
                      <a:pt x="84681" y="11545"/>
                      <a:pt x="75069" y="26610"/>
                      <a:pt x="77231" y="41044"/>
                    </a:cubicBezTo>
                    <a:cubicBezTo>
                      <a:pt x="77662" y="43904"/>
                      <a:pt x="80376" y="45944"/>
                      <a:pt x="83242" y="45513"/>
                    </a:cubicBezTo>
                    <a:cubicBezTo>
                      <a:pt x="86108" y="45082"/>
                      <a:pt x="88003" y="42367"/>
                      <a:pt x="87572" y="39507"/>
                    </a:cubicBezTo>
                    <a:cubicBezTo>
                      <a:pt x="86139" y="29962"/>
                      <a:pt x="93097" y="19020"/>
                      <a:pt x="104197" y="13519"/>
                    </a:cubicBezTo>
                    <a:cubicBezTo>
                      <a:pt x="131079" y="202"/>
                      <a:pt x="155975" y="37352"/>
                      <a:pt x="139537" y="62977"/>
                    </a:cubicBezTo>
                    <a:cubicBezTo>
                      <a:pt x="126664" y="83039"/>
                      <a:pt x="111138" y="84970"/>
                      <a:pt x="75415" y="77362"/>
                    </a:cubicBezTo>
                    <a:cubicBezTo>
                      <a:pt x="74632" y="77198"/>
                      <a:pt x="74019" y="77101"/>
                      <a:pt x="72622" y="76803"/>
                    </a:cubicBezTo>
                    <a:cubicBezTo>
                      <a:pt x="46080" y="71107"/>
                      <a:pt x="34896" y="69996"/>
                      <a:pt x="21774" y="74289"/>
                    </a:cubicBezTo>
                    <a:cubicBezTo>
                      <a:pt x="-4683" y="82948"/>
                      <a:pt x="-7221" y="119132"/>
                      <a:pt x="15210" y="133523"/>
                    </a:cubicBezTo>
                    <a:cubicBezTo>
                      <a:pt x="17644" y="135084"/>
                      <a:pt x="20911" y="134282"/>
                      <a:pt x="22472" y="131841"/>
                    </a:cubicBezTo>
                    <a:cubicBezTo>
                      <a:pt x="24038" y="129406"/>
                      <a:pt x="23237" y="126145"/>
                      <a:pt x="20796" y="124579"/>
                    </a:cubicBezTo>
                    <a:cubicBezTo>
                      <a:pt x="5531" y="114785"/>
                      <a:pt x="7279" y="90004"/>
                      <a:pt x="24986" y="84205"/>
                    </a:cubicBezTo>
                    <a:cubicBezTo>
                      <a:pt x="35648" y="80720"/>
                      <a:pt x="45923" y="81721"/>
                      <a:pt x="70527" y="87004"/>
                    </a:cubicBezTo>
                    <a:cubicBezTo>
                      <a:pt x="71924" y="87302"/>
                      <a:pt x="72531" y="87533"/>
                      <a:pt x="73320" y="87702"/>
                    </a:cubicBezTo>
                    <a:cubicBezTo>
                      <a:pt x="92017" y="91680"/>
                      <a:pt x="102218" y="92870"/>
                      <a:pt x="113136" y="91473"/>
                    </a:cubicBezTo>
                    <a:cubicBezTo>
                      <a:pt x="127757" y="89603"/>
                      <a:pt x="139489" y="82359"/>
                      <a:pt x="148336" y="68563"/>
                    </a:cubicBezTo>
                    <a:cubicBezTo>
                      <a:pt x="167293" y="39016"/>
                      <a:pt x="144383" y="-2427"/>
                      <a:pt x="113275" y="11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5" name="Google Shape;3045;p28"/>
              <p:cNvSpPr/>
              <p:nvPr/>
            </p:nvSpPr>
            <p:spPr>
              <a:xfrm>
                <a:off x="5073777" y="5374033"/>
                <a:ext cx="164901" cy="106730"/>
              </a:xfrm>
              <a:custGeom>
                <a:rect b="b" l="l" r="r" t="t"/>
                <a:pathLst>
                  <a:path extrusionOk="0" h="68089" w="105200">
                    <a:moveTo>
                      <a:pt x="25017" y="515"/>
                    </a:moveTo>
                    <a:cubicBezTo>
                      <a:pt x="22042" y="-219"/>
                      <a:pt x="18897" y="-165"/>
                      <a:pt x="15514" y="655"/>
                    </a:cubicBezTo>
                    <a:cubicBezTo>
                      <a:pt x="9740" y="2058"/>
                      <a:pt x="4141" y="6812"/>
                      <a:pt x="1548" y="12532"/>
                    </a:cubicBezTo>
                    <a:cubicBezTo>
                      <a:pt x="-1725" y="19746"/>
                      <a:pt x="152" y="27373"/>
                      <a:pt x="7554" y="32364"/>
                    </a:cubicBezTo>
                    <a:cubicBezTo>
                      <a:pt x="9952" y="33985"/>
                      <a:pt x="13334" y="33372"/>
                      <a:pt x="14956" y="30968"/>
                    </a:cubicBezTo>
                    <a:cubicBezTo>
                      <a:pt x="16577" y="28569"/>
                      <a:pt x="15824" y="25326"/>
                      <a:pt x="13420" y="23705"/>
                    </a:cubicBezTo>
                    <a:cubicBezTo>
                      <a:pt x="10347" y="21634"/>
                      <a:pt x="9843" y="19509"/>
                      <a:pt x="11045" y="16862"/>
                    </a:cubicBezTo>
                    <a:cubicBezTo>
                      <a:pt x="12320" y="14044"/>
                      <a:pt x="15429" y="11482"/>
                      <a:pt x="18028" y="10856"/>
                    </a:cubicBezTo>
                    <a:cubicBezTo>
                      <a:pt x="24872" y="9199"/>
                      <a:pt x="32012" y="16254"/>
                      <a:pt x="45966" y="36979"/>
                    </a:cubicBezTo>
                    <a:cubicBezTo>
                      <a:pt x="51856" y="45717"/>
                      <a:pt x="53593" y="48042"/>
                      <a:pt x="56447" y="51783"/>
                    </a:cubicBezTo>
                    <a:cubicBezTo>
                      <a:pt x="63891" y="61553"/>
                      <a:pt x="70061" y="66939"/>
                      <a:pt x="77262" y="67850"/>
                    </a:cubicBezTo>
                    <a:cubicBezTo>
                      <a:pt x="93937" y="69951"/>
                      <a:pt x="105158" y="57983"/>
                      <a:pt x="105201" y="42705"/>
                    </a:cubicBezTo>
                    <a:cubicBezTo>
                      <a:pt x="105243" y="27154"/>
                      <a:pt x="93548" y="16558"/>
                      <a:pt x="77262" y="22029"/>
                    </a:cubicBezTo>
                    <a:cubicBezTo>
                      <a:pt x="74518" y="22952"/>
                      <a:pt x="73127" y="25988"/>
                      <a:pt x="74050" y="28733"/>
                    </a:cubicBezTo>
                    <a:cubicBezTo>
                      <a:pt x="74973" y="31483"/>
                      <a:pt x="77869" y="32868"/>
                      <a:pt x="80614" y="31945"/>
                    </a:cubicBezTo>
                    <a:cubicBezTo>
                      <a:pt x="89468" y="28976"/>
                      <a:pt x="94750" y="33797"/>
                      <a:pt x="94726" y="42705"/>
                    </a:cubicBezTo>
                    <a:cubicBezTo>
                      <a:pt x="94696" y="52105"/>
                      <a:pt x="88563" y="58760"/>
                      <a:pt x="78659" y="57515"/>
                    </a:cubicBezTo>
                    <a:cubicBezTo>
                      <a:pt x="75149" y="57072"/>
                      <a:pt x="70522" y="53149"/>
                      <a:pt x="64687" y="45498"/>
                    </a:cubicBezTo>
                    <a:cubicBezTo>
                      <a:pt x="62015" y="41989"/>
                      <a:pt x="60521" y="39651"/>
                      <a:pt x="54771" y="31107"/>
                    </a:cubicBezTo>
                    <a:cubicBezTo>
                      <a:pt x="42026" y="12180"/>
                      <a:pt x="33937" y="2720"/>
                      <a:pt x="25017" y="51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6" name="Google Shape;3046;p28"/>
              <p:cNvSpPr/>
              <p:nvPr/>
            </p:nvSpPr>
            <p:spPr>
              <a:xfrm>
                <a:off x="4716494" y="5144362"/>
                <a:ext cx="243270" cy="210553"/>
              </a:xfrm>
              <a:custGeom>
                <a:rect b="b" l="l" r="r" t="t"/>
                <a:pathLst>
                  <a:path extrusionOk="0" h="134324" w="155196">
                    <a:moveTo>
                      <a:pt x="41844" y="111"/>
                    </a:moveTo>
                    <a:cubicBezTo>
                      <a:pt x="10730" y="-2427"/>
                      <a:pt x="-12041" y="39016"/>
                      <a:pt x="6916" y="68563"/>
                    </a:cubicBezTo>
                    <a:cubicBezTo>
                      <a:pt x="15770" y="82359"/>
                      <a:pt x="27361" y="89603"/>
                      <a:pt x="41983" y="91473"/>
                    </a:cubicBezTo>
                    <a:cubicBezTo>
                      <a:pt x="52901" y="92870"/>
                      <a:pt x="63242" y="91680"/>
                      <a:pt x="81932" y="87702"/>
                    </a:cubicBezTo>
                    <a:cubicBezTo>
                      <a:pt x="82728" y="87533"/>
                      <a:pt x="83335" y="87302"/>
                      <a:pt x="84725" y="87004"/>
                    </a:cubicBezTo>
                    <a:cubicBezTo>
                      <a:pt x="109336" y="81721"/>
                      <a:pt x="119470" y="80720"/>
                      <a:pt x="130127" y="84205"/>
                    </a:cubicBezTo>
                    <a:cubicBezTo>
                      <a:pt x="147840" y="90004"/>
                      <a:pt x="149589" y="114785"/>
                      <a:pt x="134323" y="124579"/>
                    </a:cubicBezTo>
                    <a:cubicBezTo>
                      <a:pt x="131882" y="126145"/>
                      <a:pt x="131220" y="129406"/>
                      <a:pt x="132787" y="131841"/>
                    </a:cubicBezTo>
                    <a:cubicBezTo>
                      <a:pt x="134347" y="134282"/>
                      <a:pt x="137608" y="135084"/>
                      <a:pt x="140049" y="133523"/>
                    </a:cubicBezTo>
                    <a:cubicBezTo>
                      <a:pt x="162474" y="119132"/>
                      <a:pt x="159802" y="82948"/>
                      <a:pt x="133346" y="74289"/>
                    </a:cubicBezTo>
                    <a:cubicBezTo>
                      <a:pt x="120223" y="69996"/>
                      <a:pt x="109039" y="71107"/>
                      <a:pt x="82491" y="76803"/>
                    </a:cubicBezTo>
                    <a:cubicBezTo>
                      <a:pt x="81100" y="77101"/>
                      <a:pt x="80481" y="77198"/>
                      <a:pt x="79698" y="77362"/>
                    </a:cubicBezTo>
                    <a:cubicBezTo>
                      <a:pt x="43975" y="84970"/>
                      <a:pt x="28594" y="83039"/>
                      <a:pt x="15721" y="62977"/>
                    </a:cubicBezTo>
                    <a:cubicBezTo>
                      <a:pt x="-722" y="37352"/>
                      <a:pt x="24034" y="202"/>
                      <a:pt x="50922" y="13519"/>
                    </a:cubicBezTo>
                    <a:cubicBezTo>
                      <a:pt x="62022" y="19020"/>
                      <a:pt x="68974" y="29962"/>
                      <a:pt x="67547" y="39507"/>
                    </a:cubicBezTo>
                    <a:cubicBezTo>
                      <a:pt x="67116" y="42367"/>
                      <a:pt x="69150" y="45082"/>
                      <a:pt x="72016" y="45513"/>
                    </a:cubicBezTo>
                    <a:cubicBezTo>
                      <a:pt x="74882" y="45944"/>
                      <a:pt x="77451" y="43904"/>
                      <a:pt x="77882" y="41044"/>
                    </a:cubicBezTo>
                    <a:cubicBezTo>
                      <a:pt x="80050" y="26610"/>
                      <a:pt x="70577" y="11545"/>
                      <a:pt x="55670" y="4161"/>
                    </a:cubicBezTo>
                    <a:cubicBezTo>
                      <a:pt x="50988" y="1842"/>
                      <a:pt x="46289" y="476"/>
                      <a:pt x="41844" y="11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7" name="Google Shape;3047;p28"/>
              <p:cNvSpPr/>
              <p:nvPr/>
            </p:nvSpPr>
            <p:spPr>
              <a:xfrm>
                <a:off x="4747068" y="5374033"/>
                <a:ext cx="165070" cy="106730"/>
              </a:xfrm>
              <a:custGeom>
                <a:rect b="b" l="l" r="r" t="t"/>
                <a:pathLst>
                  <a:path extrusionOk="0" h="68089" w="105308">
                    <a:moveTo>
                      <a:pt x="80183" y="515"/>
                    </a:moveTo>
                    <a:cubicBezTo>
                      <a:pt x="71257" y="2720"/>
                      <a:pt x="63315" y="12180"/>
                      <a:pt x="50569" y="31107"/>
                    </a:cubicBezTo>
                    <a:cubicBezTo>
                      <a:pt x="44819" y="39651"/>
                      <a:pt x="43186" y="41989"/>
                      <a:pt x="40508" y="45498"/>
                    </a:cubicBezTo>
                    <a:cubicBezTo>
                      <a:pt x="34678" y="53149"/>
                      <a:pt x="30191" y="57072"/>
                      <a:pt x="26681" y="57515"/>
                    </a:cubicBezTo>
                    <a:cubicBezTo>
                      <a:pt x="16771" y="58760"/>
                      <a:pt x="10505" y="52105"/>
                      <a:pt x="10475" y="42705"/>
                    </a:cubicBezTo>
                    <a:cubicBezTo>
                      <a:pt x="10450" y="33797"/>
                      <a:pt x="15733" y="28976"/>
                      <a:pt x="24586" y="31945"/>
                    </a:cubicBezTo>
                    <a:cubicBezTo>
                      <a:pt x="27331" y="32868"/>
                      <a:pt x="30367" y="31483"/>
                      <a:pt x="31290" y="28733"/>
                    </a:cubicBezTo>
                    <a:cubicBezTo>
                      <a:pt x="32213" y="25988"/>
                      <a:pt x="30683" y="22952"/>
                      <a:pt x="27938" y="22029"/>
                    </a:cubicBezTo>
                    <a:cubicBezTo>
                      <a:pt x="11653" y="16558"/>
                      <a:pt x="-48" y="27154"/>
                      <a:pt x="0" y="42705"/>
                    </a:cubicBezTo>
                    <a:cubicBezTo>
                      <a:pt x="43" y="57983"/>
                      <a:pt x="11264" y="69951"/>
                      <a:pt x="27938" y="67850"/>
                    </a:cubicBezTo>
                    <a:cubicBezTo>
                      <a:pt x="35140" y="66939"/>
                      <a:pt x="41449" y="61553"/>
                      <a:pt x="48893" y="51783"/>
                    </a:cubicBezTo>
                    <a:cubicBezTo>
                      <a:pt x="51741" y="48042"/>
                      <a:pt x="53344" y="45717"/>
                      <a:pt x="59228" y="36979"/>
                    </a:cubicBezTo>
                    <a:cubicBezTo>
                      <a:pt x="73182" y="16254"/>
                      <a:pt x="80329" y="9199"/>
                      <a:pt x="87166" y="10856"/>
                    </a:cubicBezTo>
                    <a:cubicBezTo>
                      <a:pt x="89771" y="11482"/>
                      <a:pt x="92880" y="14044"/>
                      <a:pt x="94155" y="16862"/>
                    </a:cubicBezTo>
                    <a:cubicBezTo>
                      <a:pt x="95352" y="19509"/>
                      <a:pt x="94848" y="21634"/>
                      <a:pt x="91781" y="23705"/>
                    </a:cubicBezTo>
                    <a:cubicBezTo>
                      <a:pt x="89377" y="25326"/>
                      <a:pt x="88763" y="28569"/>
                      <a:pt x="90385" y="30968"/>
                    </a:cubicBezTo>
                    <a:cubicBezTo>
                      <a:pt x="92000" y="33372"/>
                      <a:pt x="95242" y="33985"/>
                      <a:pt x="97647" y="32364"/>
                    </a:cubicBezTo>
                    <a:cubicBezTo>
                      <a:pt x="105049" y="27373"/>
                      <a:pt x="107065" y="19746"/>
                      <a:pt x="103792" y="12532"/>
                    </a:cubicBezTo>
                    <a:cubicBezTo>
                      <a:pt x="101199" y="6812"/>
                      <a:pt x="95461" y="2058"/>
                      <a:pt x="89686" y="655"/>
                    </a:cubicBezTo>
                    <a:cubicBezTo>
                      <a:pt x="86304" y="-165"/>
                      <a:pt x="83159" y="-219"/>
                      <a:pt x="80183" y="51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8" name="Google Shape;3048;p28"/>
              <p:cNvSpPr/>
              <p:nvPr/>
            </p:nvSpPr>
            <p:spPr>
              <a:xfrm>
                <a:off x="4816973" y="4712406"/>
                <a:ext cx="337218" cy="337218"/>
              </a:xfrm>
              <a:custGeom>
                <a:rect b="b" l="l" r="r" t="t"/>
                <a:pathLst>
                  <a:path extrusionOk="0" h="215131" w="215131">
                    <a:moveTo>
                      <a:pt x="107563" y="0"/>
                    </a:moveTo>
                    <a:cubicBezTo>
                      <a:pt x="48159" y="0"/>
                      <a:pt x="0" y="48164"/>
                      <a:pt x="0" y="107569"/>
                    </a:cubicBezTo>
                    <a:cubicBezTo>
                      <a:pt x="0" y="166973"/>
                      <a:pt x="48159" y="215131"/>
                      <a:pt x="107563" y="215131"/>
                    </a:cubicBezTo>
                    <a:cubicBezTo>
                      <a:pt x="166967" y="215131"/>
                      <a:pt x="215132" y="166973"/>
                      <a:pt x="215132" y="107569"/>
                    </a:cubicBezTo>
                    <a:cubicBezTo>
                      <a:pt x="215132" y="48164"/>
                      <a:pt x="166967" y="0"/>
                      <a:pt x="107563" y="0"/>
                    </a:cubicBezTo>
                    <a:close/>
                    <a:moveTo>
                      <a:pt x="101976" y="11877"/>
                    </a:moveTo>
                    <a:lnTo>
                      <a:pt x="101976" y="101982"/>
                    </a:lnTo>
                    <a:lnTo>
                      <a:pt x="11871" y="101982"/>
                    </a:lnTo>
                    <a:cubicBezTo>
                      <a:pt x="14707" y="53320"/>
                      <a:pt x="53314" y="14707"/>
                      <a:pt x="101976" y="11877"/>
                    </a:cubicBezTo>
                    <a:close/>
                    <a:moveTo>
                      <a:pt x="113149" y="11877"/>
                    </a:moveTo>
                    <a:cubicBezTo>
                      <a:pt x="161824" y="14713"/>
                      <a:pt x="200552" y="53320"/>
                      <a:pt x="203394" y="101982"/>
                    </a:cubicBezTo>
                    <a:lnTo>
                      <a:pt x="113149" y="101982"/>
                    </a:lnTo>
                    <a:lnTo>
                      <a:pt x="113149" y="11877"/>
                    </a:lnTo>
                    <a:close/>
                    <a:moveTo>
                      <a:pt x="11871" y="113295"/>
                    </a:moveTo>
                    <a:lnTo>
                      <a:pt x="101976" y="113295"/>
                    </a:lnTo>
                    <a:lnTo>
                      <a:pt x="101976" y="203400"/>
                    </a:lnTo>
                    <a:cubicBezTo>
                      <a:pt x="53363" y="200558"/>
                      <a:pt x="14774" y="161903"/>
                      <a:pt x="11871" y="113295"/>
                    </a:cubicBezTo>
                    <a:close/>
                    <a:moveTo>
                      <a:pt x="113149" y="113295"/>
                    </a:moveTo>
                    <a:lnTo>
                      <a:pt x="203394" y="113295"/>
                    </a:lnTo>
                    <a:cubicBezTo>
                      <a:pt x="200486" y="161903"/>
                      <a:pt x="161775" y="200558"/>
                      <a:pt x="113149" y="203400"/>
                    </a:cubicBezTo>
                    <a:lnTo>
                      <a:pt x="113149" y="113295"/>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9" name="Google Shape;3049;p28"/>
              <p:cNvSpPr/>
              <p:nvPr/>
            </p:nvSpPr>
            <p:spPr>
              <a:xfrm>
                <a:off x="4773576" y="5564383"/>
                <a:ext cx="477150" cy="715399"/>
              </a:xfrm>
              <a:custGeom>
                <a:rect b="b" l="l" r="r" t="t"/>
                <a:pathLst>
                  <a:path extrusionOk="0" h="456395" w="304402">
                    <a:moveTo>
                      <a:pt x="152133" y="4"/>
                    </a:moveTo>
                    <a:cubicBezTo>
                      <a:pt x="119064" y="338"/>
                      <a:pt x="100519" y="15476"/>
                      <a:pt x="94435" y="40099"/>
                    </a:cubicBezTo>
                    <a:cubicBezTo>
                      <a:pt x="92000" y="49960"/>
                      <a:pt x="92127" y="60307"/>
                      <a:pt x="93318" y="70131"/>
                    </a:cubicBezTo>
                    <a:cubicBezTo>
                      <a:pt x="91903" y="69840"/>
                      <a:pt x="90658" y="69573"/>
                      <a:pt x="89128" y="69293"/>
                    </a:cubicBezTo>
                    <a:cubicBezTo>
                      <a:pt x="80086" y="67648"/>
                      <a:pt x="70972" y="66677"/>
                      <a:pt x="62446" y="66640"/>
                    </a:cubicBezTo>
                    <a:cubicBezTo>
                      <a:pt x="51444" y="66598"/>
                      <a:pt x="42099" y="68146"/>
                      <a:pt x="34788" y="71807"/>
                    </a:cubicBezTo>
                    <a:cubicBezTo>
                      <a:pt x="10128" y="84164"/>
                      <a:pt x="73" y="107445"/>
                      <a:pt x="419" y="153114"/>
                    </a:cubicBezTo>
                    <a:cubicBezTo>
                      <a:pt x="656" y="183426"/>
                      <a:pt x="626" y="224669"/>
                      <a:pt x="559" y="274090"/>
                    </a:cubicBezTo>
                    <a:cubicBezTo>
                      <a:pt x="516" y="308610"/>
                      <a:pt x="6" y="450590"/>
                      <a:pt x="0" y="450803"/>
                    </a:cubicBezTo>
                    <a:cubicBezTo>
                      <a:pt x="-18" y="453930"/>
                      <a:pt x="2605" y="456420"/>
                      <a:pt x="5732" y="456395"/>
                    </a:cubicBezTo>
                    <a:lnTo>
                      <a:pt x="297416" y="454015"/>
                    </a:lnTo>
                    <a:cubicBezTo>
                      <a:pt x="300458" y="453991"/>
                      <a:pt x="302948" y="451611"/>
                      <a:pt x="303002" y="448568"/>
                    </a:cubicBezTo>
                    <a:cubicBezTo>
                      <a:pt x="303014" y="447949"/>
                      <a:pt x="303543" y="411832"/>
                      <a:pt x="303700" y="398697"/>
                    </a:cubicBezTo>
                    <a:cubicBezTo>
                      <a:pt x="304180" y="358943"/>
                      <a:pt x="304435" y="319000"/>
                      <a:pt x="304399" y="281772"/>
                    </a:cubicBezTo>
                    <a:cubicBezTo>
                      <a:pt x="304356" y="233728"/>
                      <a:pt x="303907" y="193870"/>
                      <a:pt x="302723" y="164985"/>
                    </a:cubicBezTo>
                    <a:cubicBezTo>
                      <a:pt x="302620" y="162392"/>
                      <a:pt x="302553" y="160061"/>
                      <a:pt x="302444" y="155349"/>
                    </a:cubicBezTo>
                    <a:cubicBezTo>
                      <a:pt x="302152" y="142664"/>
                      <a:pt x="301891" y="137259"/>
                      <a:pt x="301187" y="130064"/>
                    </a:cubicBezTo>
                    <a:cubicBezTo>
                      <a:pt x="298746" y="105010"/>
                      <a:pt x="291471" y="87025"/>
                      <a:pt x="275623" y="74740"/>
                    </a:cubicBezTo>
                    <a:cubicBezTo>
                      <a:pt x="268342" y="69099"/>
                      <a:pt x="259781" y="65705"/>
                      <a:pt x="250338" y="64266"/>
                    </a:cubicBezTo>
                    <a:cubicBezTo>
                      <a:pt x="238242" y="62420"/>
                      <a:pt x="225460" y="63743"/>
                      <a:pt x="213037" y="67199"/>
                    </a:cubicBezTo>
                    <a:cubicBezTo>
                      <a:pt x="211330" y="67678"/>
                      <a:pt x="210693" y="67994"/>
                      <a:pt x="209266" y="68456"/>
                    </a:cubicBezTo>
                    <a:cubicBezTo>
                      <a:pt x="209029" y="59281"/>
                      <a:pt x="207966" y="49219"/>
                      <a:pt x="204657" y="39121"/>
                    </a:cubicBezTo>
                    <a:cubicBezTo>
                      <a:pt x="196648" y="14680"/>
                      <a:pt x="179609" y="-269"/>
                      <a:pt x="152133" y="4"/>
                    </a:cubicBezTo>
                    <a:close/>
                    <a:moveTo>
                      <a:pt x="146686" y="11881"/>
                    </a:moveTo>
                    <a:lnTo>
                      <a:pt x="143468" y="444099"/>
                    </a:lnTo>
                    <a:lnTo>
                      <a:pt x="11179" y="445217"/>
                    </a:lnTo>
                    <a:cubicBezTo>
                      <a:pt x="11216" y="436564"/>
                      <a:pt x="11835" y="307530"/>
                      <a:pt x="11877" y="274090"/>
                    </a:cubicBezTo>
                    <a:cubicBezTo>
                      <a:pt x="11938" y="224638"/>
                      <a:pt x="11829" y="183329"/>
                      <a:pt x="11598" y="152974"/>
                    </a:cubicBezTo>
                    <a:cubicBezTo>
                      <a:pt x="11276" y="111149"/>
                      <a:pt x="19631" y="91979"/>
                      <a:pt x="39815" y="81869"/>
                    </a:cubicBezTo>
                    <a:cubicBezTo>
                      <a:pt x="45287" y="79124"/>
                      <a:pt x="53047" y="77777"/>
                      <a:pt x="62446" y="77819"/>
                    </a:cubicBezTo>
                    <a:cubicBezTo>
                      <a:pt x="70231" y="77849"/>
                      <a:pt x="78586" y="78791"/>
                      <a:pt x="87033" y="80333"/>
                    </a:cubicBezTo>
                    <a:cubicBezTo>
                      <a:pt x="90057" y="80879"/>
                      <a:pt x="92898" y="81420"/>
                      <a:pt x="95412" y="82009"/>
                    </a:cubicBezTo>
                    <a:cubicBezTo>
                      <a:pt x="96906" y="82355"/>
                      <a:pt x="97957" y="82701"/>
                      <a:pt x="98491" y="82847"/>
                    </a:cubicBezTo>
                    <a:cubicBezTo>
                      <a:pt x="102620" y="83970"/>
                      <a:pt x="106506" y="80157"/>
                      <a:pt x="105474" y="75997"/>
                    </a:cubicBezTo>
                    <a:cubicBezTo>
                      <a:pt x="105268" y="75166"/>
                      <a:pt x="104836" y="73562"/>
                      <a:pt x="104496" y="71249"/>
                    </a:cubicBezTo>
                    <a:cubicBezTo>
                      <a:pt x="103106" y="61940"/>
                      <a:pt x="103070" y="52042"/>
                      <a:pt x="105334" y="42892"/>
                    </a:cubicBezTo>
                    <a:cubicBezTo>
                      <a:pt x="109840" y="24651"/>
                      <a:pt x="122822" y="13721"/>
                      <a:pt x="146686" y="11881"/>
                    </a:cubicBezTo>
                    <a:close/>
                    <a:moveTo>
                      <a:pt x="157998" y="11881"/>
                    </a:moveTo>
                    <a:cubicBezTo>
                      <a:pt x="176421" y="13678"/>
                      <a:pt x="188068" y="24384"/>
                      <a:pt x="194043" y="42612"/>
                    </a:cubicBezTo>
                    <a:cubicBezTo>
                      <a:pt x="196107" y="48927"/>
                      <a:pt x="197316" y="55789"/>
                      <a:pt x="197953" y="62729"/>
                    </a:cubicBezTo>
                    <a:cubicBezTo>
                      <a:pt x="198391" y="67496"/>
                      <a:pt x="198488" y="71723"/>
                      <a:pt x="198372" y="75020"/>
                    </a:cubicBezTo>
                    <a:cubicBezTo>
                      <a:pt x="198354" y="75475"/>
                      <a:pt x="198379" y="75730"/>
                      <a:pt x="198372" y="75857"/>
                    </a:cubicBezTo>
                    <a:cubicBezTo>
                      <a:pt x="198093" y="80060"/>
                      <a:pt x="202344" y="83138"/>
                      <a:pt x="206193" y="81450"/>
                    </a:cubicBezTo>
                    <a:cubicBezTo>
                      <a:pt x="206612" y="81268"/>
                      <a:pt x="207432" y="80940"/>
                      <a:pt x="208707" y="80472"/>
                    </a:cubicBezTo>
                    <a:cubicBezTo>
                      <a:pt x="210881" y="79671"/>
                      <a:pt x="213419" y="78845"/>
                      <a:pt x="216115" y="78098"/>
                    </a:cubicBezTo>
                    <a:cubicBezTo>
                      <a:pt x="227136" y="75026"/>
                      <a:pt x="238358" y="73732"/>
                      <a:pt x="248662" y="75299"/>
                    </a:cubicBezTo>
                    <a:cubicBezTo>
                      <a:pt x="256301" y="76465"/>
                      <a:pt x="263096" y="79143"/>
                      <a:pt x="268779" y="83545"/>
                    </a:cubicBezTo>
                    <a:cubicBezTo>
                      <a:pt x="281713" y="93570"/>
                      <a:pt x="287846" y="108902"/>
                      <a:pt x="290014" y="131181"/>
                    </a:cubicBezTo>
                    <a:cubicBezTo>
                      <a:pt x="290676" y="138007"/>
                      <a:pt x="290840" y="143222"/>
                      <a:pt x="291131" y="155628"/>
                    </a:cubicBezTo>
                    <a:cubicBezTo>
                      <a:pt x="291240" y="160401"/>
                      <a:pt x="291301" y="162866"/>
                      <a:pt x="291410" y="165544"/>
                    </a:cubicBezTo>
                    <a:cubicBezTo>
                      <a:pt x="292582" y="194247"/>
                      <a:pt x="293183" y="233868"/>
                      <a:pt x="293226" y="281772"/>
                    </a:cubicBezTo>
                    <a:cubicBezTo>
                      <a:pt x="293256" y="318940"/>
                      <a:pt x="293007" y="358852"/>
                      <a:pt x="292528" y="398558"/>
                    </a:cubicBezTo>
                    <a:cubicBezTo>
                      <a:pt x="292388" y="410241"/>
                      <a:pt x="292072" y="435999"/>
                      <a:pt x="291969" y="442842"/>
                    </a:cubicBezTo>
                    <a:lnTo>
                      <a:pt x="154786" y="443960"/>
                    </a:lnTo>
                    <a:lnTo>
                      <a:pt x="157998" y="11881"/>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50" name="Google Shape;3050;p28"/>
            <p:cNvGrpSpPr/>
            <p:nvPr/>
          </p:nvGrpSpPr>
          <p:grpSpPr>
            <a:xfrm>
              <a:off x="1913678" y="4186452"/>
              <a:ext cx="62454" cy="812396"/>
              <a:chOff x="786401" y="5764448"/>
              <a:chExt cx="49304" cy="641348"/>
            </a:xfrm>
          </p:grpSpPr>
          <p:sp>
            <p:nvSpPr>
              <p:cNvPr id="3051" name="Google Shape;3051;p28"/>
              <p:cNvSpPr/>
              <p:nvPr/>
            </p:nvSpPr>
            <p:spPr>
              <a:xfrm>
                <a:off x="789486" y="5764587"/>
                <a:ext cx="46219" cy="640885"/>
              </a:xfrm>
              <a:custGeom>
                <a:rect b="b" l="l" r="r" t="t"/>
                <a:pathLst>
                  <a:path extrusionOk="0" h="408858" w="29486">
                    <a:moveTo>
                      <a:pt x="0" y="0"/>
                    </a:moveTo>
                    <a:lnTo>
                      <a:pt x="29486" y="0"/>
                    </a:lnTo>
                    <a:lnTo>
                      <a:pt x="29486" y="408859"/>
                    </a:lnTo>
                    <a:lnTo>
                      <a:pt x="0" y="408859"/>
                    </a:lnTo>
                    <a:lnTo>
                      <a:pt x="0" y="0"/>
                    </a:ln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52" name="Google Shape;3052;p28"/>
              <p:cNvGrpSpPr/>
              <p:nvPr/>
            </p:nvGrpSpPr>
            <p:grpSpPr>
              <a:xfrm>
                <a:off x="789369" y="5804515"/>
                <a:ext cx="46242" cy="586606"/>
                <a:chOff x="1020856" y="3642832"/>
                <a:chExt cx="29480" cy="373968"/>
              </a:xfrm>
            </p:grpSpPr>
            <p:sp>
              <p:nvSpPr>
                <p:cNvPr id="3053" name="Google Shape;3053;p28"/>
                <p:cNvSpPr/>
                <p:nvPr/>
              </p:nvSpPr>
              <p:spPr>
                <a:xfrm>
                  <a:off x="1020856" y="3642832"/>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4" name="Google Shape;3054;p28"/>
                <p:cNvSpPr/>
                <p:nvPr/>
              </p:nvSpPr>
              <p:spPr>
                <a:xfrm>
                  <a:off x="1020856" y="3697039"/>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5" name="Google Shape;3055;p28"/>
                <p:cNvSpPr/>
                <p:nvPr/>
              </p:nvSpPr>
              <p:spPr>
                <a:xfrm>
                  <a:off x="1020856" y="3968047"/>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6" name="Google Shape;3056;p28"/>
                <p:cNvSpPr/>
                <p:nvPr/>
              </p:nvSpPr>
              <p:spPr>
                <a:xfrm>
                  <a:off x="1020856" y="3859640"/>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7" name="Google Shape;3057;p28"/>
                <p:cNvSpPr/>
                <p:nvPr/>
              </p:nvSpPr>
              <p:spPr>
                <a:xfrm>
                  <a:off x="1020856" y="3913846"/>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8" name="Google Shape;3058;p28"/>
                <p:cNvSpPr/>
                <p:nvPr/>
              </p:nvSpPr>
              <p:spPr>
                <a:xfrm>
                  <a:off x="1020856" y="38054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9" name="Google Shape;3059;p28"/>
                <p:cNvSpPr/>
                <p:nvPr/>
              </p:nvSpPr>
              <p:spPr>
                <a:xfrm>
                  <a:off x="1020856" y="37512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60" name="Google Shape;3060;p28"/>
              <p:cNvSpPr/>
              <p:nvPr/>
            </p:nvSpPr>
            <p:spPr>
              <a:xfrm flipH="1">
                <a:off x="82431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3061" name="Google Shape;3061;p28"/>
              <p:cNvSpPr/>
              <p:nvPr/>
            </p:nvSpPr>
            <p:spPr>
              <a:xfrm flipH="1">
                <a:off x="78640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3062" name="Google Shape;3062;p28"/>
            <p:cNvGrpSpPr/>
            <p:nvPr/>
          </p:nvGrpSpPr>
          <p:grpSpPr>
            <a:xfrm>
              <a:off x="3854957" y="4194780"/>
              <a:ext cx="62454" cy="812396"/>
              <a:chOff x="786401" y="5764448"/>
              <a:chExt cx="49304" cy="641348"/>
            </a:xfrm>
          </p:grpSpPr>
          <p:sp>
            <p:nvSpPr>
              <p:cNvPr id="3063" name="Google Shape;3063;p28"/>
              <p:cNvSpPr/>
              <p:nvPr/>
            </p:nvSpPr>
            <p:spPr>
              <a:xfrm>
                <a:off x="789486" y="5764587"/>
                <a:ext cx="46219" cy="640885"/>
              </a:xfrm>
              <a:custGeom>
                <a:rect b="b" l="l" r="r" t="t"/>
                <a:pathLst>
                  <a:path extrusionOk="0" h="408858" w="29486">
                    <a:moveTo>
                      <a:pt x="0" y="0"/>
                    </a:moveTo>
                    <a:lnTo>
                      <a:pt x="29486" y="0"/>
                    </a:lnTo>
                    <a:lnTo>
                      <a:pt x="29486" y="408859"/>
                    </a:lnTo>
                    <a:lnTo>
                      <a:pt x="0" y="408859"/>
                    </a:lnTo>
                    <a:lnTo>
                      <a:pt x="0" y="0"/>
                    </a:ln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64" name="Google Shape;3064;p28"/>
              <p:cNvGrpSpPr/>
              <p:nvPr/>
            </p:nvGrpSpPr>
            <p:grpSpPr>
              <a:xfrm>
                <a:off x="789369" y="5804515"/>
                <a:ext cx="46242" cy="586606"/>
                <a:chOff x="1020856" y="3642832"/>
                <a:chExt cx="29480" cy="373968"/>
              </a:xfrm>
            </p:grpSpPr>
            <p:sp>
              <p:nvSpPr>
                <p:cNvPr id="3065" name="Google Shape;3065;p28"/>
                <p:cNvSpPr/>
                <p:nvPr/>
              </p:nvSpPr>
              <p:spPr>
                <a:xfrm>
                  <a:off x="1020856" y="3642832"/>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6" name="Google Shape;3066;p28"/>
                <p:cNvSpPr/>
                <p:nvPr/>
              </p:nvSpPr>
              <p:spPr>
                <a:xfrm>
                  <a:off x="1020856" y="3697039"/>
                  <a:ext cx="29480" cy="48893"/>
                </a:xfrm>
                <a:custGeom>
                  <a:rect b="b" l="l" r="r" t="t"/>
                  <a:pathLst>
                    <a:path extrusionOk="0" h="48893" w="29480">
                      <a:moveTo>
                        <a:pt x="29481" y="0"/>
                      </a:moveTo>
                      <a:lnTo>
                        <a:pt x="0" y="23609"/>
                      </a:lnTo>
                      <a:lnTo>
                        <a:pt x="0" y="48893"/>
                      </a:lnTo>
                      <a:lnTo>
                        <a:pt x="29481" y="2528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7" name="Google Shape;3067;p28"/>
                <p:cNvSpPr/>
                <p:nvPr/>
              </p:nvSpPr>
              <p:spPr>
                <a:xfrm>
                  <a:off x="1020856" y="3968047"/>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8" name="Google Shape;3068;p28"/>
                <p:cNvSpPr/>
                <p:nvPr/>
              </p:nvSpPr>
              <p:spPr>
                <a:xfrm>
                  <a:off x="1020856" y="3859640"/>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9" name="Google Shape;3069;p28"/>
                <p:cNvSpPr/>
                <p:nvPr/>
              </p:nvSpPr>
              <p:spPr>
                <a:xfrm>
                  <a:off x="1020856" y="3913846"/>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0" name="Google Shape;3070;p28"/>
                <p:cNvSpPr/>
                <p:nvPr/>
              </p:nvSpPr>
              <p:spPr>
                <a:xfrm>
                  <a:off x="1020856" y="38054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1" name="Google Shape;3071;p28"/>
                <p:cNvSpPr/>
                <p:nvPr/>
              </p:nvSpPr>
              <p:spPr>
                <a:xfrm>
                  <a:off x="1020856" y="3751239"/>
                  <a:ext cx="29480" cy="48753"/>
                </a:xfrm>
                <a:custGeom>
                  <a:rect b="b" l="l" r="r" t="t"/>
                  <a:pathLst>
                    <a:path extrusionOk="0" h="48753" w="29480">
                      <a:moveTo>
                        <a:pt x="29481" y="0"/>
                      </a:moveTo>
                      <a:lnTo>
                        <a:pt x="0" y="23609"/>
                      </a:lnTo>
                      <a:lnTo>
                        <a:pt x="0" y="48754"/>
                      </a:lnTo>
                      <a:lnTo>
                        <a:pt x="29481" y="25145"/>
                      </a:lnTo>
                      <a:lnTo>
                        <a:pt x="29481"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72" name="Google Shape;3072;p28"/>
              <p:cNvSpPr/>
              <p:nvPr/>
            </p:nvSpPr>
            <p:spPr>
              <a:xfrm flipH="1">
                <a:off x="82431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sp>
            <p:nvSpPr>
              <p:cNvPr id="3073" name="Google Shape;3073;p28"/>
              <p:cNvSpPr/>
              <p:nvPr/>
            </p:nvSpPr>
            <p:spPr>
              <a:xfrm flipH="1">
                <a:off x="786401" y="5764448"/>
                <a:ext cx="11225" cy="641348"/>
              </a:xfrm>
              <a:custGeom>
                <a:rect b="b" l="l" r="r" t="t"/>
                <a:pathLst>
                  <a:path extrusionOk="0" h="641348" w="11225">
                    <a:moveTo>
                      <a:pt x="11225" y="0"/>
                    </a:moveTo>
                    <a:lnTo>
                      <a:pt x="0" y="0"/>
                    </a:lnTo>
                    <a:lnTo>
                      <a:pt x="0" y="641348"/>
                    </a:lnTo>
                    <a:lnTo>
                      <a:pt x="11225" y="641348"/>
                    </a:ln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3074" name="Google Shape;3074;p28"/>
            <p:cNvGrpSpPr/>
            <p:nvPr/>
          </p:nvGrpSpPr>
          <p:grpSpPr>
            <a:xfrm>
              <a:off x="1699672" y="3041583"/>
              <a:ext cx="2314919" cy="1306720"/>
              <a:chOff x="3791763" y="4307961"/>
              <a:chExt cx="2314919" cy="1306720"/>
            </a:xfrm>
          </p:grpSpPr>
          <p:sp>
            <p:nvSpPr>
              <p:cNvPr id="3075" name="Google Shape;3075;p28"/>
              <p:cNvSpPr/>
              <p:nvPr/>
            </p:nvSpPr>
            <p:spPr>
              <a:xfrm>
                <a:off x="5307351" y="4994977"/>
                <a:ext cx="799331" cy="537027"/>
              </a:xfrm>
              <a:custGeom>
                <a:rect b="b" l="l" r="r" t="t"/>
                <a:pathLst>
                  <a:path extrusionOk="0" h="342601" w="509940">
                    <a:moveTo>
                      <a:pt x="48649" y="35"/>
                    </a:moveTo>
                    <a:cubicBezTo>
                      <a:pt x="30414" y="-675"/>
                      <a:pt x="12677" y="9429"/>
                      <a:pt x="4431" y="26983"/>
                    </a:cubicBezTo>
                    <a:cubicBezTo>
                      <a:pt x="-6559" y="50386"/>
                      <a:pt x="3611" y="78233"/>
                      <a:pt x="27014" y="89223"/>
                    </a:cubicBezTo>
                    <a:cubicBezTo>
                      <a:pt x="67819" y="108442"/>
                      <a:pt x="107592" y="129318"/>
                      <a:pt x="146563" y="152034"/>
                    </a:cubicBezTo>
                    <a:cubicBezTo>
                      <a:pt x="207261" y="187417"/>
                      <a:pt x="265942" y="226327"/>
                      <a:pt x="324739" y="264746"/>
                    </a:cubicBezTo>
                    <a:cubicBezTo>
                      <a:pt x="361051" y="288470"/>
                      <a:pt x="397569" y="311787"/>
                      <a:pt x="434233" y="334959"/>
                    </a:cubicBezTo>
                    <a:cubicBezTo>
                      <a:pt x="457350" y="349495"/>
                      <a:pt x="487820" y="342707"/>
                      <a:pt x="502351" y="319590"/>
                    </a:cubicBezTo>
                    <a:cubicBezTo>
                      <a:pt x="516887" y="296467"/>
                      <a:pt x="509916" y="265809"/>
                      <a:pt x="486794" y="251278"/>
                    </a:cubicBezTo>
                    <a:cubicBezTo>
                      <a:pt x="349082" y="165132"/>
                      <a:pt x="214146" y="73472"/>
                      <a:pt x="66671" y="4401"/>
                    </a:cubicBezTo>
                    <a:cubicBezTo>
                      <a:pt x="60824" y="1656"/>
                      <a:pt x="54727" y="278"/>
                      <a:pt x="48649" y="35"/>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6" name="Google Shape;3076;p28"/>
              <p:cNvSpPr/>
              <p:nvPr/>
            </p:nvSpPr>
            <p:spPr>
              <a:xfrm>
                <a:off x="4439380" y="4307961"/>
                <a:ext cx="1093585" cy="583557"/>
              </a:xfrm>
              <a:custGeom>
                <a:rect b="b" l="l" r="r" t="t"/>
                <a:pathLst>
                  <a:path extrusionOk="0" h="372285" w="697662">
                    <a:moveTo>
                      <a:pt x="351690" y="246"/>
                    </a:moveTo>
                    <a:cubicBezTo>
                      <a:pt x="334470" y="1619"/>
                      <a:pt x="318245" y="9118"/>
                      <a:pt x="303683" y="18839"/>
                    </a:cubicBezTo>
                    <a:cubicBezTo>
                      <a:pt x="283354" y="32417"/>
                      <a:pt x="266006" y="49795"/>
                      <a:pt x="248275" y="66469"/>
                    </a:cubicBezTo>
                    <a:cubicBezTo>
                      <a:pt x="220215" y="92847"/>
                      <a:pt x="188112" y="114932"/>
                      <a:pt x="157380" y="138006"/>
                    </a:cubicBezTo>
                    <a:cubicBezTo>
                      <a:pt x="99555" y="181434"/>
                      <a:pt x="41784" y="227965"/>
                      <a:pt x="5958" y="292088"/>
                    </a:cubicBezTo>
                    <a:cubicBezTo>
                      <a:pt x="-6654" y="314664"/>
                      <a:pt x="1410" y="343045"/>
                      <a:pt x="23980" y="355657"/>
                    </a:cubicBezTo>
                    <a:cubicBezTo>
                      <a:pt x="46557" y="368269"/>
                      <a:pt x="75132" y="360205"/>
                      <a:pt x="87738" y="337629"/>
                    </a:cubicBezTo>
                    <a:cubicBezTo>
                      <a:pt x="107272" y="302653"/>
                      <a:pt x="136510" y="274764"/>
                      <a:pt x="167248" y="249582"/>
                    </a:cubicBezTo>
                    <a:cubicBezTo>
                      <a:pt x="203426" y="219950"/>
                      <a:pt x="242039" y="193615"/>
                      <a:pt x="278824" y="164760"/>
                    </a:cubicBezTo>
                    <a:cubicBezTo>
                      <a:pt x="297624" y="150017"/>
                      <a:pt x="315099" y="133956"/>
                      <a:pt x="332903" y="118083"/>
                    </a:cubicBezTo>
                    <a:cubicBezTo>
                      <a:pt x="339770" y="111962"/>
                      <a:pt x="346741" y="106036"/>
                      <a:pt x="354344" y="100814"/>
                    </a:cubicBezTo>
                    <a:cubicBezTo>
                      <a:pt x="366901" y="110936"/>
                      <a:pt x="378056" y="123032"/>
                      <a:pt x="389259" y="134399"/>
                    </a:cubicBezTo>
                    <a:cubicBezTo>
                      <a:pt x="393819" y="139026"/>
                      <a:pt x="398373" y="143641"/>
                      <a:pt x="403304" y="147873"/>
                    </a:cubicBezTo>
                    <a:cubicBezTo>
                      <a:pt x="406285" y="150430"/>
                      <a:pt x="409588" y="152537"/>
                      <a:pt x="412030" y="155652"/>
                    </a:cubicBezTo>
                    <a:cubicBezTo>
                      <a:pt x="420215" y="166108"/>
                      <a:pt x="426305" y="178088"/>
                      <a:pt x="434612" y="188484"/>
                    </a:cubicBezTo>
                    <a:cubicBezTo>
                      <a:pt x="442646" y="198533"/>
                      <a:pt x="451960" y="207277"/>
                      <a:pt x="461372" y="215997"/>
                    </a:cubicBezTo>
                    <a:cubicBezTo>
                      <a:pt x="473608" y="227334"/>
                      <a:pt x="486177" y="238088"/>
                      <a:pt x="498941" y="248823"/>
                    </a:cubicBezTo>
                    <a:cubicBezTo>
                      <a:pt x="537773" y="281498"/>
                      <a:pt x="577788" y="313140"/>
                      <a:pt x="609187" y="353380"/>
                    </a:cubicBezTo>
                    <a:cubicBezTo>
                      <a:pt x="626038" y="374876"/>
                      <a:pt x="657146" y="378574"/>
                      <a:pt x="678641" y="361730"/>
                    </a:cubicBezTo>
                    <a:cubicBezTo>
                      <a:pt x="700136" y="344885"/>
                      <a:pt x="704023" y="313771"/>
                      <a:pt x="687179" y="292276"/>
                    </a:cubicBezTo>
                    <a:cubicBezTo>
                      <a:pt x="661366" y="259462"/>
                      <a:pt x="631138" y="231323"/>
                      <a:pt x="599320" y="204423"/>
                    </a:cubicBezTo>
                    <a:cubicBezTo>
                      <a:pt x="580017" y="188101"/>
                      <a:pt x="560300" y="172283"/>
                      <a:pt x="541258" y="155652"/>
                    </a:cubicBezTo>
                    <a:cubicBezTo>
                      <a:pt x="532830" y="148292"/>
                      <a:pt x="524055" y="140878"/>
                      <a:pt x="516210" y="132881"/>
                    </a:cubicBezTo>
                    <a:cubicBezTo>
                      <a:pt x="505116" y="121587"/>
                      <a:pt x="498048" y="107044"/>
                      <a:pt x="488126" y="94742"/>
                    </a:cubicBezTo>
                    <a:cubicBezTo>
                      <a:pt x="478447" y="82749"/>
                      <a:pt x="466096" y="73568"/>
                      <a:pt x="455300" y="62674"/>
                    </a:cubicBezTo>
                    <a:cubicBezTo>
                      <a:pt x="431952" y="39126"/>
                      <a:pt x="403674" y="7181"/>
                      <a:pt x="369336" y="1005"/>
                    </a:cubicBezTo>
                    <a:cubicBezTo>
                      <a:pt x="363404" y="-64"/>
                      <a:pt x="357428" y="-215"/>
                      <a:pt x="351690" y="246"/>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7" name="Google Shape;3077;p28"/>
              <p:cNvSpPr/>
              <p:nvPr/>
            </p:nvSpPr>
            <p:spPr>
              <a:xfrm>
                <a:off x="3791763" y="5049415"/>
                <a:ext cx="847220" cy="565266"/>
              </a:xfrm>
              <a:custGeom>
                <a:rect b="b" l="l" r="r" t="t"/>
                <a:pathLst>
                  <a:path extrusionOk="0" h="360616" w="540491">
                    <a:moveTo>
                      <a:pt x="484279" y="441"/>
                    </a:moveTo>
                    <a:cubicBezTo>
                      <a:pt x="477909" y="1297"/>
                      <a:pt x="471746" y="3416"/>
                      <a:pt x="465874" y="6889"/>
                    </a:cubicBezTo>
                    <a:cubicBezTo>
                      <a:pt x="441883" y="21153"/>
                      <a:pt x="417801" y="35307"/>
                      <a:pt x="393385" y="48824"/>
                    </a:cubicBezTo>
                    <a:cubicBezTo>
                      <a:pt x="264988" y="119911"/>
                      <a:pt x="131078" y="183833"/>
                      <a:pt x="17097" y="277672"/>
                    </a:cubicBezTo>
                    <a:cubicBezTo>
                      <a:pt x="-2880" y="294085"/>
                      <a:pt x="-5771" y="323542"/>
                      <a:pt x="10648" y="343519"/>
                    </a:cubicBezTo>
                    <a:cubicBezTo>
                      <a:pt x="27062" y="363496"/>
                      <a:pt x="56518" y="366387"/>
                      <a:pt x="76489" y="349968"/>
                    </a:cubicBezTo>
                    <a:cubicBezTo>
                      <a:pt x="157887" y="283216"/>
                      <a:pt x="251235" y="234699"/>
                      <a:pt x="344236" y="186401"/>
                    </a:cubicBezTo>
                    <a:cubicBezTo>
                      <a:pt x="402305" y="156247"/>
                      <a:pt x="459772" y="125297"/>
                      <a:pt x="516158" y="92094"/>
                    </a:cubicBezTo>
                    <a:cubicBezTo>
                      <a:pt x="539657" y="78183"/>
                      <a:pt x="547521" y="47852"/>
                      <a:pt x="533616" y="24347"/>
                    </a:cubicBezTo>
                    <a:cubicBezTo>
                      <a:pt x="523184" y="6719"/>
                      <a:pt x="503376" y="-2140"/>
                      <a:pt x="484279" y="441"/>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078" name="Google Shape;3078;p28"/>
          <p:cNvGrpSpPr/>
          <p:nvPr/>
        </p:nvGrpSpPr>
        <p:grpSpPr>
          <a:xfrm>
            <a:off x="7843469" y="4822442"/>
            <a:ext cx="1878632" cy="1985409"/>
            <a:chOff x="8169479" y="1905731"/>
            <a:chExt cx="1938933" cy="2049137"/>
          </a:xfrm>
        </p:grpSpPr>
        <p:sp>
          <p:nvSpPr>
            <p:cNvPr id="3079" name="Google Shape;3079;p28"/>
            <p:cNvSpPr/>
            <p:nvPr/>
          </p:nvSpPr>
          <p:spPr>
            <a:xfrm>
              <a:off x="8400140" y="1982893"/>
              <a:ext cx="1551839" cy="1962924"/>
            </a:xfrm>
            <a:custGeom>
              <a:rect b="b" l="l" r="r" t="t"/>
              <a:pathLst>
                <a:path extrusionOk="0" h="1252264" w="990009">
                  <a:moveTo>
                    <a:pt x="22407" y="11519"/>
                  </a:moveTo>
                  <a:lnTo>
                    <a:pt x="185749" y="0"/>
                  </a:lnTo>
                  <a:lnTo>
                    <a:pt x="217020" y="353687"/>
                  </a:lnTo>
                  <a:lnTo>
                    <a:pt x="678446" y="111352"/>
                  </a:lnTo>
                  <a:lnTo>
                    <a:pt x="990010" y="521467"/>
                  </a:lnTo>
                  <a:cubicBezTo>
                    <a:pt x="990010" y="521467"/>
                    <a:pt x="947505" y="1001905"/>
                    <a:pt x="937850" y="1178211"/>
                  </a:cubicBezTo>
                  <a:cubicBezTo>
                    <a:pt x="934936" y="1231804"/>
                    <a:pt x="897713" y="1221694"/>
                    <a:pt x="897713" y="1221694"/>
                  </a:cubicBezTo>
                  <a:cubicBezTo>
                    <a:pt x="897713" y="1221694"/>
                    <a:pt x="816892" y="1227906"/>
                    <a:pt x="701824" y="1232247"/>
                  </a:cubicBezTo>
                  <a:cubicBezTo>
                    <a:pt x="611470" y="1235654"/>
                    <a:pt x="498527" y="1236783"/>
                    <a:pt x="397547" y="1240390"/>
                  </a:cubicBezTo>
                  <a:cubicBezTo>
                    <a:pt x="269362" y="1244975"/>
                    <a:pt x="153201" y="1262238"/>
                    <a:pt x="106264" y="1244252"/>
                  </a:cubicBezTo>
                  <a:cubicBezTo>
                    <a:pt x="53679" y="1224098"/>
                    <a:pt x="68252" y="1085209"/>
                    <a:pt x="47789" y="932476"/>
                  </a:cubicBezTo>
                  <a:cubicBezTo>
                    <a:pt x="37709" y="857442"/>
                    <a:pt x="20221" y="754858"/>
                    <a:pt x="13541" y="694719"/>
                  </a:cubicBezTo>
                  <a:cubicBezTo>
                    <a:pt x="-6618" y="512158"/>
                    <a:pt x="1701" y="476758"/>
                    <a:pt x="1701" y="476758"/>
                  </a:cubicBezTo>
                  <a:lnTo>
                    <a:pt x="48578" y="445432"/>
                  </a:lnTo>
                  <a:cubicBezTo>
                    <a:pt x="48578" y="445432"/>
                    <a:pt x="31029" y="336053"/>
                    <a:pt x="24471" y="227573"/>
                  </a:cubicBezTo>
                  <a:cubicBezTo>
                    <a:pt x="17974" y="119094"/>
                    <a:pt x="22407" y="11519"/>
                    <a:pt x="22407" y="11519"/>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0" name="Google Shape;3080;p28"/>
            <p:cNvSpPr/>
            <p:nvPr/>
          </p:nvSpPr>
          <p:spPr>
            <a:xfrm>
              <a:off x="8462625" y="1980178"/>
              <a:ext cx="1549174" cy="1891979"/>
            </a:xfrm>
            <a:custGeom>
              <a:rect b="b" l="l" r="r" t="t"/>
              <a:pathLst>
                <a:path extrusionOk="0" h="1207004" w="988309">
                  <a:moveTo>
                    <a:pt x="20766" y="11519"/>
                  </a:moveTo>
                  <a:lnTo>
                    <a:pt x="184048" y="0"/>
                  </a:lnTo>
                  <a:lnTo>
                    <a:pt x="215320" y="353687"/>
                  </a:lnTo>
                  <a:lnTo>
                    <a:pt x="676745" y="111352"/>
                  </a:lnTo>
                  <a:lnTo>
                    <a:pt x="988309" y="521467"/>
                  </a:lnTo>
                  <a:lnTo>
                    <a:pt x="891033" y="1186882"/>
                  </a:lnTo>
                  <a:lnTo>
                    <a:pt x="80639" y="1207005"/>
                  </a:lnTo>
                  <a:lnTo>
                    <a:pt x="0" y="476758"/>
                  </a:lnTo>
                  <a:lnTo>
                    <a:pt x="46877" y="445431"/>
                  </a:lnTo>
                  <a:lnTo>
                    <a:pt x="20766" y="11519"/>
                  </a:ln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81" name="Google Shape;3081;p28"/>
            <p:cNvPicPr preferRelativeResize="0"/>
            <p:nvPr/>
          </p:nvPicPr>
          <p:blipFill rotWithShape="1">
            <a:blip r:embed="rId3">
              <a:alphaModFix amt="70000"/>
            </a:blip>
            <a:srcRect b="1713" l="19239" r="20844" t="905"/>
            <a:stretch/>
          </p:blipFill>
          <p:spPr>
            <a:xfrm rot="-111687">
              <a:off x="8410525" y="1964243"/>
              <a:ext cx="1612741" cy="1964950"/>
            </a:xfrm>
            <a:custGeom>
              <a:rect b="b" l="l" r="r" t="t"/>
              <a:pathLst>
                <a:path extrusionOk="0" h="1963913" w="1611890">
                  <a:moveTo>
                    <a:pt x="378035" y="0"/>
                  </a:moveTo>
                  <a:lnTo>
                    <a:pt x="407204" y="528629"/>
                  </a:lnTo>
                  <a:lnTo>
                    <a:pt x="1084822" y="200861"/>
                  </a:lnTo>
                  <a:lnTo>
                    <a:pt x="1099721" y="221880"/>
                  </a:lnTo>
                  <a:lnTo>
                    <a:pt x="1144696" y="200125"/>
                  </a:lnTo>
                  <a:lnTo>
                    <a:pt x="1611890" y="859248"/>
                  </a:lnTo>
                  <a:lnTo>
                    <a:pt x="1447055" y="1774293"/>
                  </a:lnTo>
                  <a:lnTo>
                    <a:pt x="1441485" y="1829902"/>
                  </a:lnTo>
                  <a:cubicBezTo>
                    <a:pt x="1439480" y="1850558"/>
                    <a:pt x="1437701" y="1869659"/>
                    <a:pt x="1436183" y="1886903"/>
                  </a:cubicBezTo>
                  <a:cubicBezTo>
                    <a:pt x="1428835" y="1970773"/>
                    <a:pt x="1371002" y="1952992"/>
                    <a:pt x="1371002" y="1952992"/>
                  </a:cubicBezTo>
                  <a:cubicBezTo>
                    <a:pt x="1371002" y="1952992"/>
                    <a:pt x="1243971" y="1958541"/>
                    <a:pt x="1063346" y="1959379"/>
                  </a:cubicBezTo>
                  <a:cubicBezTo>
                    <a:pt x="921515" y="1960034"/>
                    <a:pt x="744388" y="1955947"/>
                    <a:pt x="585887" y="1956366"/>
                  </a:cubicBezTo>
                  <a:cubicBezTo>
                    <a:pt x="384686" y="1956906"/>
                    <a:pt x="201676" y="1977948"/>
                    <a:pt x="129023" y="1947315"/>
                  </a:cubicBezTo>
                  <a:cubicBezTo>
                    <a:pt x="47626" y="1912991"/>
                    <a:pt x="77676" y="1696001"/>
                    <a:pt x="53515" y="1455490"/>
                  </a:cubicBezTo>
                  <a:cubicBezTo>
                    <a:pt x="41603" y="1337330"/>
                    <a:pt x="19506" y="1175596"/>
                    <a:pt x="12152" y="1080966"/>
                  </a:cubicBezTo>
                  <a:cubicBezTo>
                    <a:pt x="-9985" y="793706"/>
                    <a:pt x="4892" y="738639"/>
                    <a:pt x="4892" y="738639"/>
                  </a:cubicBezTo>
                  <a:lnTo>
                    <a:pt x="80010" y="691957"/>
                  </a:lnTo>
                  <a:cubicBezTo>
                    <a:pt x="80010" y="691957"/>
                    <a:pt x="58169" y="519566"/>
                    <a:pt x="53513" y="349155"/>
                  </a:cubicBezTo>
                  <a:cubicBezTo>
                    <a:pt x="48953" y="178747"/>
                    <a:pt x="61481" y="10324"/>
                    <a:pt x="61481" y="10324"/>
                  </a:cubicBezTo>
                  <a:lnTo>
                    <a:pt x="318161" y="736"/>
                  </a:lnTo>
                  <a:lnTo>
                    <a:pt x="318244" y="2235"/>
                  </a:lnTo>
                  <a:close/>
                </a:path>
              </a:pathLst>
            </a:custGeom>
            <a:noFill/>
            <a:ln>
              <a:noFill/>
            </a:ln>
          </p:spPr>
        </p:pic>
        <p:sp>
          <p:nvSpPr>
            <p:cNvPr id="3082" name="Google Shape;3082;p28"/>
            <p:cNvSpPr/>
            <p:nvPr/>
          </p:nvSpPr>
          <p:spPr>
            <a:xfrm>
              <a:off x="9423311" y="2655542"/>
              <a:ext cx="112700" cy="131331"/>
            </a:xfrm>
            <a:custGeom>
              <a:rect b="b" l="l" r="r" t="t"/>
              <a:pathLst>
                <a:path extrusionOk="0" h="83784" w="71898">
                  <a:moveTo>
                    <a:pt x="43477" y="36"/>
                  </a:moveTo>
                  <a:cubicBezTo>
                    <a:pt x="39712" y="230"/>
                    <a:pt x="35886" y="1262"/>
                    <a:pt x="32182" y="3108"/>
                  </a:cubicBezTo>
                  <a:cubicBezTo>
                    <a:pt x="16941" y="10711"/>
                    <a:pt x="12205" y="28399"/>
                    <a:pt x="23924" y="45857"/>
                  </a:cubicBezTo>
                  <a:cubicBezTo>
                    <a:pt x="25564" y="48267"/>
                    <a:pt x="28782" y="48868"/>
                    <a:pt x="31211" y="47253"/>
                  </a:cubicBezTo>
                  <a:cubicBezTo>
                    <a:pt x="33579" y="45638"/>
                    <a:pt x="34368" y="42395"/>
                    <a:pt x="32729" y="39985"/>
                  </a:cubicBezTo>
                  <a:cubicBezTo>
                    <a:pt x="24531" y="27786"/>
                    <a:pt x="27204" y="17245"/>
                    <a:pt x="36797" y="12465"/>
                  </a:cubicBezTo>
                  <a:cubicBezTo>
                    <a:pt x="46088" y="7814"/>
                    <a:pt x="56410" y="11336"/>
                    <a:pt x="60114" y="22527"/>
                  </a:cubicBezTo>
                  <a:cubicBezTo>
                    <a:pt x="64426" y="35503"/>
                    <a:pt x="58050" y="54151"/>
                    <a:pt x="45966" y="65269"/>
                  </a:cubicBezTo>
                  <a:cubicBezTo>
                    <a:pt x="33579" y="76709"/>
                    <a:pt x="20220" y="76309"/>
                    <a:pt x="9533" y="61498"/>
                  </a:cubicBezTo>
                  <a:cubicBezTo>
                    <a:pt x="7833" y="59149"/>
                    <a:pt x="4494" y="58681"/>
                    <a:pt x="2125" y="60381"/>
                  </a:cubicBezTo>
                  <a:cubicBezTo>
                    <a:pt x="-243" y="62081"/>
                    <a:pt x="-668" y="65294"/>
                    <a:pt x="1032" y="67650"/>
                  </a:cubicBezTo>
                  <a:cubicBezTo>
                    <a:pt x="15666" y="87888"/>
                    <a:pt x="36312" y="88429"/>
                    <a:pt x="53132" y="72957"/>
                  </a:cubicBezTo>
                  <a:cubicBezTo>
                    <a:pt x="68008" y="59228"/>
                    <a:pt x="75720" y="36536"/>
                    <a:pt x="70012" y="19315"/>
                  </a:cubicBezTo>
                  <a:cubicBezTo>
                    <a:pt x="65640" y="6156"/>
                    <a:pt x="54892" y="-553"/>
                    <a:pt x="43477" y="3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3" name="Google Shape;3083;p28"/>
            <p:cNvSpPr/>
            <p:nvPr/>
          </p:nvSpPr>
          <p:spPr>
            <a:xfrm>
              <a:off x="8888673" y="2657693"/>
              <a:ext cx="118646" cy="127944"/>
            </a:xfrm>
            <a:custGeom>
              <a:rect b="b" l="l" r="r" t="t"/>
              <a:pathLst>
                <a:path extrusionOk="0" h="81623" w="75691">
                  <a:moveTo>
                    <a:pt x="24896" y="61"/>
                  </a:moveTo>
                  <a:cubicBezTo>
                    <a:pt x="13480" y="821"/>
                    <a:pt x="3461" y="8696"/>
                    <a:pt x="728" y="22273"/>
                  </a:cubicBezTo>
                  <a:cubicBezTo>
                    <a:pt x="-2916" y="40047"/>
                    <a:pt x="7468" y="61664"/>
                    <a:pt x="23924" y="73541"/>
                  </a:cubicBezTo>
                  <a:cubicBezTo>
                    <a:pt x="42384" y="86924"/>
                    <a:pt x="62908" y="84046"/>
                    <a:pt x="75052" y="62222"/>
                  </a:cubicBezTo>
                  <a:cubicBezTo>
                    <a:pt x="76448" y="59690"/>
                    <a:pt x="75477" y="56508"/>
                    <a:pt x="72927" y="55100"/>
                  </a:cubicBezTo>
                  <a:cubicBezTo>
                    <a:pt x="70376" y="53691"/>
                    <a:pt x="67219" y="54523"/>
                    <a:pt x="65822" y="57055"/>
                  </a:cubicBezTo>
                  <a:cubicBezTo>
                    <a:pt x="56896" y="73025"/>
                    <a:pt x="43719" y="74913"/>
                    <a:pt x="30057" y="65022"/>
                  </a:cubicBezTo>
                  <a:cubicBezTo>
                    <a:pt x="16759" y="55397"/>
                    <a:pt x="8319" y="37758"/>
                    <a:pt x="11051" y="24368"/>
                  </a:cubicBezTo>
                  <a:cubicBezTo>
                    <a:pt x="13419" y="12819"/>
                    <a:pt x="23134" y="8137"/>
                    <a:pt x="32971" y="11653"/>
                  </a:cubicBezTo>
                  <a:cubicBezTo>
                    <a:pt x="43051" y="15266"/>
                    <a:pt x="46938" y="25395"/>
                    <a:pt x="40258" y="38474"/>
                  </a:cubicBezTo>
                  <a:cubicBezTo>
                    <a:pt x="38922" y="41061"/>
                    <a:pt x="40015" y="44139"/>
                    <a:pt x="42626" y="45463"/>
                  </a:cubicBezTo>
                  <a:cubicBezTo>
                    <a:pt x="45176" y="46781"/>
                    <a:pt x="48273" y="45809"/>
                    <a:pt x="49609" y="43229"/>
                  </a:cubicBezTo>
                  <a:cubicBezTo>
                    <a:pt x="59143" y="24508"/>
                    <a:pt x="52524" y="7488"/>
                    <a:pt x="36494" y="1737"/>
                  </a:cubicBezTo>
                  <a:cubicBezTo>
                    <a:pt x="32547" y="341"/>
                    <a:pt x="28660" y="-193"/>
                    <a:pt x="24896" y="6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4" name="Google Shape;3084;p28"/>
            <p:cNvSpPr/>
            <p:nvPr/>
          </p:nvSpPr>
          <p:spPr>
            <a:xfrm>
              <a:off x="9411823" y="2862987"/>
              <a:ext cx="195956" cy="91464"/>
            </a:xfrm>
            <a:custGeom>
              <a:rect b="b" l="l" r="r" t="t"/>
              <a:pathLst>
                <a:path extrusionOk="0" h="58350" w="125012">
                  <a:moveTo>
                    <a:pt x="102900" y="219"/>
                  </a:moveTo>
                  <a:cubicBezTo>
                    <a:pt x="95917" y="-844"/>
                    <a:pt x="88388" y="1937"/>
                    <a:pt x="81951" y="9163"/>
                  </a:cubicBezTo>
                  <a:cubicBezTo>
                    <a:pt x="80008" y="11325"/>
                    <a:pt x="80190" y="14634"/>
                    <a:pt x="82376" y="16565"/>
                  </a:cubicBezTo>
                  <a:cubicBezTo>
                    <a:pt x="84562" y="18496"/>
                    <a:pt x="87841" y="18308"/>
                    <a:pt x="89784" y="16146"/>
                  </a:cubicBezTo>
                  <a:cubicBezTo>
                    <a:pt x="97435" y="7554"/>
                    <a:pt x="106361" y="9442"/>
                    <a:pt x="111705" y="18939"/>
                  </a:cubicBezTo>
                  <a:cubicBezTo>
                    <a:pt x="117352" y="28880"/>
                    <a:pt x="114741" y="39706"/>
                    <a:pt x="103447" y="44364"/>
                  </a:cubicBezTo>
                  <a:cubicBezTo>
                    <a:pt x="97253" y="46938"/>
                    <a:pt x="87962" y="43695"/>
                    <a:pt x="63917" y="31794"/>
                  </a:cubicBezTo>
                  <a:cubicBezTo>
                    <a:pt x="62642" y="31163"/>
                    <a:pt x="62034" y="30908"/>
                    <a:pt x="61305" y="30537"/>
                  </a:cubicBezTo>
                  <a:cubicBezTo>
                    <a:pt x="32038" y="16104"/>
                    <a:pt x="18193" y="12661"/>
                    <a:pt x="7081" y="23129"/>
                  </a:cubicBezTo>
                  <a:cubicBezTo>
                    <a:pt x="2223" y="27696"/>
                    <a:pt x="-570" y="35529"/>
                    <a:pt x="98" y="42548"/>
                  </a:cubicBezTo>
                  <a:cubicBezTo>
                    <a:pt x="887" y="51328"/>
                    <a:pt x="6899" y="57583"/>
                    <a:pt x="16857" y="58336"/>
                  </a:cubicBezTo>
                  <a:cubicBezTo>
                    <a:pt x="19772" y="58554"/>
                    <a:pt x="22201" y="56338"/>
                    <a:pt x="22444" y="53447"/>
                  </a:cubicBezTo>
                  <a:cubicBezTo>
                    <a:pt x="22686" y="50551"/>
                    <a:pt x="20440" y="48074"/>
                    <a:pt x="17586" y="47855"/>
                  </a:cubicBezTo>
                  <a:cubicBezTo>
                    <a:pt x="12849" y="47503"/>
                    <a:pt x="10907" y="45347"/>
                    <a:pt x="10542" y="41570"/>
                  </a:cubicBezTo>
                  <a:cubicBezTo>
                    <a:pt x="10239" y="37733"/>
                    <a:pt x="11878" y="32996"/>
                    <a:pt x="14367" y="30677"/>
                  </a:cubicBezTo>
                  <a:cubicBezTo>
                    <a:pt x="20561" y="24841"/>
                    <a:pt x="32038" y="27738"/>
                    <a:pt x="56691" y="39894"/>
                  </a:cubicBezTo>
                  <a:cubicBezTo>
                    <a:pt x="57420" y="40265"/>
                    <a:pt x="57905" y="40526"/>
                    <a:pt x="59180" y="41152"/>
                  </a:cubicBezTo>
                  <a:cubicBezTo>
                    <a:pt x="87112" y="54996"/>
                    <a:pt x="96828" y="58512"/>
                    <a:pt x="107394" y="54146"/>
                  </a:cubicBezTo>
                  <a:cubicBezTo>
                    <a:pt x="124942" y="46871"/>
                    <a:pt x="129314" y="28831"/>
                    <a:pt x="120813" y="13772"/>
                  </a:cubicBezTo>
                  <a:cubicBezTo>
                    <a:pt x="116441" y="6127"/>
                    <a:pt x="109944" y="1288"/>
                    <a:pt x="102900" y="21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5" name="Google Shape;3085;p28"/>
            <p:cNvSpPr/>
            <p:nvPr/>
          </p:nvSpPr>
          <p:spPr>
            <a:xfrm>
              <a:off x="8841633" y="2872731"/>
              <a:ext cx="197213" cy="87062"/>
            </a:xfrm>
            <a:custGeom>
              <a:rect b="b" l="l" r="r" t="t"/>
              <a:pathLst>
                <a:path extrusionOk="0" h="55542" w="125814">
                  <a:moveTo>
                    <a:pt x="18693" y="716"/>
                  </a:moveTo>
                  <a:cubicBezTo>
                    <a:pt x="11832" y="2599"/>
                    <a:pt x="6002" y="8118"/>
                    <a:pt x="2602" y="16219"/>
                  </a:cubicBezTo>
                  <a:cubicBezTo>
                    <a:pt x="-4078" y="32182"/>
                    <a:pt x="2177" y="49488"/>
                    <a:pt x="20515" y="54637"/>
                  </a:cubicBezTo>
                  <a:cubicBezTo>
                    <a:pt x="31506" y="57734"/>
                    <a:pt x="40735" y="53211"/>
                    <a:pt x="67028" y="36057"/>
                  </a:cubicBezTo>
                  <a:cubicBezTo>
                    <a:pt x="68242" y="35267"/>
                    <a:pt x="69214" y="34666"/>
                    <a:pt x="70064" y="34102"/>
                  </a:cubicBezTo>
                  <a:cubicBezTo>
                    <a:pt x="92470" y="19577"/>
                    <a:pt x="103583" y="15411"/>
                    <a:pt x="110323" y="20409"/>
                  </a:cubicBezTo>
                  <a:cubicBezTo>
                    <a:pt x="113055" y="22424"/>
                    <a:pt x="115241" y="26894"/>
                    <a:pt x="115362" y="30750"/>
                  </a:cubicBezTo>
                  <a:cubicBezTo>
                    <a:pt x="115423" y="34545"/>
                    <a:pt x="113723" y="36961"/>
                    <a:pt x="109047" y="37872"/>
                  </a:cubicBezTo>
                  <a:cubicBezTo>
                    <a:pt x="106193" y="38431"/>
                    <a:pt x="104311" y="41175"/>
                    <a:pt x="104858" y="44017"/>
                  </a:cubicBezTo>
                  <a:cubicBezTo>
                    <a:pt x="105404" y="46865"/>
                    <a:pt x="108198" y="48632"/>
                    <a:pt x="110991" y="48073"/>
                  </a:cubicBezTo>
                  <a:cubicBezTo>
                    <a:pt x="120828" y="46155"/>
                    <a:pt x="126050" y="39281"/>
                    <a:pt x="125806" y="30470"/>
                  </a:cubicBezTo>
                  <a:cubicBezTo>
                    <a:pt x="125625" y="23420"/>
                    <a:pt x="121799" y="15988"/>
                    <a:pt x="116456" y="12029"/>
                  </a:cubicBezTo>
                  <a:cubicBezTo>
                    <a:pt x="104311" y="3036"/>
                    <a:pt x="90952" y="8033"/>
                    <a:pt x="64356" y="25303"/>
                  </a:cubicBezTo>
                  <a:cubicBezTo>
                    <a:pt x="63506" y="25873"/>
                    <a:pt x="62535" y="26463"/>
                    <a:pt x="61259" y="27258"/>
                  </a:cubicBezTo>
                  <a:cubicBezTo>
                    <a:pt x="38731" y="42008"/>
                    <a:pt x="29927" y="46404"/>
                    <a:pt x="23429" y="44576"/>
                  </a:cubicBezTo>
                  <a:cubicBezTo>
                    <a:pt x="11711" y="41279"/>
                    <a:pt x="7824" y="30804"/>
                    <a:pt x="12257" y="20269"/>
                  </a:cubicBezTo>
                  <a:cubicBezTo>
                    <a:pt x="16446" y="10207"/>
                    <a:pt x="25008" y="7195"/>
                    <a:pt x="33631" y="14822"/>
                  </a:cubicBezTo>
                  <a:cubicBezTo>
                    <a:pt x="35817" y="16747"/>
                    <a:pt x="39096" y="16577"/>
                    <a:pt x="41039" y="14403"/>
                  </a:cubicBezTo>
                  <a:cubicBezTo>
                    <a:pt x="42982" y="12229"/>
                    <a:pt x="42800" y="8920"/>
                    <a:pt x="40614" y="7001"/>
                  </a:cubicBezTo>
                  <a:cubicBezTo>
                    <a:pt x="33388" y="589"/>
                    <a:pt x="25495" y="-1172"/>
                    <a:pt x="18693" y="716"/>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6" name="Google Shape;3086;p28"/>
            <p:cNvSpPr/>
            <p:nvPr/>
          </p:nvSpPr>
          <p:spPr>
            <a:xfrm>
              <a:off x="8671700" y="3113580"/>
              <a:ext cx="261097" cy="514374"/>
            </a:xfrm>
            <a:custGeom>
              <a:rect b="b" l="l" r="r" t="t"/>
              <a:pathLst>
                <a:path extrusionOk="0" h="328149" w="166569">
                  <a:moveTo>
                    <a:pt x="75472" y="1"/>
                  </a:moveTo>
                  <a:cubicBezTo>
                    <a:pt x="25256" y="-224"/>
                    <a:pt x="3153" y="61579"/>
                    <a:pt x="299" y="163864"/>
                  </a:cubicBezTo>
                  <a:cubicBezTo>
                    <a:pt x="-733" y="201524"/>
                    <a:pt x="967" y="241868"/>
                    <a:pt x="4489" y="281629"/>
                  </a:cubicBezTo>
                  <a:cubicBezTo>
                    <a:pt x="5461" y="292753"/>
                    <a:pt x="6492" y="302966"/>
                    <a:pt x="7586" y="312081"/>
                  </a:cubicBezTo>
                  <a:cubicBezTo>
                    <a:pt x="7950" y="315275"/>
                    <a:pt x="8921" y="323011"/>
                    <a:pt x="8982" y="323539"/>
                  </a:cubicBezTo>
                  <a:cubicBezTo>
                    <a:pt x="9347" y="326187"/>
                    <a:pt x="11594" y="328215"/>
                    <a:pt x="14265" y="328148"/>
                  </a:cubicBezTo>
                  <a:cubicBezTo>
                    <a:pt x="18880" y="328032"/>
                    <a:pt x="156658" y="324632"/>
                    <a:pt x="161212" y="324517"/>
                  </a:cubicBezTo>
                  <a:cubicBezTo>
                    <a:pt x="164005" y="324443"/>
                    <a:pt x="166191" y="322136"/>
                    <a:pt x="166252" y="319349"/>
                  </a:cubicBezTo>
                  <a:cubicBezTo>
                    <a:pt x="166252" y="319076"/>
                    <a:pt x="166374" y="315026"/>
                    <a:pt x="166434" y="313338"/>
                  </a:cubicBezTo>
                  <a:cubicBezTo>
                    <a:pt x="167102" y="268203"/>
                    <a:pt x="165402" y="213869"/>
                    <a:pt x="159026" y="161630"/>
                  </a:cubicBezTo>
                  <a:cubicBezTo>
                    <a:pt x="146700" y="60923"/>
                    <a:pt x="121014" y="207"/>
                    <a:pt x="75472" y="1"/>
                  </a:cubicBezTo>
                  <a:close/>
                  <a:moveTo>
                    <a:pt x="78812" y="11180"/>
                  </a:moveTo>
                  <a:cubicBezTo>
                    <a:pt x="111602" y="14628"/>
                    <a:pt x="133462" y="64329"/>
                    <a:pt x="145424" y="144725"/>
                  </a:cubicBezTo>
                  <a:lnTo>
                    <a:pt x="83852" y="148217"/>
                  </a:lnTo>
                  <a:lnTo>
                    <a:pt x="78812" y="11180"/>
                  </a:lnTo>
                  <a:close/>
                  <a:moveTo>
                    <a:pt x="68368" y="11738"/>
                  </a:moveTo>
                  <a:lnTo>
                    <a:pt x="73347" y="148775"/>
                  </a:lnTo>
                  <a:lnTo>
                    <a:pt x="11775" y="152412"/>
                  </a:lnTo>
                  <a:cubicBezTo>
                    <a:pt x="15601" y="69230"/>
                    <a:pt x="33514" y="17689"/>
                    <a:pt x="68368" y="11738"/>
                  </a:cubicBezTo>
                  <a:close/>
                  <a:moveTo>
                    <a:pt x="147125" y="155066"/>
                  </a:moveTo>
                  <a:cubicBezTo>
                    <a:pt x="147489" y="157902"/>
                    <a:pt x="148157" y="159972"/>
                    <a:pt x="148521" y="162887"/>
                  </a:cubicBezTo>
                  <a:cubicBezTo>
                    <a:pt x="154836" y="214561"/>
                    <a:pt x="156658" y="268507"/>
                    <a:pt x="155929" y="313198"/>
                  </a:cubicBezTo>
                  <a:cubicBezTo>
                    <a:pt x="155929" y="313435"/>
                    <a:pt x="155929" y="313726"/>
                    <a:pt x="155929" y="314036"/>
                  </a:cubicBezTo>
                  <a:cubicBezTo>
                    <a:pt x="149917" y="314188"/>
                    <a:pt x="119921" y="314947"/>
                    <a:pt x="89863" y="315712"/>
                  </a:cubicBezTo>
                  <a:lnTo>
                    <a:pt x="84156" y="158697"/>
                  </a:lnTo>
                  <a:lnTo>
                    <a:pt x="147125" y="155066"/>
                  </a:lnTo>
                  <a:close/>
                  <a:moveTo>
                    <a:pt x="73651" y="159396"/>
                  </a:moveTo>
                  <a:lnTo>
                    <a:pt x="79359" y="315991"/>
                  </a:lnTo>
                  <a:cubicBezTo>
                    <a:pt x="52155" y="316689"/>
                    <a:pt x="24223" y="317400"/>
                    <a:pt x="18880" y="317527"/>
                  </a:cubicBezTo>
                  <a:cubicBezTo>
                    <a:pt x="18576" y="314953"/>
                    <a:pt x="18273" y="312821"/>
                    <a:pt x="18030" y="310963"/>
                  </a:cubicBezTo>
                  <a:cubicBezTo>
                    <a:pt x="16997" y="301940"/>
                    <a:pt x="15965" y="291678"/>
                    <a:pt x="14994" y="280651"/>
                  </a:cubicBezTo>
                  <a:cubicBezTo>
                    <a:pt x="11472" y="241267"/>
                    <a:pt x="9772" y="201342"/>
                    <a:pt x="10804" y="164144"/>
                  </a:cubicBezTo>
                  <a:cubicBezTo>
                    <a:pt x="10804" y="163677"/>
                    <a:pt x="10925" y="163354"/>
                    <a:pt x="10925" y="162887"/>
                  </a:cubicBezTo>
                  <a:lnTo>
                    <a:pt x="73651" y="159396"/>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7" name="Google Shape;3087;p28"/>
            <p:cNvSpPr/>
            <p:nvPr/>
          </p:nvSpPr>
          <p:spPr>
            <a:xfrm>
              <a:off x="9542513" y="3091224"/>
              <a:ext cx="261125" cy="514374"/>
            </a:xfrm>
            <a:custGeom>
              <a:rect b="b" l="l" r="r" t="t"/>
              <a:pathLst>
                <a:path extrusionOk="0" h="328149" w="166587">
                  <a:moveTo>
                    <a:pt x="91237" y="1"/>
                  </a:moveTo>
                  <a:cubicBezTo>
                    <a:pt x="45695" y="207"/>
                    <a:pt x="19888" y="60923"/>
                    <a:pt x="7562" y="161630"/>
                  </a:cubicBezTo>
                  <a:cubicBezTo>
                    <a:pt x="1186" y="213869"/>
                    <a:pt x="-575" y="268203"/>
                    <a:pt x="154" y="313344"/>
                  </a:cubicBezTo>
                  <a:cubicBezTo>
                    <a:pt x="215" y="315026"/>
                    <a:pt x="336" y="319082"/>
                    <a:pt x="336" y="319349"/>
                  </a:cubicBezTo>
                  <a:cubicBezTo>
                    <a:pt x="397" y="322136"/>
                    <a:pt x="2704" y="324310"/>
                    <a:pt x="5497" y="324377"/>
                  </a:cubicBezTo>
                  <a:cubicBezTo>
                    <a:pt x="10052" y="324492"/>
                    <a:pt x="147708" y="328032"/>
                    <a:pt x="152323" y="328147"/>
                  </a:cubicBezTo>
                  <a:cubicBezTo>
                    <a:pt x="154995" y="328215"/>
                    <a:pt x="157241" y="326192"/>
                    <a:pt x="157606" y="323539"/>
                  </a:cubicBezTo>
                  <a:cubicBezTo>
                    <a:pt x="157667" y="323010"/>
                    <a:pt x="158638" y="315281"/>
                    <a:pt x="159002" y="312087"/>
                  </a:cubicBezTo>
                  <a:cubicBezTo>
                    <a:pt x="160096" y="302966"/>
                    <a:pt x="161128" y="292753"/>
                    <a:pt x="162099" y="281629"/>
                  </a:cubicBezTo>
                  <a:cubicBezTo>
                    <a:pt x="165621" y="241874"/>
                    <a:pt x="167321" y="201524"/>
                    <a:pt x="166289" y="163864"/>
                  </a:cubicBezTo>
                  <a:cubicBezTo>
                    <a:pt x="163435" y="61585"/>
                    <a:pt x="141454" y="-224"/>
                    <a:pt x="91237" y="1"/>
                  </a:cubicBezTo>
                  <a:close/>
                  <a:moveTo>
                    <a:pt x="87776" y="11180"/>
                  </a:moveTo>
                  <a:lnTo>
                    <a:pt x="82735" y="148223"/>
                  </a:lnTo>
                  <a:lnTo>
                    <a:pt x="21103" y="144731"/>
                  </a:lnTo>
                  <a:cubicBezTo>
                    <a:pt x="33126" y="64329"/>
                    <a:pt x="54986" y="14634"/>
                    <a:pt x="87776" y="11180"/>
                  </a:cubicBezTo>
                  <a:close/>
                  <a:moveTo>
                    <a:pt x="98220" y="11738"/>
                  </a:moveTo>
                  <a:cubicBezTo>
                    <a:pt x="133074" y="17689"/>
                    <a:pt x="150988" y="69230"/>
                    <a:pt x="154812" y="152412"/>
                  </a:cubicBezTo>
                  <a:lnTo>
                    <a:pt x="93241" y="148921"/>
                  </a:lnTo>
                  <a:lnTo>
                    <a:pt x="98220" y="11738"/>
                  </a:lnTo>
                  <a:close/>
                  <a:moveTo>
                    <a:pt x="19464" y="155066"/>
                  </a:moveTo>
                  <a:lnTo>
                    <a:pt x="82432" y="158697"/>
                  </a:lnTo>
                  <a:lnTo>
                    <a:pt x="76724" y="315718"/>
                  </a:lnTo>
                  <a:cubicBezTo>
                    <a:pt x="46667" y="314983"/>
                    <a:pt x="16670" y="314194"/>
                    <a:pt x="10659" y="314042"/>
                  </a:cubicBezTo>
                  <a:cubicBezTo>
                    <a:pt x="10659" y="313726"/>
                    <a:pt x="10659" y="313441"/>
                    <a:pt x="10659" y="313204"/>
                  </a:cubicBezTo>
                  <a:cubicBezTo>
                    <a:pt x="9930" y="268507"/>
                    <a:pt x="11752" y="214567"/>
                    <a:pt x="18067" y="162887"/>
                  </a:cubicBezTo>
                  <a:cubicBezTo>
                    <a:pt x="18431" y="159978"/>
                    <a:pt x="19099" y="157908"/>
                    <a:pt x="19464" y="155066"/>
                  </a:cubicBezTo>
                  <a:close/>
                  <a:moveTo>
                    <a:pt x="92937" y="159256"/>
                  </a:moveTo>
                  <a:lnTo>
                    <a:pt x="155662" y="162887"/>
                  </a:lnTo>
                  <a:cubicBezTo>
                    <a:pt x="155662" y="163354"/>
                    <a:pt x="155784" y="163676"/>
                    <a:pt x="155784" y="164144"/>
                  </a:cubicBezTo>
                  <a:cubicBezTo>
                    <a:pt x="156817" y="201348"/>
                    <a:pt x="155116" y="241267"/>
                    <a:pt x="151595" y="280651"/>
                  </a:cubicBezTo>
                  <a:cubicBezTo>
                    <a:pt x="150623" y="291678"/>
                    <a:pt x="149590" y="301800"/>
                    <a:pt x="148558" y="310830"/>
                  </a:cubicBezTo>
                  <a:cubicBezTo>
                    <a:pt x="148315" y="312658"/>
                    <a:pt x="148011" y="314825"/>
                    <a:pt x="147708" y="317394"/>
                  </a:cubicBezTo>
                  <a:cubicBezTo>
                    <a:pt x="142365" y="317260"/>
                    <a:pt x="114433" y="316519"/>
                    <a:pt x="87230" y="315857"/>
                  </a:cubicBezTo>
                  <a:lnTo>
                    <a:pt x="92937" y="159256"/>
                  </a:ln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88" name="Google Shape;3088;p28"/>
            <p:cNvGrpSpPr/>
            <p:nvPr/>
          </p:nvGrpSpPr>
          <p:grpSpPr>
            <a:xfrm>
              <a:off x="9041874" y="2603383"/>
              <a:ext cx="365658" cy="365658"/>
              <a:chOff x="5369319" y="1597139"/>
              <a:chExt cx="280800" cy="280800"/>
            </a:xfrm>
          </p:grpSpPr>
          <p:grpSp>
            <p:nvGrpSpPr>
              <p:cNvPr id="3089" name="Google Shape;3089;p28"/>
              <p:cNvGrpSpPr/>
              <p:nvPr/>
            </p:nvGrpSpPr>
            <p:grpSpPr>
              <a:xfrm>
                <a:off x="5369884" y="1597812"/>
                <a:ext cx="279372" cy="279372"/>
                <a:chOff x="5657141" y="1514561"/>
                <a:chExt cx="178103" cy="178103"/>
              </a:xfrm>
            </p:grpSpPr>
            <p:sp>
              <p:nvSpPr>
                <p:cNvPr id="3090" name="Google Shape;3090;p28"/>
                <p:cNvSpPr/>
                <p:nvPr/>
              </p:nvSpPr>
              <p:spPr>
                <a:xfrm>
                  <a:off x="5657141" y="1514561"/>
                  <a:ext cx="178103" cy="178103"/>
                </a:xfrm>
                <a:custGeom>
                  <a:rect b="b" l="l" r="r" t="t"/>
                  <a:pathLst>
                    <a:path extrusionOk="0" h="178103" w="178103">
                      <a:moveTo>
                        <a:pt x="0" y="89055"/>
                      </a:moveTo>
                      <a:cubicBezTo>
                        <a:pt x="0" y="39870"/>
                        <a:pt x="39870" y="0"/>
                        <a:pt x="89049" y="0"/>
                      </a:cubicBezTo>
                      <a:cubicBezTo>
                        <a:pt x="138233" y="0"/>
                        <a:pt x="178103" y="39870"/>
                        <a:pt x="178103" y="89055"/>
                      </a:cubicBezTo>
                      <a:cubicBezTo>
                        <a:pt x="178103" y="138233"/>
                        <a:pt x="138233" y="178103"/>
                        <a:pt x="89049" y="178103"/>
                      </a:cubicBezTo>
                      <a:cubicBezTo>
                        <a:pt x="39870" y="178103"/>
                        <a:pt x="0" y="138233"/>
                        <a:pt x="0" y="89055"/>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91" name="Google Shape;3091;p28"/>
                <p:cNvGrpSpPr/>
                <p:nvPr/>
              </p:nvGrpSpPr>
              <p:grpSpPr>
                <a:xfrm>
                  <a:off x="5657475" y="1515672"/>
                  <a:ext cx="177568" cy="176026"/>
                  <a:chOff x="5657475" y="1515672"/>
                  <a:chExt cx="177568" cy="176026"/>
                </a:xfrm>
              </p:grpSpPr>
              <p:grpSp>
                <p:nvGrpSpPr>
                  <p:cNvPr id="3092" name="Google Shape;3092;p28"/>
                  <p:cNvGrpSpPr/>
                  <p:nvPr/>
                </p:nvGrpSpPr>
                <p:grpSpPr>
                  <a:xfrm>
                    <a:off x="5657475" y="1515672"/>
                    <a:ext cx="177568" cy="176026"/>
                    <a:chOff x="5657475" y="1515672"/>
                    <a:chExt cx="177568" cy="176026"/>
                  </a:xfrm>
                </p:grpSpPr>
                <p:sp>
                  <p:nvSpPr>
                    <p:cNvPr id="3093" name="Google Shape;3093;p28"/>
                    <p:cNvSpPr/>
                    <p:nvPr/>
                  </p:nvSpPr>
                  <p:spPr>
                    <a:xfrm>
                      <a:off x="5747665" y="1544624"/>
                      <a:ext cx="82508" cy="59701"/>
                    </a:xfrm>
                    <a:custGeom>
                      <a:rect b="b" l="l" r="r" t="t"/>
                      <a:pathLst>
                        <a:path extrusionOk="0" h="59701" w="82508">
                          <a:moveTo>
                            <a:pt x="64316" y="0"/>
                          </a:moveTo>
                          <a:cubicBezTo>
                            <a:pt x="57254" y="4123"/>
                            <a:pt x="50496" y="7147"/>
                            <a:pt x="43817" y="12296"/>
                          </a:cubicBezTo>
                          <a:cubicBezTo>
                            <a:pt x="32747" y="20840"/>
                            <a:pt x="24501" y="30476"/>
                            <a:pt x="17166" y="38947"/>
                          </a:cubicBezTo>
                          <a:cubicBezTo>
                            <a:pt x="7226" y="50430"/>
                            <a:pt x="0" y="59702"/>
                            <a:pt x="0" y="59702"/>
                          </a:cubicBezTo>
                          <a:cubicBezTo>
                            <a:pt x="0" y="59702"/>
                            <a:pt x="9746" y="53065"/>
                            <a:pt x="22552" y="46379"/>
                          </a:cubicBezTo>
                          <a:cubicBezTo>
                            <a:pt x="32000" y="41443"/>
                            <a:pt x="42736" y="36196"/>
                            <a:pt x="54577" y="34077"/>
                          </a:cubicBezTo>
                          <a:cubicBezTo>
                            <a:pt x="64292" y="32340"/>
                            <a:pt x="73777" y="32656"/>
                            <a:pt x="82509" y="33567"/>
                          </a:cubicBezTo>
                          <a:cubicBezTo>
                            <a:pt x="78702" y="21016"/>
                            <a:pt x="72842" y="9533"/>
                            <a:pt x="6431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4" name="Google Shape;3094;p28"/>
                    <p:cNvSpPr/>
                    <p:nvPr/>
                  </p:nvSpPr>
                  <p:spPr>
                    <a:xfrm>
                      <a:off x="5662339" y="1603045"/>
                      <a:ext cx="82253" cy="59701"/>
                    </a:xfrm>
                    <a:custGeom>
                      <a:rect b="b" l="l" r="r" t="t"/>
                      <a:pathLst>
                        <a:path extrusionOk="0" h="59701" w="82253">
                          <a:moveTo>
                            <a:pt x="82254" y="0"/>
                          </a:moveTo>
                          <a:cubicBezTo>
                            <a:pt x="82254" y="0"/>
                            <a:pt x="72599" y="6352"/>
                            <a:pt x="59702" y="13067"/>
                          </a:cubicBezTo>
                          <a:cubicBezTo>
                            <a:pt x="50283" y="17974"/>
                            <a:pt x="39445" y="23257"/>
                            <a:pt x="27677" y="25370"/>
                          </a:cubicBezTo>
                          <a:cubicBezTo>
                            <a:pt x="17992" y="27100"/>
                            <a:pt x="8714" y="26778"/>
                            <a:pt x="0" y="25880"/>
                          </a:cubicBezTo>
                          <a:cubicBezTo>
                            <a:pt x="3837" y="38595"/>
                            <a:pt x="9527" y="50090"/>
                            <a:pt x="18192" y="59702"/>
                          </a:cubicBezTo>
                          <a:cubicBezTo>
                            <a:pt x="25193" y="55609"/>
                            <a:pt x="31818" y="52506"/>
                            <a:pt x="38437" y="47406"/>
                          </a:cubicBezTo>
                          <a:cubicBezTo>
                            <a:pt x="49567" y="38820"/>
                            <a:pt x="58250" y="29256"/>
                            <a:pt x="65598" y="20755"/>
                          </a:cubicBezTo>
                          <a:cubicBezTo>
                            <a:pt x="75465" y="9339"/>
                            <a:pt x="82254" y="0"/>
                            <a:pt x="8225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5" name="Google Shape;3095;p28"/>
                    <p:cNvSpPr/>
                    <p:nvPr/>
                  </p:nvSpPr>
                  <p:spPr>
                    <a:xfrm>
                      <a:off x="5746129" y="1606117"/>
                      <a:ext cx="62264" cy="80456"/>
                    </a:xfrm>
                    <a:custGeom>
                      <a:rect b="b" l="l" r="r" t="t"/>
                      <a:pathLst>
                        <a:path extrusionOk="0" h="80456" w="62264">
                          <a:moveTo>
                            <a:pt x="0" y="0"/>
                          </a:moveTo>
                          <a:cubicBezTo>
                            <a:pt x="0" y="0"/>
                            <a:pt x="6449" y="9005"/>
                            <a:pt x="13578" y="21016"/>
                          </a:cubicBezTo>
                          <a:cubicBezTo>
                            <a:pt x="19128" y="30355"/>
                            <a:pt x="25151" y="41218"/>
                            <a:pt x="27932" y="53302"/>
                          </a:cubicBezTo>
                          <a:cubicBezTo>
                            <a:pt x="30088" y="62695"/>
                            <a:pt x="30155" y="71846"/>
                            <a:pt x="29723" y="80456"/>
                          </a:cubicBezTo>
                          <a:cubicBezTo>
                            <a:pt x="41989" y="76091"/>
                            <a:pt x="53150" y="69915"/>
                            <a:pt x="62264" y="60983"/>
                          </a:cubicBezTo>
                          <a:cubicBezTo>
                            <a:pt x="57868" y="54261"/>
                            <a:pt x="54559" y="47812"/>
                            <a:pt x="49197" y="41509"/>
                          </a:cubicBezTo>
                          <a:cubicBezTo>
                            <a:pt x="39870" y="30561"/>
                            <a:pt x="29736" y="22103"/>
                            <a:pt x="20755" y="15120"/>
                          </a:cubicBezTo>
                          <a:cubicBezTo>
                            <a:pt x="9175" y="6115"/>
                            <a:pt x="0" y="0"/>
                            <a:pt x="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6" name="Google Shape;3096;p28"/>
                    <p:cNvSpPr/>
                    <p:nvPr/>
                  </p:nvSpPr>
                  <p:spPr>
                    <a:xfrm>
                      <a:off x="5683865" y="1520536"/>
                      <a:ext cx="62518" cy="80456"/>
                    </a:xfrm>
                    <a:custGeom>
                      <a:rect b="b" l="l" r="r" t="t"/>
                      <a:pathLst>
                        <a:path extrusionOk="0" h="80456" w="62518">
                          <a:moveTo>
                            <a:pt x="32541" y="0"/>
                          </a:moveTo>
                          <a:cubicBezTo>
                            <a:pt x="20348" y="4378"/>
                            <a:pt x="9066" y="10590"/>
                            <a:pt x="0" y="19474"/>
                          </a:cubicBezTo>
                          <a:cubicBezTo>
                            <a:pt x="4420" y="26250"/>
                            <a:pt x="7663" y="32863"/>
                            <a:pt x="13067" y="39208"/>
                          </a:cubicBezTo>
                          <a:cubicBezTo>
                            <a:pt x="22352" y="50102"/>
                            <a:pt x="32559" y="58366"/>
                            <a:pt x="41509" y="65343"/>
                          </a:cubicBezTo>
                          <a:cubicBezTo>
                            <a:pt x="53156" y="74409"/>
                            <a:pt x="62519" y="80456"/>
                            <a:pt x="62519" y="80456"/>
                          </a:cubicBezTo>
                          <a:cubicBezTo>
                            <a:pt x="62519" y="80456"/>
                            <a:pt x="55809" y="71706"/>
                            <a:pt x="48687" y="59702"/>
                          </a:cubicBezTo>
                          <a:cubicBezTo>
                            <a:pt x="43137" y="50363"/>
                            <a:pt x="37368" y="39251"/>
                            <a:pt x="34593" y="27161"/>
                          </a:cubicBezTo>
                          <a:cubicBezTo>
                            <a:pt x="32432" y="17767"/>
                            <a:pt x="32110" y="8610"/>
                            <a:pt x="32541"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7" name="Google Shape;3097;p28"/>
                    <p:cNvSpPr/>
                    <p:nvPr/>
                  </p:nvSpPr>
                  <p:spPr>
                    <a:xfrm>
                      <a:off x="5742692" y="1515672"/>
                      <a:ext cx="47764" cy="90961"/>
                    </a:xfrm>
                    <a:custGeom>
                      <a:rect b="b" l="l" r="r" t="t"/>
                      <a:pathLst>
                        <a:path extrusionOk="0" h="90961" w="47764">
                          <a:moveTo>
                            <a:pt x="8562" y="0"/>
                          </a:moveTo>
                          <a:cubicBezTo>
                            <a:pt x="5915" y="8835"/>
                            <a:pt x="2818" y="17069"/>
                            <a:pt x="1385" y="26645"/>
                          </a:cubicBezTo>
                          <a:cubicBezTo>
                            <a:pt x="-498" y="39263"/>
                            <a:pt x="-48" y="50387"/>
                            <a:pt x="365" y="60983"/>
                          </a:cubicBezTo>
                          <a:cubicBezTo>
                            <a:pt x="790" y="71956"/>
                            <a:pt x="917" y="77657"/>
                            <a:pt x="1646" y="82503"/>
                          </a:cubicBezTo>
                          <a:cubicBezTo>
                            <a:pt x="1949" y="82879"/>
                            <a:pt x="3692" y="85326"/>
                            <a:pt x="3692" y="85320"/>
                          </a:cubicBezTo>
                          <a:cubicBezTo>
                            <a:pt x="3692" y="85320"/>
                            <a:pt x="2065" y="84136"/>
                            <a:pt x="1901" y="84039"/>
                          </a:cubicBezTo>
                          <a:cubicBezTo>
                            <a:pt x="2174" y="85782"/>
                            <a:pt x="2666" y="90961"/>
                            <a:pt x="2666" y="90961"/>
                          </a:cubicBezTo>
                          <a:cubicBezTo>
                            <a:pt x="2666" y="90961"/>
                            <a:pt x="5993" y="77457"/>
                            <a:pt x="11635" y="62003"/>
                          </a:cubicBezTo>
                          <a:cubicBezTo>
                            <a:pt x="14962" y="52901"/>
                            <a:pt x="18016" y="43343"/>
                            <a:pt x="24192" y="34848"/>
                          </a:cubicBezTo>
                          <a:cubicBezTo>
                            <a:pt x="31072" y="25376"/>
                            <a:pt x="39743" y="18095"/>
                            <a:pt x="47764" y="12296"/>
                          </a:cubicBezTo>
                          <a:cubicBezTo>
                            <a:pt x="36002" y="5386"/>
                            <a:pt x="22971" y="856"/>
                            <a:pt x="856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8" name="Google Shape;3098;p28"/>
                    <p:cNvSpPr/>
                    <p:nvPr/>
                  </p:nvSpPr>
                  <p:spPr>
                    <a:xfrm>
                      <a:off x="5701802" y="1600482"/>
                      <a:ext cx="47882" cy="91216"/>
                    </a:xfrm>
                    <a:custGeom>
                      <a:rect b="b" l="l" r="r" t="t"/>
                      <a:pathLst>
                        <a:path extrusionOk="0" h="91216" w="47882">
                          <a:moveTo>
                            <a:pt x="45353" y="0"/>
                          </a:moveTo>
                          <a:cubicBezTo>
                            <a:pt x="45353" y="0"/>
                            <a:pt x="42019" y="13511"/>
                            <a:pt x="36385" y="28952"/>
                          </a:cubicBezTo>
                          <a:cubicBezTo>
                            <a:pt x="33057" y="38067"/>
                            <a:pt x="29748" y="47612"/>
                            <a:pt x="23572" y="56113"/>
                          </a:cubicBezTo>
                          <a:cubicBezTo>
                            <a:pt x="16705" y="65568"/>
                            <a:pt x="8009" y="72866"/>
                            <a:pt x="0" y="78665"/>
                          </a:cubicBezTo>
                          <a:cubicBezTo>
                            <a:pt x="11853" y="85654"/>
                            <a:pt x="24908" y="90391"/>
                            <a:pt x="39457" y="91216"/>
                          </a:cubicBezTo>
                          <a:cubicBezTo>
                            <a:pt x="42117" y="82351"/>
                            <a:pt x="45195" y="74190"/>
                            <a:pt x="46634" y="64572"/>
                          </a:cubicBezTo>
                          <a:cubicBezTo>
                            <a:pt x="48523" y="51935"/>
                            <a:pt x="47818" y="40581"/>
                            <a:pt x="47400" y="29978"/>
                          </a:cubicBezTo>
                          <a:cubicBezTo>
                            <a:pt x="46975" y="19036"/>
                            <a:pt x="47102" y="13298"/>
                            <a:pt x="46379" y="8459"/>
                          </a:cubicBezTo>
                          <a:cubicBezTo>
                            <a:pt x="46076" y="8082"/>
                            <a:pt x="44327" y="5635"/>
                            <a:pt x="44327" y="5635"/>
                          </a:cubicBezTo>
                          <a:cubicBezTo>
                            <a:pt x="44327" y="5635"/>
                            <a:pt x="45961" y="6819"/>
                            <a:pt x="46118" y="6916"/>
                          </a:cubicBezTo>
                          <a:cubicBezTo>
                            <a:pt x="45997" y="6145"/>
                            <a:pt x="45942" y="4293"/>
                            <a:pt x="45863" y="3844"/>
                          </a:cubicBezTo>
                          <a:cubicBezTo>
                            <a:pt x="45766" y="3279"/>
                            <a:pt x="45353" y="0"/>
                            <a:pt x="4535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9" name="Google Shape;3099;p28"/>
                    <p:cNvSpPr/>
                    <p:nvPr/>
                  </p:nvSpPr>
                  <p:spPr>
                    <a:xfrm>
                      <a:off x="5747663" y="1598876"/>
                      <a:ext cx="87380" cy="45933"/>
                    </a:xfrm>
                    <a:custGeom>
                      <a:rect b="b" l="l" r="r" t="t"/>
                      <a:pathLst>
                        <a:path extrusionOk="0" h="45933" w="87380">
                          <a:moveTo>
                            <a:pt x="60220" y="580"/>
                          </a:moveTo>
                          <a:cubicBezTo>
                            <a:pt x="47407" y="-701"/>
                            <a:pt x="35991" y="404"/>
                            <a:pt x="25371" y="1351"/>
                          </a:cubicBezTo>
                          <a:cubicBezTo>
                            <a:pt x="13391" y="2414"/>
                            <a:pt x="6869" y="3009"/>
                            <a:pt x="2564" y="3914"/>
                          </a:cubicBezTo>
                          <a:cubicBezTo>
                            <a:pt x="2285" y="4120"/>
                            <a:pt x="2" y="5450"/>
                            <a:pt x="2" y="5450"/>
                          </a:cubicBezTo>
                          <a:cubicBezTo>
                            <a:pt x="8" y="5487"/>
                            <a:pt x="-4" y="5669"/>
                            <a:pt x="2" y="5705"/>
                          </a:cubicBezTo>
                          <a:cubicBezTo>
                            <a:pt x="3378" y="6130"/>
                            <a:pt x="11539" y="8450"/>
                            <a:pt x="24345" y="12366"/>
                          </a:cubicBezTo>
                          <a:cubicBezTo>
                            <a:pt x="33775" y="15257"/>
                            <a:pt x="43794" y="18014"/>
                            <a:pt x="52787" y="23898"/>
                          </a:cubicBezTo>
                          <a:cubicBezTo>
                            <a:pt x="62375" y="30176"/>
                            <a:pt x="69971" y="38337"/>
                            <a:pt x="76104" y="45934"/>
                          </a:cubicBezTo>
                          <a:cubicBezTo>
                            <a:pt x="82462" y="33989"/>
                            <a:pt x="87083" y="20880"/>
                            <a:pt x="87380" y="6476"/>
                          </a:cubicBezTo>
                          <a:cubicBezTo>
                            <a:pt x="78333" y="4224"/>
                            <a:pt x="69971" y="1558"/>
                            <a:pt x="60220" y="58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0" name="Google Shape;3100;p28"/>
                    <p:cNvSpPr/>
                    <p:nvPr/>
                  </p:nvSpPr>
                  <p:spPr>
                    <a:xfrm>
                      <a:off x="5657475" y="1562307"/>
                      <a:ext cx="91471" cy="46008"/>
                    </a:xfrm>
                    <a:custGeom>
                      <a:rect b="b" l="l" r="r" t="t"/>
                      <a:pathLst>
                        <a:path extrusionOk="0" h="46008" w="91471">
                          <a:moveTo>
                            <a:pt x="11015" y="0"/>
                          </a:moveTo>
                          <a:cubicBezTo>
                            <a:pt x="4615" y="11974"/>
                            <a:pt x="298" y="24999"/>
                            <a:pt x="0" y="39457"/>
                          </a:cubicBezTo>
                          <a:cubicBezTo>
                            <a:pt x="9053" y="41710"/>
                            <a:pt x="17391" y="44375"/>
                            <a:pt x="27161" y="45353"/>
                          </a:cubicBezTo>
                          <a:cubicBezTo>
                            <a:pt x="40040" y="46640"/>
                            <a:pt x="51346" y="45796"/>
                            <a:pt x="62003" y="44837"/>
                          </a:cubicBezTo>
                          <a:cubicBezTo>
                            <a:pt x="73935" y="43768"/>
                            <a:pt x="80548" y="43167"/>
                            <a:pt x="84810" y="42275"/>
                          </a:cubicBezTo>
                          <a:cubicBezTo>
                            <a:pt x="85059" y="42086"/>
                            <a:pt x="87118" y="40738"/>
                            <a:pt x="87118" y="40738"/>
                          </a:cubicBezTo>
                          <a:cubicBezTo>
                            <a:pt x="87118" y="40738"/>
                            <a:pt x="86395" y="41947"/>
                            <a:pt x="86346" y="42020"/>
                          </a:cubicBezTo>
                          <a:cubicBezTo>
                            <a:pt x="87324" y="41807"/>
                            <a:pt x="91472" y="40993"/>
                            <a:pt x="91472" y="40993"/>
                          </a:cubicBezTo>
                          <a:cubicBezTo>
                            <a:pt x="91472" y="40993"/>
                            <a:pt x="78198" y="38285"/>
                            <a:pt x="62774" y="33561"/>
                          </a:cubicBezTo>
                          <a:cubicBezTo>
                            <a:pt x="53344" y="30677"/>
                            <a:pt x="43325" y="27920"/>
                            <a:pt x="34332" y="22036"/>
                          </a:cubicBezTo>
                          <a:cubicBezTo>
                            <a:pt x="24653" y="15697"/>
                            <a:pt x="17172" y="7657"/>
                            <a:pt x="1101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01" name="Google Shape;3101;p28"/>
                  <p:cNvSpPr/>
                  <p:nvPr/>
                </p:nvSpPr>
                <p:spPr>
                  <a:xfrm>
                    <a:off x="5718725" y="1576145"/>
                    <a:ext cx="54935" cy="54941"/>
                  </a:xfrm>
                  <a:custGeom>
                    <a:rect b="b" l="l" r="r" t="t"/>
                    <a:pathLst>
                      <a:path extrusionOk="0" h="54941" w="54935">
                        <a:moveTo>
                          <a:pt x="0" y="27471"/>
                        </a:moveTo>
                        <a:cubicBezTo>
                          <a:pt x="0" y="12296"/>
                          <a:pt x="12296" y="0"/>
                          <a:pt x="27465" y="0"/>
                        </a:cubicBezTo>
                        <a:cubicBezTo>
                          <a:pt x="42639" y="0"/>
                          <a:pt x="54935" y="12296"/>
                          <a:pt x="54935" y="27471"/>
                        </a:cubicBezTo>
                        <a:cubicBezTo>
                          <a:pt x="54935" y="42639"/>
                          <a:pt x="42639" y="54941"/>
                          <a:pt x="27465" y="54941"/>
                        </a:cubicBezTo>
                        <a:cubicBezTo>
                          <a:pt x="12296" y="54941"/>
                          <a:pt x="0" y="42639"/>
                          <a:pt x="0" y="27471"/>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102" name="Google Shape;3102;p28"/>
              <p:cNvSpPr/>
              <p:nvPr/>
            </p:nvSpPr>
            <p:spPr>
              <a:xfrm>
                <a:off x="5369319" y="1597139"/>
                <a:ext cx="280800" cy="2808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nvGrpSpPr>
            <p:cNvPr id="3103" name="Google Shape;3103;p28"/>
            <p:cNvGrpSpPr/>
            <p:nvPr/>
          </p:nvGrpSpPr>
          <p:grpSpPr>
            <a:xfrm>
              <a:off x="9034835" y="3078852"/>
              <a:ext cx="411536" cy="778764"/>
              <a:chOff x="5277366" y="3785277"/>
              <a:chExt cx="411536" cy="778764"/>
            </a:xfrm>
          </p:grpSpPr>
          <p:grpSp>
            <p:nvGrpSpPr>
              <p:cNvPr id="3104" name="Google Shape;3104;p28"/>
              <p:cNvGrpSpPr/>
              <p:nvPr/>
            </p:nvGrpSpPr>
            <p:grpSpPr>
              <a:xfrm>
                <a:off x="5277366" y="3787215"/>
                <a:ext cx="410316" cy="773754"/>
                <a:chOff x="1417121" y="3538825"/>
                <a:chExt cx="261581" cy="493277"/>
              </a:xfrm>
            </p:grpSpPr>
            <p:sp>
              <p:nvSpPr>
                <p:cNvPr id="3105" name="Google Shape;3105;p28"/>
                <p:cNvSpPr/>
                <p:nvPr/>
              </p:nvSpPr>
              <p:spPr>
                <a:xfrm>
                  <a:off x="1417121" y="3538825"/>
                  <a:ext cx="261581" cy="493277"/>
                </a:xfrm>
                <a:custGeom>
                  <a:rect b="b" l="l" r="r" t="t"/>
                  <a:pathLst>
                    <a:path extrusionOk="0" h="493277" w="261581">
                      <a:moveTo>
                        <a:pt x="130600" y="9"/>
                      </a:moveTo>
                      <a:cubicBezTo>
                        <a:pt x="65342" y="623"/>
                        <a:pt x="29061" y="30291"/>
                        <a:pt x="12836" y="93047"/>
                      </a:cubicBezTo>
                      <a:cubicBezTo>
                        <a:pt x="382" y="141248"/>
                        <a:pt x="-1088" y="187646"/>
                        <a:pt x="546" y="347575"/>
                      </a:cubicBezTo>
                      <a:cubicBezTo>
                        <a:pt x="1201" y="411570"/>
                        <a:pt x="1341" y="448628"/>
                        <a:pt x="965" y="493138"/>
                      </a:cubicBezTo>
                      <a:lnTo>
                        <a:pt x="30439" y="493277"/>
                      </a:lnTo>
                      <a:cubicBezTo>
                        <a:pt x="30822" y="448537"/>
                        <a:pt x="30676" y="411461"/>
                        <a:pt x="30020" y="347296"/>
                      </a:cubicBezTo>
                      <a:cubicBezTo>
                        <a:pt x="28423" y="190925"/>
                        <a:pt x="29838" y="144934"/>
                        <a:pt x="41339" y="100449"/>
                      </a:cubicBezTo>
                      <a:cubicBezTo>
                        <a:pt x="54278" y="50390"/>
                        <a:pt x="79223" y="30109"/>
                        <a:pt x="130879" y="29623"/>
                      </a:cubicBezTo>
                      <a:cubicBezTo>
                        <a:pt x="182748" y="29137"/>
                        <a:pt x="208257" y="50220"/>
                        <a:pt x="221124" y="101566"/>
                      </a:cubicBezTo>
                      <a:cubicBezTo>
                        <a:pt x="232345" y="146355"/>
                        <a:pt x="233402" y="191040"/>
                        <a:pt x="230767" y="343239"/>
                      </a:cubicBezTo>
                      <a:cubicBezTo>
                        <a:pt x="229631" y="408607"/>
                        <a:pt x="229309" y="447438"/>
                        <a:pt x="229649" y="493277"/>
                      </a:cubicBezTo>
                      <a:lnTo>
                        <a:pt x="259124" y="493138"/>
                      </a:lnTo>
                      <a:cubicBezTo>
                        <a:pt x="258790" y="447602"/>
                        <a:pt x="259251" y="408940"/>
                        <a:pt x="260381" y="343804"/>
                      </a:cubicBezTo>
                      <a:cubicBezTo>
                        <a:pt x="263077" y="188077"/>
                        <a:pt x="261917" y="142942"/>
                        <a:pt x="249760" y="94444"/>
                      </a:cubicBezTo>
                      <a:cubicBezTo>
                        <a:pt x="233681" y="30261"/>
                        <a:pt x="196550" y="-610"/>
                        <a:pt x="130600" y="9"/>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06" name="Google Shape;3106;p28"/>
                <p:cNvGrpSpPr/>
                <p:nvPr/>
              </p:nvGrpSpPr>
              <p:grpSpPr>
                <a:xfrm>
                  <a:off x="1417315" y="3539740"/>
                  <a:ext cx="261240" cy="492289"/>
                  <a:chOff x="1417315" y="3539740"/>
                  <a:chExt cx="261240" cy="492289"/>
                </a:xfrm>
              </p:grpSpPr>
              <p:sp>
                <p:nvSpPr>
                  <p:cNvPr id="3107" name="Google Shape;3107;p28"/>
                  <p:cNvSpPr/>
                  <p:nvPr/>
                </p:nvSpPr>
                <p:spPr>
                  <a:xfrm>
                    <a:off x="1427237" y="3610710"/>
                    <a:ext cx="42043" cy="35200"/>
                  </a:xfrm>
                  <a:custGeom>
                    <a:rect b="b" l="l" r="r" t="t"/>
                    <a:pathLst>
                      <a:path extrusionOk="0" h="35200" w="42043">
                        <a:moveTo>
                          <a:pt x="42044" y="0"/>
                        </a:moveTo>
                        <a:lnTo>
                          <a:pt x="5586" y="12569"/>
                        </a:lnTo>
                        <a:cubicBezTo>
                          <a:pt x="4700" y="15472"/>
                          <a:pt x="3583" y="18035"/>
                          <a:pt x="2793" y="21089"/>
                        </a:cubicBezTo>
                        <a:cubicBezTo>
                          <a:pt x="1627" y="25594"/>
                          <a:pt x="978" y="30634"/>
                          <a:pt x="0" y="35200"/>
                        </a:cubicBezTo>
                        <a:lnTo>
                          <a:pt x="32966" y="23888"/>
                        </a:lnTo>
                        <a:cubicBezTo>
                          <a:pt x="32972" y="23870"/>
                          <a:pt x="33100" y="23900"/>
                          <a:pt x="33106" y="23888"/>
                        </a:cubicBezTo>
                        <a:cubicBezTo>
                          <a:pt x="35680" y="14956"/>
                          <a:pt x="38504" y="6947"/>
                          <a:pt x="4204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8" name="Google Shape;3108;p28"/>
                  <p:cNvSpPr/>
                  <p:nvPr/>
                </p:nvSpPr>
                <p:spPr>
                  <a:xfrm>
                    <a:off x="1449862" y="3568521"/>
                    <a:ext cx="53228" cy="23888"/>
                  </a:xfrm>
                  <a:custGeom>
                    <a:rect b="b" l="l" r="r" t="t"/>
                    <a:pathLst>
                      <a:path extrusionOk="0" h="23888" w="53228">
                        <a:moveTo>
                          <a:pt x="13972" y="0"/>
                        </a:moveTo>
                        <a:cubicBezTo>
                          <a:pt x="8780" y="5046"/>
                          <a:pt x="4196" y="10784"/>
                          <a:pt x="0" y="17178"/>
                        </a:cubicBezTo>
                        <a:lnTo>
                          <a:pt x="31715" y="23888"/>
                        </a:lnTo>
                        <a:cubicBezTo>
                          <a:pt x="37775" y="17306"/>
                          <a:pt x="44873" y="12133"/>
                          <a:pt x="53229" y="8380"/>
                        </a:cubicBezTo>
                        <a:lnTo>
                          <a:pt x="13972"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9" name="Google Shape;3109;p28"/>
                  <p:cNvSpPr/>
                  <p:nvPr/>
                </p:nvSpPr>
                <p:spPr>
                  <a:xfrm>
                    <a:off x="1498063" y="3541002"/>
                    <a:ext cx="57971" cy="29334"/>
                  </a:xfrm>
                  <a:custGeom>
                    <a:rect b="b" l="l" r="r" t="t"/>
                    <a:pathLst>
                      <a:path extrusionOk="0" h="29334" w="57971">
                        <a:moveTo>
                          <a:pt x="23609" y="0"/>
                        </a:moveTo>
                        <a:cubicBezTo>
                          <a:pt x="23159" y="67"/>
                          <a:pt x="22795" y="201"/>
                          <a:pt x="22346" y="279"/>
                        </a:cubicBezTo>
                        <a:cubicBezTo>
                          <a:pt x="14470" y="1609"/>
                          <a:pt x="7117" y="3528"/>
                          <a:pt x="279" y="6005"/>
                        </a:cubicBezTo>
                        <a:cubicBezTo>
                          <a:pt x="182" y="6036"/>
                          <a:pt x="91" y="6109"/>
                          <a:pt x="0" y="6145"/>
                        </a:cubicBezTo>
                        <a:lnTo>
                          <a:pt x="28497" y="29335"/>
                        </a:lnTo>
                        <a:cubicBezTo>
                          <a:pt x="35140" y="28321"/>
                          <a:pt x="42190" y="27452"/>
                          <a:pt x="50011" y="27379"/>
                        </a:cubicBezTo>
                        <a:cubicBezTo>
                          <a:pt x="52852" y="27349"/>
                          <a:pt x="55287" y="27695"/>
                          <a:pt x="57971" y="27798"/>
                        </a:cubicBezTo>
                        <a:lnTo>
                          <a:pt x="23609" y="0"/>
                        </a:ln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0" name="Google Shape;3110;p28"/>
                  <p:cNvSpPr/>
                  <p:nvPr/>
                </p:nvSpPr>
                <p:spPr>
                  <a:xfrm>
                    <a:off x="1566648" y="3539740"/>
                    <a:ext cx="23608" cy="35623"/>
                  </a:xfrm>
                  <a:custGeom>
                    <a:rect b="b" l="l" r="r" t="t"/>
                    <a:pathLst>
                      <a:path extrusionOk="0" h="35623" w="23608">
                        <a:moveTo>
                          <a:pt x="0" y="4"/>
                        </a:moveTo>
                        <a:lnTo>
                          <a:pt x="3218" y="30317"/>
                        </a:lnTo>
                        <a:cubicBezTo>
                          <a:pt x="10705" y="31391"/>
                          <a:pt x="17458" y="33183"/>
                          <a:pt x="23609" y="35624"/>
                        </a:cubicBezTo>
                        <a:lnTo>
                          <a:pt x="20117" y="3496"/>
                        </a:lnTo>
                        <a:cubicBezTo>
                          <a:pt x="19723" y="3393"/>
                          <a:pt x="19261" y="3307"/>
                          <a:pt x="18860" y="3217"/>
                        </a:cubicBezTo>
                        <a:cubicBezTo>
                          <a:pt x="12976" y="1808"/>
                          <a:pt x="6825" y="642"/>
                          <a:pt x="279" y="4"/>
                        </a:cubicBezTo>
                        <a:cubicBezTo>
                          <a:pt x="194" y="-8"/>
                          <a:pt x="91" y="10"/>
                          <a:pt x="0" y="4"/>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1" name="Google Shape;3111;p28"/>
                  <p:cNvSpPr/>
                  <p:nvPr/>
                </p:nvSpPr>
                <p:spPr>
                  <a:xfrm>
                    <a:off x="1615122" y="3555387"/>
                    <a:ext cx="20256" cy="70826"/>
                  </a:xfrm>
                  <a:custGeom>
                    <a:rect b="b" l="l" r="r" t="t"/>
                    <a:pathLst>
                      <a:path extrusionOk="0" h="70826" w="20256">
                        <a:moveTo>
                          <a:pt x="984" y="0"/>
                        </a:moveTo>
                        <a:lnTo>
                          <a:pt x="0" y="36882"/>
                        </a:lnTo>
                        <a:cubicBezTo>
                          <a:pt x="7869" y="45553"/>
                          <a:pt x="14069" y="56799"/>
                          <a:pt x="18860" y="70826"/>
                        </a:cubicBezTo>
                        <a:lnTo>
                          <a:pt x="20257" y="15788"/>
                        </a:lnTo>
                        <a:cubicBezTo>
                          <a:pt x="14488" y="9642"/>
                          <a:pt x="8119" y="4360"/>
                          <a:pt x="98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2" name="Google Shape;3112;p28"/>
                  <p:cNvSpPr/>
                  <p:nvPr/>
                </p:nvSpPr>
                <p:spPr>
                  <a:xfrm>
                    <a:off x="1418711" y="3663095"/>
                    <a:ext cx="35206" cy="51965"/>
                  </a:xfrm>
                  <a:custGeom>
                    <a:rect b="b" l="l" r="r" t="t"/>
                    <a:pathLst>
                      <a:path extrusionOk="0" h="51965" w="35206">
                        <a:moveTo>
                          <a:pt x="35206" y="0"/>
                        </a:moveTo>
                        <a:lnTo>
                          <a:pt x="2235" y="25424"/>
                        </a:lnTo>
                        <a:cubicBezTo>
                          <a:pt x="1439" y="33901"/>
                          <a:pt x="504" y="41692"/>
                          <a:pt x="0" y="51966"/>
                        </a:cubicBezTo>
                        <a:lnTo>
                          <a:pt x="31715" y="27519"/>
                        </a:lnTo>
                        <a:cubicBezTo>
                          <a:pt x="32638" y="17804"/>
                          <a:pt x="33810" y="8076"/>
                          <a:pt x="3520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3" name="Google Shape;3113;p28"/>
                  <p:cNvSpPr/>
                  <p:nvPr/>
                </p:nvSpPr>
                <p:spPr>
                  <a:xfrm>
                    <a:off x="1647955" y="3816897"/>
                    <a:ext cx="30312" cy="49591"/>
                  </a:xfrm>
                  <a:custGeom>
                    <a:rect b="b" l="l" r="r" t="t"/>
                    <a:pathLst>
                      <a:path extrusionOk="0" h="49591" w="30312">
                        <a:moveTo>
                          <a:pt x="30312" y="0"/>
                        </a:moveTo>
                        <a:lnTo>
                          <a:pt x="140" y="24307"/>
                        </a:lnTo>
                        <a:cubicBezTo>
                          <a:pt x="12" y="34254"/>
                          <a:pt x="176" y="38443"/>
                          <a:pt x="0" y="49592"/>
                        </a:cubicBezTo>
                        <a:lnTo>
                          <a:pt x="30033" y="25424"/>
                        </a:lnTo>
                        <a:cubicBezTo>
                          <a:pt x="30154" y="16705"/>
                          <a:pt x="30233" y="7918"/>
                          <a:pt x="3031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4" name="Google Shape;3114;p28"/>
                  <p:cNvSpPr/>
                  <p:nvPr/>
                </p:nvSpPr>
                <p:spPr>
                  <a:xfrm>
                    <a:off x="1647675" y="3871663"/>
                    <a:ext cx="30033" cy="49172"/>
                  </a:xfrm>
                  <a:custGeom>
                    <a:rect b="b" l="l" r="r" t="t"/>
                    <a:pathLst>
                      <a:path extrusionOk="0" h="49172" w="30033">
                        <a:moveTo>
                          <a:pt x="30033" y="0"/>
                        </a:moveTo>
                        <a:lnTo>
                          <a:pt x="140" y="23888"/>
                        </a:lnTo>
                        <a:cubicBezTo>
                          <a:pt x="-30" y="34138"/>
                          <a:pt x="122" y="40089"/>
                          <a:pt x="0" y="49172"/>
                        </a:cubicBezTo>
                        <a:lnTo>
                          <a:pt x="29754" y="25285"/>
                        </a:lnTo>
                        <a:cubicBezTo>
                          <a:pt x="29851" y="19467"/>
                          <a:pt x="29784" y="17166"/>
                          <a:pt x="29893" y="10894"/>
                        </a:cubicBezTo>
                        <a:cubicBezTo>
                          <a:pt x="29966" y="6558"/>
                          <a:pt x="29966" y="4165"/>
                          <a:pt x="3003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5" name="Google Shape;3115;p28"/>
                  <p:cNvSpPr/>
                  <p:nvPr/>
                </p:nvSpPr>
                <p:spPr>
                  <a:xfrm>
                    <a:off x="1647256" y="3934662"/>
                    <a:ext cx="29893" cy="49172"/>
                  </a:xfrm>
                  <a:custGeom>
                    <a:rect b="b" l="l" r="r" t="t"/>
                    <a:pathLst>
                      <a:path extrusionOk="0" h="49172" w="29893">
                        <a:moveTo>
                          <a:pt x="29893" y="0"/>
                        </a:moveTo>
                        <a:lnTo>
                          <a:pt x="140" y="23888"/>
                        </a:lnTo>
                        <a:cubicBezTo>
                          <a:pt x="79" y="31812"/>
                          <a:pt x="18" y="41625"/>
                          <a:pt x="0" y="49172"/>
                        </a:cubicBezTo>
                        <a:lnTo>
                          <a:pt x="29614" y="25285"/>
                        </a:lnTo>
                        <a:cubicBezTo>
                          <a:pt x="29645" y="21884"/>
                          <a:pt x="29717" y="18041"/>
                          <a:pt x="29754" y="14391"/>
                        </a:cubicBezTo>
                        <a:cubicBezTo>
                          <a:pt x="29802" y="9746"/>
                          <a:pt x="29833" y="4888"/>
                          <a:pt x="2989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6" name="Google Shape;3116;p28"/>
                  <p:cNvSpPr/>
                  <p:nvPr/>
                </p:nvSpPr>
                <p:spPr>
                  <a:xfrm>
                    <a:off x="1646834" y="3996549"/>
                    <a:ext cx="29757" cy="35479"/>
                  </a:xfrm>
                  <a:custGeom>
                    <a:rect b="b" l="l" r="r" t="t"/>
                    <a:pathLst>
                      <a:path extrusionOk="0" h="35479" w="29757">
                        <a:moveTo>
                          <a:pt x="29757" y="0"/>
                        </a:moveTo>
                        <a:lnTo>
                          <a:pt x="143" y="23748"/>
                        </a:lnTo>
                        <a:cubicBezTo>
                          <a:pt x="161" y="27264"/>
                          <a:pt x="-27" y="31898"/>
                          <a:pt x="3" y="35480"/>
                        </a:cubicBezTo>
                        <a:lnTo>
                          <a:pt x="16908" y="35340"/>
                        </a:lnTo>
                        <a:lnTo>
                          <a:pt x="17048" y="35340"/>
                        </a:lnTo>
                        <a:lnTo>
                          <a:pt x="29617" y="25424"/>
                        </a:lnTo>
                        <a:cubicBezTo>
                          <a:pt x="29581" y="17804"/>
                          <a:pt x="29751" y="7518"/>
                          <a:pt x="2975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7" name="Google Shape;3117;p28"/>
                  <p:cNvSpPr/>
                  <p:nvPr/>
                </p:nvSpPr>
                <p:spPr>
                  <a:xfrm>
                    <a:off x="1418151" y="4006186"/>
                    <a:ext cx="29488" cy="25843"/>
                  </a:xfrm>
                  <a:custGeom>
                    <a:rect b="b" l="l" r="r" t="t"/>
                    <a:pathLst>
                      <a:path extrusionOk="0" h="25843" w="29488">
                        <a:moveTo>
                          <a:pt x="29337" y="0"/>
                        </a:moveTo>
                        <a:lnTo>
                          <a:pt x="2" y="23609"/>
                        </a:lnTo>
                        <a:cubicBezTo>
                          <a:pt x="-4" y="24246"/>
                          <a:pt x="8" y="25066"/>
                          <a:pt x="2" y="25703"/>
                        </a:cubicBezTo>
                        <a:lnTo>
                          <a:pt x="28638" y="25843"/>
                        </a:lnTo>
                        <a:lnTo>
                          <a:pt x="29476" y="25145"/>
                        </a:lnTo>
                        <a:cubicBezTo>
                          <a:pt x="29543" y="17451"/>
                          <a:pt x="29306" y="7426"/>
                          <a:pt x="29337"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8" name="Google Shape;3118;p28"/>
                  <p:cNvSpPr/>
                  <p:nvPr/>
                </p:nvSpPr>
                <p:spPr>
                  <a:xfrm>
                    <a:off x="1648094" y="3768284"/>
                    <a:ext cx="30461" cy="47496"/>
                  </a:xfrm>
                  <a:custGeom>
                    <a:rect b="b" l="l" r="r" t="t"/>
                    <a:pathLst>
                      <a:path extrusionOk="0" h="47496" w="30461">
                        <a:moveTo>
                          <a:pt x="30313" y="0"/>
                        </a:moveTo>
                        <a:lnTo>
                          <a:pt x="0" y="22771"/>
                        </a:lnTo>
                        <a:cubicBezTo>
                          <a:pt x="-6" y="30452"/>
                          <a:pt x="67" y="38862"/>
                          <a:pt x="0" y="47497"/>
                        </a:cubicBezTo>
                        <a:lnTo>
                          <a:pt x="30452" y="24586"/>
                        </a:lnTo>
                        <a:cubicBezTo>
                          <a:pt x="30501" y="15466"/>
                          <a:pt x="30349" y="8046"/>
                          <a:pt x="3031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9" name="Google Shape;3119;p28"/>
                  <p:cNvSpPr/>
                  <p:nvPr/>
                </p:nvSpPr>
                <p:spPr>
                  <a:xfrm>
                    <a:off x="1418013" y="3942209"/>
                    <a:ext cx="29353" cy="46519"/>
                  </a:xfrm>
                  <a:custGeom>
                    <a:rect b="b" l="l" r="r" t="t"/>
                    <a:pathLst>
                      <a:path extrusionOk="0" h="46519" w="29353">
                        <a:moveTo>
                          <a:pt x="29335" y="0"/>
                        </a:moveTo>
                        <a:lnTo>
                          <a:pt x="0" y="22066"/>
                        </a:lnTo>
                        <a:cubicBezTo>
                          <a:pt x="18" y="29626"/>
                          <a:pt x="12" y="39275"/>
                          <a:pt x="0" y="46519"/>
                        </a:cubicBezTo>
                        <a:lnTo>
                          <a:pt x="29335" y="24447"/>
                        </a:lnTo>
                        <a:cubicBezTo>
                          <a:pt x="29323" y="16935"/>
                          <a:pt x="29383" y="8112"/>
                          <a:pt x="29335"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0" name="Google Shape;3120;p28"/>
                  <p:cNvSpPr/>
                  <p:nvPr/>
                </p:nvSpPr>
                <p:spPr>
                  <a:xfrm>
                    <a:off x="1645301" y="3661559"/>
                    <a:ext cx="29753" cy="44005"/>
                  </a:xfrm>
                  <a:custGeom>
                    <a:rect b="b" l="l" r="r" t="t"/>
                    <a:pathLst>
                      <a:path extrusionOk="0" h="44005" w="29753">
                        <a:moveTo>
                          <a:pt x="27100" y="0"/>
                        </a:moveTo>
                        <a:lnTo>
                          <a:pt x="0" y="20536"/>
                        </a:lnTo>
                        <a:cubicBezTo>
                          <a:pt x="771" y="27470"/>
                          <a:pt x="1312" y="35802"/>
                          <a:pt x="1816" y="44005"/>
                        </a:cubicBezTo>
                        <a:lnTo>
                          <a:pt x="29754" y="22631"/>
                        </a:lnTo>
                        <a:cubicBezTo>
                          <a:pt x="29013" y="15253"/>
                          <a:pt x="28260" y="7590"/>
                          <a:pt x="27240" y="978"/>
                        </a:cubicBezTo>
                        <a:cubicBezTo>
                          <a:pt x="27185" y="644"/>
                          <a:pt x="27155" y="328"/>
                          <a:pt x="27100"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1" name="Google Shape;3121;p28"/>
                  <p:cNvSpPr/>
                  <p:nvPr/>
                </p:nvSpPr>
                <p:spPr>
                  <a:xfrm>
                    <a:off x="1417594" y="3832964"/>
                    <a:ext cx="29897" cy="47357"/>
                  </a:xfrm>
                  <a:custGeom>
                    <a:rect b="b" l="l" r="r" t="t"/>
                    <a:pathLst>
                      <a:path extrusionOk="0" h="47357" w="29897">
                        <a:moveTo>
                          <a:pt x="29893" y="0"/>
                        </a:moveTo>
                        <a:lnTo>
                          <a:pt x="0" y="22771"/>
                        </a:lnTo>
                        <a:cubicBezTo>
                          <a:pt x="67" y="31539"/>
                          <a:pt x="49" y="37775"/>
                          <a:pt x="140" y="47357"/>
                        </a:cubicBezTo>
                        <a:lnTo>
                          <a:pt x="29754" y="24726"/>
                        </a:lnTo>
                        <a:cubicBezTo>
                          <a:pt x="29681" y="14385"/>
                          <a:pt x="29930" y="9254"/>
                          <a:pt x="29893"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2" name="Google Shape;3122;p28"/>
                  <p:cNvSpPr/>
                  <p:nvPr/>
                </p:nvSpPr>
                <p:spPr>
                  <a:xfrm>
                    <a:off x="1417734" y="3888003"/>
                    <a:ext cx="29509" cy="46658"/>
                  </a:xfrm>
                  <a:custGeom>
                    <a:rect b="b" l="l" r="r" t="t"/>
                    <a:pathLst>
                      <a:path extrusionOk="0" h="46658" w="29509">
                        <a:moveTo>
                          <a:pt x="29474" y="0"/>
                        </a:moveTo>
                        <a:lnTo>
                          <a:pt x="140" y="22212"/>
                        </a:lnTo>
                        <a:lnTo>
                          <a:pt x="0" y="22212"/>
                        </a:lnTo>
                        <a:cubicBezTo>
                          <a:pt x="85" y="31630"/>
                          <a:pt x="85" y="38279"/>
                          <a:pt x="140" y="46659"/>
                        </a:cubicBezTo>
                        <a:lnTo>
                          <a:pt x="29474" y="24586"/>
                        </a:lnTo>
                        <a:cubicBezTo>
                          <a:pt x="29395" y="15247"/>
                          <a:pt x="29584" y="10687"/>
                          <a:pt x="29474"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3" name="Google Shape;3123;p28"/>
                  <p:cNvSpPr/>
                  <p:nvPr/>
                </p:nvSpPr>
                <p:spPr>
                  <a:xfrm>
                    <a:off x="1648083" y="3714782"/>
                    <a:ext cx="29904" cy="46798"/>
                  </a:xfrm>
                  <a:custGeom>
                    <a:rect b="b" l="l" r="r" t="t"/>
                    <a:pathLst>
                      <a:path extrusionOk="0" h="46798" w="29904">
                        <a:moveTo>
                          <a:pt x="29346" y="0"/>
                        </a:moveTo>
                        <a:lnTo>
                          <a:pt x="151" y="22072"/>
                        </a:lnTo>
                        <a:cubicBezTo>
                          <a:pt x="303" y="27993"/>
                          <a:pt x="-68" y="40131"/>
                          <a:pt x="11" y="46798"/>
                        </a:cubicBezTo>
                        <a:lnTo>
                          <a:pt x="29905" y="24307"/>
                        </a:lnTo>
                        <a:cubicBezTo>
                          <a:pt x="29735" y="16407"/>
                          <a:pt x="29650" y="6862"/>
                          <a:pt x="2934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4" name="Google Shape;3124;p28"/>
                  <p:cNvSpPr/>
                  <p:nvPr/>
                </p:nvSpPr>
                <p:spPr>
                  <a:xfrm>
                    <a:off x="1635519" y="3612247"/>
                    <a:ext cx="31156" cy="40088"/>
                  </a:xfrm>
                  <a:custGeom>
                    <a:rect b="b" l="l" r="r" t="t"/>
                    <a:pathLst>
                      <a:path extrusionOk="0" h="40088" w="31156">
                        <a:moveTo>
                          <a:pt x="24726" y="0"/>
                        </a:moveTo>
                        <a:lnTo>
                          <a:pt x="0" y="19133"/>
                        </a:lnTo>
                        <a:cubicBezTo>
                          <a:pt x="917" y="22140"/>
                          <a:pt x="1986" y="24835"/>
                          <a:pt x="2793" y="28078"/>
                        </a:cubicBezTo>
                        <a:cubicBezTo>
                          <a:pt x="3752" y="31885"/>
                          <a:pt x="4220" y="36221"/>
                          <a:pt x="5034" y="40089"/>
                        </a:cubicBezTo>
                        <a:lnTo>
                          <a:pt x="31156" y="19832"/>
                        </a:lnTo>
                        <a:cubicBezTo>
                          <a:pt x="29347" y="12788"/>
                          <a:pt x="27058" y="6236"/>
                          <a:pt x="24726"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5" name="Google Shape;3125;p28"/>
                  <p:cNvSpPr/>
                  <p:nvPr/>
                </p:nvSpPr>
                <p:spPr>
                  <a:xfrm>
                    <a:off x="1417315" y="3777368"/>
                    <a:ext cx="30312" cy="48474"/>
                  </a:xfrm>
                  <a:custGeom>
                    <a:rect b="b" l="l" r="r" t="t"/>
                    <a:pathLst>
                      <a:path extrusionOk="0" h="48474" w="30312">
                        <a:moveTo>
                          <a:pt x="30312" y="0"/>
                        </a:moveTo>
                        <a:lnTo>
                          <a:pt x="0" y="23609"/>
                        </a:lnTo>
                        <a:cubicBezTo>
                          <a:pt x="0" y="30841"/>
                          <a:pt x="109" y="40525"/>
                          <a:pt x="140" y="48474"/>
                        </a:cubicBezTo>
                        <a:lnTo>
                          <a:pt x="30173" y="25005"/>
                        </a:lnTo>
                        <a:cubicBezTo>
                          <a:pt x="30203" y="16875"/>
                          <a:pt x="30227" y="7226"/>
                          <a:pt x="3031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6" name="Google Shape;3126;p28"/>
                  <p:cNvSpPr/>
                  <p:nvPr/>
                </p:nvSpPr>
                <p:spPr>
                  <a:xfrm>
                    <a:off x="1417455" y="3721904"/>
                    <a:ext cx="30452" cy="49172"/>
                  </a:xfrm>
                  <a:custGeom>
                    <a:rect b="b" l="l" r="r" t="t"/>
                    <a:pathLst>
                      <a:path extrusionOk="0" h="49172" w="30452">
                        <a:moveTo>
                          <a:pt x="30452" y="0"/>
                        </a:moveTo>
                        <a:lnTo>
                          <a:pt x="559" y="23748"/>
                        </a:lnTo>
                        <a:cubicBezTo>
                          <a:pt x="370" y="31903"/>
                          <a:pt x="91" y="39761"/>
                          <a:pt x="0" y="49173"/>
                        </a:cubicBezTo>
                        <a:lnTo>
                          <a:pt x="30312" y="25145"/>
                        </a:lnTo>
                        <a:cubicBezTo>
                          <a:pt x="30482" y="18848"/>
                          <a:pt x="30215" y="5599"/>
                          <a:pt x="30452" y="0"/>
                        </a:cubicBezTo>
                        <a:close/>
                      </a:path>
                    </a:pathLst>
                  </a:custGeom>
                  <a:solidFill>
                    <a:srgbClr val="DE1C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127" name="Google Shape;3127;p28"/>
              <p:cNvSpPr/>
              <p:nvPr/>
            </p:nvSpPr>
            <p:spPr>
              <a:xfrm>
                <a:off x="5278578" y="3785277"/>
                <a:ext cx="410324" cy="773641"/>
              </a:xfrm>
              <a:custGeom>
                <a:rect b="b" l="l" r="r" t="t"/>
                <a:pathLst>
                  <a:path extrusionOk="0" h="773641" w="410324">
                    <a:moveTo>
                      <a:pt x="204863" y="14"/>
                    </a:moveTo>
                    <a:cubicBezTo>
                      <a:pt x="308314" y="-957"/>
                      <a:pt x="366558" y="47468"/>
                      <a:pt x="391780" y="148148"/>
                    </a:cubicBezTo>
                    <a:cubicBezTo>
                      <a:pt x="410850" y="224223"/>
                      <a:pt x="412670" y="295023"/>
                      <a:pt x="408441" y="539301"/>
                    </a:cubicBezTo>
                    <a:cubicBezTo>
                      <a:pt x="406668" y="641475"/>
                      <a:pt x="405945" y="702121"/>
                      <a:pt x="406469" y="773550"/>
                    </a:cubicBezTo>
                    <a:lnTo>
                      <a:pt x="388254" y="773636"/>
                    </a:lnTo>
                    <a:lnTo>
                      <a:pt x="388350" y="684716"/>
                    </a:lnTo>
                    <a:cubicBezTo>
                      <a:pt x="388655" y="647854"/>
                      <a:pt x="389222" y="607149"/>
                      <a:pt x="390026" y="556062"/>
                    </a:cubicBezTo>
                    <a:cubicBezTo>
                      <a:pt x="393864" y="311784"/>
                      <a:pt x="392212" y="240984"/>
                      <a:pt x="374907" y="164909"/>
                    </a:cubicBezTo>
                    <a:cubicBezTo>
                      <a:pt x="352019" y="64229"/>
                      <a:pt x="299164" y="15804"/>
                      <a:pt x="205286" y="16775"/>
                    </a:cubicBezTo>
                    <a:cubicBezTo>
                      <a:pt x="112393" y="17739"/>
                      <a:pt x="60748" y="64277"/>
                      <a:pt x="37652" y="162717"/>
                    </a:cubicBezTo>
                    <a:cubicBezTo>
                      <a:pt x="19924" y="238327"/>
                      <a:pt x="17831" y="311108"/>
                      <a:pt x="20157" y="561977"/>
                    </a:cubicBezTo>
                    <a:cubicBezTo>
                      <a:pt x="20623" y="612169"/>
                      <a:pt x="20906" y="651798"/>
                      <a:pt x="21006" y="687606"/>
                    </a:cubicBezTo>
                    <a:lnTo>
                      <a:pt x="20795" y="773641"/>
                    </a:lnTo>
                    <a:lnTo>
                      <a:pt x="1514" y="773550"/>
                    </a:lnTo>
                    <a:cubicBezTo>
                      <a:pt x="2104" y="703731"/>
                      <a:pt x="1884" y="645600"/>
                      <a:pt x="857" y="545216"/>
                    </a:cubicBezTo>
                    <a:cubicBezTo>
                      <a:pt x="-1707" y="294347"/>
                      <a:pt x="599" y="221566"/>
                      <a:pt x="20135" y="145956"/>
                    </a:cubicBezTo>
                    <a:cubicBezTo>
                      <a:pt x="45586" y="47516"/>
                      <a:pt x="102497" y="978"/>
                      <a:pt x="204863" y="14"/>
                    </a:cubicBez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8" name="Google Shape;3128;p28"/>
              <p:cNvSpPr/>
              <p:nvPr/>
            </p:nvSpPr>
            <p:spPr>
              <a:xfrm>
                <a:off x="5314552" y="3824764"/>
                <a:ext cx="338250" cy="739277"/>
              </a:xfrm>
              <a:custGeom>
                <a:rect b="b" l="l" r="r" t="t"/>
                <a:pathLst>
                  <a:path extrusionOk="0" h="739277" w="338250">
                    <a:moveTo>
                      <a:pt x="168878" y="14"/>
                    </a:moveTo>
                    <a:cubicBezTo>
                      <a:pt x="254158" y="-915"/>
                      <a:pt x="302172" y="45362"/>
                      <a:pt x="322963" y="141573"/>
                    </a:cubicBezTo>
                    <a:cubicBezTo>
                      <a:pt x="338684" y="214271"/>
                      <a:pt x="340184" y="281929"/>
                      <a:pt x="336697" y="515365"/>
                    </a:cubicBezTo>
                    <a:cubicBezTo>
                      <a:pt x="335236" y="613004"/>
                      <a:pt x="334640" y="670959"/>
                      <a:pt x="335072" y="739218"/>
                    </a:cubicBezTo>
                    <a:lnTo>
                      <a:pt x="324197" y="739277"/>
                    </a:lnTo>
                    <a:lnTo>
                      <a:pt x="324205" y="633237"/>
                    </a:lnTo>
                    <a:cubicBezTo>
                      <a:pt x="324488" y="596204"/>
                      <a:pt x="325059" y="555341"/>
                      <a:pt x="325950" y="504072"/>
                    </a:cubicBezTo>
                    <a:cubicBezTo>
                      <a:pt x="330084" y="265329"/>
                      <a:pt x="328426" y="195235"/>
                      <a:pt x="310824" y="124977"/>
                    </a:cubicBezTo>
                    <a:cubicBezTo>
                      <a:pt x="290641" y="44435"/>
                      <a:pt x="250627" y="11363"/>
                      <a:pt x="169263" y="12126"/>
                    </a:cubicBezTo>
                    <a:cubicBezTo>
                      <a:pt x="88234" y="12888"/>
                      <a:pt x="49105" y="44701"/>
                      <a:pt x="28809" y="123225"/>
                    </a:cubicBezTo>
                    <a:cubicBezTo>
                      <a:pt x="10768" y="193006"/>
                      <a:pt x="8548" y="265148"/>
                      <a:pt x="11053" y="510436"/>
                    </a:cubicBezTo>
                    <a:cubicBezTo>
                      <a:pt x="11568" y="560762"/>
                      <a:pt x="11882" y="600464"/>
                      <a:pt x="11993" y="636358"/>
                    </a:cubicBezTo>
                    <a:lnTo>
                      <a:pt x="11711" y="739275"/>
                    </a:lnTo>
                    <a:lnTo>
                      <a:pt x="1248" y="739218"/>
                    </a:lnTo>
                    <a:cubicBezTo>
                      <a:pt x="1734" y="672497"/>
                      <a:pt x="1553" y="616947"/>
                      <a:pt x="706" y="521018"/>
                    </a:cubicBezTo>
                    <a:cubicBezTo>
                      <a:pt x="-1407" y="281283"/>
                      <a:pt x="494" y="211732"/>
                      <a:pt x="16598" y="139478"/>
                    </a:cubicBezTo>
                    <a:cubicBezTo>
                      <a:pt x="37579" y="45407"/>
                      <a:pt x="84493" y="934"/>
                      <a:pt x="168878" y="14"/>
                    </a:cubicBezTo>
                    <a:close/>
                  </a:path>
                </a:pathLst>
              </a:custGeom>
              <a:solidFill>
                <a:srgbClr val="0C0C0C">
                  <a:alpha val="862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29" name="Google Shape;3129;p28"/>
            <p:cNvGrpSpPr/>
            <p:nvPr/>
          </p:nvGrpSpPr>
          <p:grpSpPr>
            <a:xfrm>
              <a:off x="8169479" y="1905731"/>
              <a:ext cx="1938933" cy="1106714"/>
              <a:chOff x="8169479" y="1905731"/>
              <a:chExt cx="1938933" cy="1106714"/>
            </a:xfrm>
          </p:grpSpPr>
          <p:sp>
            <p:nvSpPr>
              <p:cNvPr id="3130" name="Google Shape;3130;p28"/>
              <p:cNvSpPr/>
              <p:nvPr/>
            </p:nvSpPr>
            <p:spPr>
              <a:xfrm>
                <a:off x="8366754" y="1905731"/>
                <a:ext cx="440021" cy="340927"/>
              </a:xfrm>
              <a:custGeom>
                <a:rect b="b" l="l" r="r" t="t"/>
                <a:pathLst>
                  <a:path extrusionOk="0" h="217497" w="280715">
                    <a:moveTo>
                      <a:pt x="92539" y="11067"/>
                    </a:moveTo>
                    <a:cubicBezTo>
                      <a:pt x="10686" y="31907"/>
                      <a:pt x="-973" y="68577"/>
                      <a:pt x="60" y="153800"/>
                    </a:cubicBezTo>
                    <a:cubicBezTo>
                      <a:pt x="363" y="174203"/>
                      <a:pt x="1213" y="199833"/>
                      <a:pt x="17851" y="214255"/>
                    </a:cubicBezTo>
                    <a:cubicBezTo>
                      <a:pt x="43779" y="236710"/>
                      <a:pt x="52463" y="135292"/>
                      <a:pt x="85617" y="132104"/>
                    </a:cubicBezTo>
                    <a:cubicBezTo>
                      <a:pt x="115735" y="129220"/>
                      <a:pt x="109116" y="180578"/>
                      <a:pt x="138081" y="186408"/>
                    </a:cubicBezTo>
                    <a:cubicBezTo>
                      <a:pt x="182711" y="195388"/>
                      <a:pt x="163159" y="125334"/>
                      <a:pt x="192487" y="122522"/>
                    </a:cubicBezTo>
                    <a:cubicBezTo>
                      <a:pt x="221816" y="119711"/>
                      <a:pt x="246651" y="201825"/>
                      <a:pt x="272519" y="158245"/>
                    </a:cubicBezTo>
                    <a:cubicBezTo>
                      <a:pt x="283874" y="139178"/>
                      <a:pt x="280899" y="109436"/>
                      <a:pt x="278409" y="88579"/>
                    </a:cubicBezTo>
                    <a:cubicBezTo>
                      <a:pt x="271790" y="31949"/>
                      <a:pt x="254909" y="-3555"/>
                      <a:pt x="188722" y="283"/>
                    </a:cubicBezTo>
                    <a:cubicBezTo>
                      <a:pt x="175728" y="1036"/>
                      <a:pt x="109784" y="6665"/>
                      <a:pt x="92539" y="11067"/>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1" name="Google Shape;3131;p28"/>
              <p:cNvSpPr/>
              <p:nvPr/>
            </p:nvSpPr>
            <p:spPr>
              <a:xfrm>
                <a:off x="8169479" y="1991502"/>
                <a:ext cx="1938933" cy="1020943"/>
              </a:xfrm>
              <a:custGeom>
                <a:rect b="b" l="l" r="r" t="t"/>
                <a:pathLst>
                  <a:path extrusionOk="0" h="651319" w="1236959">
                    <a:moveTo>
                      <a:pt x="2022" y="458255"/>
                    </a:moveTo>
                    <a:cubicBezTo>
                      <a:pt x="-2350" y="466034"/>
                      <a:pt x="1634" y="522651"/>
                      <a:pt x="2265" y="545737"/>
                    </a:cubicBezTo>
                    <a:cubicBezTo>
                      <a:pt x="3231" y="580926"/>
                      <a:pt x="20196" y="631307"/>
                      <a:pt x="58785" y="645765"/>
                    </a:cubicBezTo>
                    <a:cubicBezTo>
                      <a:pt x="156486" y="682416"/>
                      <a:pt x="151507" y="526780"/>
                      <a:pt x="209740" y="497676"/>
                    </a:cubicBezTo>
                    <a:cubicBezTo>
                      <a:pt x="230020" y="487547"/>
                      <a:pt x="241862" y="506232"/>
                      <a:pt x="254856" y="524697"/>
                    </a:cubicBezTo>
                    <a:cubicBezTo>
                      <a:pt x="266879" y="541730"/>
                      <a:pt x="279813" y="558574"/>
                      <a:pt x="301066" y="552490"/>
                    </a:cubicBezTo>
                    <a:cubicBezTo>
                      <a:pt x="348186" y="539028"/>
                      <a:pt x="347396" y="477371"/>
                      <a:pt x="385711" y="454406"/>
                    </a:cubicBezTo>
                    <a:cubicBezTo>
                      <a:pt x="421720" y="432807"/>
                      <a:pt x="443276" y="484645"/>
                      <a:pt x="482806" y="468833"/>
                    </a:cubicBezTo>
                    <a:cubicBezTo>
                      <a:pt x="522457" y="452979"/>
                      <a:pt x="522093" y="376414"/>
                      <a:pt x="558769" y="354397"/>
                    </a:cubicBezTo>
                    <a:cubicBezTo>
                      <a:pt x="593927" y="333302"/>
                      <a:pt x="620037" y="363177"/>
                      <a:pt x="649184" y="351512"/>
                    </a:cubicBezTo>
                    <a:cubicBezTo>
                      <a:pt x="699765" y="331280"/>
                      <a:pt x="731583" y="278713"/>
                      <a:pt x="768442" y="241891"/>
                    </a:cubicBezTo>
                    <a:cubicBezTo>
                      <a:pt x="770203" y="240136"/>
                      <a:pt x="785140" y="226134"/>
                      <a:pt x="788601" y="231313"/>
                    </a:cubicBezTo>
                    <a:cubicBezTo>
                      <a:pt x="804207" y="254697"/>
                      <a:pt x="759212" y="309475"/>
                      <a:pt x="819387" y="352478"/>
                    </a:cubicBezTo>
                    <a:cubicBezTo>
                      <a:pt x="865293" y="385262"/>
                      <a:pt x="908163" y="317411"/>
                      <a:pt x="949211" y="344784"/>
                    </a:cubicBezTo>
                    <a:cubicBezTo>
                      <a:pt x="983093" y="367391"/>
                      <a:pt x="940649" y="426953"/>
                      <a:pt x="959776" y="452481"/>
                    </a:cubicBezTo>
                    <a:cubicBezTo>
                      <a:pt x="979632" y="478992"/>
                      <a:pt x="1057721" y="446317"/>
                      <a:pt x="1082131" y="470721"/>
                    </a:cubicBezTo>
                    <a:cubicBezTo>
                      <a:pt x="1103262" y="491871"/>
                      <a:pt x="1089721" y="521667"/>
                      <a:pt x="1096279" y="548543"/>
                    </a:cubicBezTo>
                    <a:cubicBezTo>
                      <a:pt x="1109274" y="601425"/>
                      <a:pt x="1227377" y="647155"/>
                      <a:pt x="1236729" y="553449"/>
                    </a:cubicBezTo>
                    <a:cubicBezTo>
                      <a:pt x="1239400" y="526610"/>
                      <a:pt x="1218208" y="495259"/>
                      <a:pt x="1206914" y="472677"/>
                    </a:cubicBezTo>
                    <a:cubicBezTo>
                      <a:pt x="1139695" y="338220"/>
                      <a:pt x="1021712" y="242395"/>
                      <a:pt x="942471" y="117842"/>
                    </a:cubicBezTo>
                    <a:cubicBezTo>
                      <a:pt x="914235" y="73455"/>
                      <a:pt x="864564" y="-7281"/>
                      <a:pt x="802082" y="528"/>
                    </a:cubicBezTo>
                    <a:cubicBezTo>
                      <a:pt x="728851" y="9685"/>
                      <a:pt x="660417" y="68348"/>
                      <a:pt x="599149" y="104381"/>
                    </a:cubicBezTo>
                    <a:cubicBezTo>
                      <a:pt x="490396" y="168363"/>
                      <a:pt x="376118" y="224167"/>
                      <a:pt x="264511" y="283243"/>
                    </a:cubicBezTo>
                    <a:cubicBezTo>
                      <a:pt x="197413" y="318771"/>
                      <a:pt x="15770" y="433778"/>
                      <a:pt x="2022" y="458255"/>
                    </a:cubicBezTo>
                    <a:close/>
                  </a:path>
                </a:pathLst>
              </a:custGeom>
              <a:solidFill>
                <a:srgbClr val="F5F5F4"/>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32" name="Google Shape;3132;p28"/>
            <p:cNvGrpSpPr/>
            <p:nvPr/>
          </p:nvGrpSpPr>
          <p:grpSpPr>
            <a:xfrm>
              <a:off x="8510780" y="2806723"/>
              <a:ext cx="1463391" cy="1051350"/>
              <a:chOff x="9777889" y="5166035"/>
              <a:chExt cx="1463391" cy="1051350"/>
            </a:xfrm>
          </p:grpSpPr>
          <p:sp>
            <p:nvSpPr>
              <p:cNvPr id="3133" name="Google Shape;3133;p28"/>
              <p:cNvSpPr/>
              <p:nvPr/>
            </p:nvSpPr>
            <p:spPr>
              <a:xfrm>
                <a:off x="10575798" y="5910089"/>
                <a:ext cx="45782" cy="45801"/>
              </a:xfrm>
              <a:custGeom>
                <a:rect b="b" l="l" r="r" t="t"/>
                <a:pathLst>
                  <a:path extrusionOk="0" h="29219" w="29207">
                    <a:moveTo>
                      <a:pt x="0" y="14610"/>
                    </a:moveTo>
                    <a:cubicBezTo>
                      <a:pt x="0" y="6540"/>
                      <a:pt x="6558" y="0"/>
                      <a:pt x="14634" y="0"/>
                    </a:cubicBezTo>
                    <a:cubicBezTo>
                      <a:pt x="22710" y="0"/>
                      <a:pt x="29208" y="6540"/>
                      <a:pt x="29208" y="14610"/>
                    </a:cubicBezTo>
                    <a:cubicBezTo>
                      <a:pt x="29208" y="22680"/>
                      <a:pt x="22710" y="29219"/>
                      <a:pt x="14634" y="29219"/>
                    </a:cubicBezTo>
                    <a:cubicBezTo>
                      <a:pt x="6558" y="29219"/>
                      <a:pt x="0" y="22680"/>
                      <a:pt x="0" y="14610"/>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4" name="Google Shape;3134;p28"/>
              <p:cNvSpPr/>
              <p:nvPr/>
            </p:nvSpPr>
            <p:spPr>
              <a:xfrm>
                <a:off x="9888093" y="6177380"/>
                <a:ext cx="38071" cy="38129"/>
              </a:xfrm>
              <a:custGeom>
                <a:rect b="b" l="l" r="r" t="t"/>
                <a:pathLst>
                  <a:path extrusionOk="0" h="24325" w="24288">
                    <a:moveTo>
                      <a:pt x="0" y="12163"/>
                    </a:moveTo>
                    <a:cubicBezTo>
                      <a:pt x="0" y="5447"/>
                      <a:pt x="5404" y="0"/>
                      <a:pt x="12144" y="0"/>
                    </a:cubicBezTo>
                    <a:cubicBezTo>
                      <a:pt x="18884" y="0"/>
                      <a:pt x="24289" y="5447"/>
                      <a:pt x="24289" y="12163"/>
                    </a:cubicBezTo>
                    <a:cubicBezTo>
                      <a:pt x="24289" y="18878"/>
                      <a:pt x="18884" y="24325"/>
                      <a:pt x="12144" y="24325"/>
                    </a:cubicBezTo>
                    <a:cubicBezTo>
                      <a:pt x="540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5" name="Google Shape;3135;p28"/>
              <p:cNvSpPr/>
              <p:nvPr/>
            </p:nvSpPr>
            <p:spPr>
              <a:xfrm>
                <a:off x="9875900" y="6095685"/>
                <a:ext cx="38167" cy="38129"/>
              </a:xfrm>
              <a:custGeom>
                <a:rect b="b" l="l" r="r" t="t"/>
                <a:pathLst>
                  <a:path extrusionOk="0" h="24325" w="24349">
                    <a:moveTo>
                      <a:pt x="0" y="12163"/>
                    </a:moveTo>
                    <a:cubicBezTo>
                      <a:pt x="0" y="5447"/>
                      <a:pt x="5465" y="0"/>
                      <a:pt x="12144" y="0"/>
                    </a:cubicBezTo>
                    <a:cubicBezTo>
                      <a:pt x="18884" y="0"/>
                      <a:pt x="24350" y="5447"/>
                      <a:pt x="24350" y="12163"/>
                    </a:cubicBezTo>
                    <a:cubicBezTo>
                      <a:pt x="24350" y="18884"/>
                      <a:pt x="18884" y="24325"/>
                      <a:pt x="12144" y="24325"/>
                    </a:cubicBezTo>
                    <a:cubicBezTo>
                      <a:pt x="5465" y="24325"/>
                      <a:pt x="0" y="18884"/>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6" name="Google Shape;3136;p28"/>
              <p:cNvSpPr/>
              <p:nvPr/>
            </p:nvSpPr>
            <p:spPr>
              <a:xfrm>
                <a:off x="9865042" y="6021465"/>
                <a:ext cx="38167" cy="38129"/>
              </a:xfrm>
              <a:custGeom>
                <a:rect b="b" l="l" r="r" t="t"/>
                <a:pathLst>
                  <a:path extrusionOk="0" h="24325" w="24349">
                    <a:moveTo>
                      <a:pt x="0" y="12163"/>
                    </a:moveTo>
                    <a:cubicBezTo>
                      <a:pt x="0" y="5447"/>
                      <a:pt x="5465" y="0"/>
                      <a:pt x="12205" y="0"/>
                    </a:cubicBezTo>
                    <a:cubicBezTo>
                      <a:pt x="18884" y="0"/>
                      <a:pt x="24350" y="5447"/>
                      <a:pt x="24350" y="12163"/>
                    </a:cubicBezTo>
                    <a:cubicBezTo>
                      <a:pt x="24350" y="18885"/>
                      <a:pt x="18884" y="24325"/>
                      <a:pt x="12205" y="24325"/>
                    </a:cubicBezTo>
                    <a:cubicBezTo>
                      <a:pt x="5465" y="24325"/>
                      <a:pt x="0" y="18885"/>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7" name="Google Shape;3137;p28"/>
              <p:cNvSpPr/>
              <p:nvPr/>
            </p:nvSpPr>
            <p:spPr>
              <a:xfrm>
                <a:off x="9857327" y="5942740"/>
                <a:ext cx="38167" cy="38129"/>
              </a:xfrm>
              <a:custGeom>
                <a:rect b="b" l="l" r="r" t="t"/>
                <a:pathLst>
                  <a:path extrusionOk="0" h="24325" w="24349">
                    <a:moveTo>
                      <a:pt x="0" y="12163"/>
                    </a:moveTo>
                    <a:cubicBezTo>
                      <a:pt x="0" y="5447"/>
                      <a:pt x="5465" y="0"/>
                      <a:pt x="12144" y="0"/>
                    </a:cubicBezTo>
                    <a:cubicBezTo>
                      <a:pt x="18884" y="0"/>
                      <a:pt x="24350" y="5447"/>
                      <a:pt x="24350" y="12163"/>
                    </a:cubicBezTo>
                    <a:cubicBezTo>
                      <a:pt x="24350" y="18878"/>
                      <a:pt x="18884" y="24325"/>
                      <a:pt x="12144" y="24325"/>
                    </a:cubicBezTo>
                    <a:cubicBezTo>
                      <a:pt x="5465"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8" name="Google Shape;3138;p28"/>
              <p:cNvSpPr/>
              <p:nvPr/>
            </p:nvSpPr>
            <p:spPr>
              <a:xfrm>
                <a:off x="9853325" y="5869208"/>
                <a:ext cx="38167" cy="38129"/>
              </a:xfrm>
              <a:custGeom>
                <a:rect b="b" l="l" r="r" t="t"/>
                <a:pathLst>
                  <a:path extrusionOk="0" h="24325" w="24349">
                    <a:moveTo>
                      <a:pt x="0" y="12163"/>
                    </a:moveTo>
                    <a:cubicBezTo>
                      <a:pt x="0" y="5441"/>
                      <a:pt x="5465" y="0"/>
                      <a:pt x="12144" y="0"/>
                    </a:cubicBezTo>
                    <a:cubicBezTo>
                      <a:pt x="18884" y="0"/>
                      <a:pt x="24350" y="5441"/>
                      <a:pt x="24350" y="12163"/>
                    </a:cubicBezTo>
                    <a:cubicBezTo>
                      <a:pt x="24350" y="18878"/>
                      <a:pt x="18884" y="24325"/>
                      <a:pt x="12144" y="24325"/>
                    </a:cubicBezTo>
                    <a:cubicBezTo>
                      <a:pt x="5465"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9" name="Google Shape;3139;p28"/>
              <p:cNvSpPr/>
              <p:nvPr/>
            </p:nvSpPr>
            <p:spPr>
              <a:xfrm>
                <a:off x="9836849" y="5771282"/>
                <a:ext cx="38167" cy="38129"/>
              </a:xfrm>
              <a:custGeom>
                <a:rect b="b" l="l" r="r" t="t"/>
                <a:pathLst>
                  <a:path extrusionOk="0" h="24325" w="24349">
                    <a:moveTo>
                      <a:pt x="0" y="12163"/>
                    </a:moveTo>
                    <a:cubicBezTo>
                      <a:pt x="0" y="5447"/>
                      <a:pt x="5465" y="0"/>
                      <a:pt x="12144" y="0"/>
                    </a:cubicBezTo>
                    <a:cubicBezTo>
                      <a:pt x="18884" y="0"/>
                      <a:pt x="24350" y="5447"/>
                      <a:pt x="24350" y="12163"/>
                    </a:cubicBezTo>
                    <a:cubicBezTo>
                      <a:pt x="24350" y="18885"/>
                      <a:pt x="18884" y="24325"/>
                      <a:pt x="12144" y="24325"/>
                    </a:cubicBezTo>
                    <a:cubicBezTo>
                      <a:pt x="5465" y="24325"/>
                      <a:pt x="0" y="18885"/>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0" name="Google Shape;3140;p28"/>
              <p:cNvSpPr/>
              <p:nvPr/>
            </p:nvSpPr>
            <p:spPr>
              <a:xfrm>
                <a:off x="9831228" y="5690318"/>
                <a:ext cx="38071" cy="38129"/>
              </a:xfrm>
              <a:custGeom>
                <a:rect b="b" l="l" r="r" t="t"/>
                <a:pathLst>
                  <a:path extrusionOk="0" h="24325" w="24288">
                    <a:moveTo>
                      <a:pt x="0" y="12163"/>
                    </a:moveTo>
                    <a:cubicBezTo>
                      <a:pt x="0" y="5447"/>
                      <a:pt x="5404" y="0"/>
                      <a:pt x="12144" y="0"/>
                    </a:cubicBezTo>
                    <a:cubicBezTo>
                      <a:pt x="18884" y="0"/>
                      <a:pt x="24289" y="5447"/>
                      <a:pt x="24289" y="12163"/>
                    </a:cubicBezTo>
                    <a:cubicBezTo>
                      <a:pt x="24289" y="18885"/>
                      <a:pt x="18884" y="24325"/>
                      <a:pt x="12144" y="24325"/>
                    </a:cubicBezTo>
                    <a:cubicBezTo>
                      <a:pt x="5404" y="24325"/>
                      <a:pt x="0" y="18885"/>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1" name="Google Shape;3141;p28"/>
              <p:cNvSpPr/>
              <p:nvPr/>
            </p:nvSpPr>
            <p:spPr>
              <a:xfrm>
                <a:off x="9827037" y="5605755"/>
                <a:ext cx="38167" cy="38129"/>
              </a:xfrm>
              <a:custGeom>
                <a:rect b="b" l="l" r="r" t="t"/>
                <a:pathLst>
                  <a:path extrusionOk="0" h="24325" w="24349">
                    <a:moveTo>
                      <a:pt x="0" y="12163"/>
                    </a:moveTo>
                    <a:cubicBezTo>
                      <a:pt x="0" y="5447"/>
                      <a:pt x="5465" y="0"/>
                      <a:pt x="12205" y="0"/>
                    </a:cubicBezTo>
                    <a:cubicBezTo>
                      <a:pt x="18884" y="0"/>
                      <a:pt x="24350" y="5447"/>
                      <a:pt x="24350" y="12163"/>
                    </a:cubicBezTo>
                    <a:cubicBezTo>
                      <a:pt x="24350" y="18878"/>
                      <a:pt x="18884" y="24325"/>
                      <a:pt x="12205" y="24325"/>
                    </a:cubicBezTo>
                    <a:cubicBezTo>
                      <a:pt x="5465"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2" name="Google Shape;3142;p28"/>
              <p:cNvSpPr/>
              <p:nvPr/>
            </p:nvSpPr>
            <p:spPr>
              <a:xfrm>
                <a:off x="9823512" y="5513431"/>
                <a:ext cx="38071" cy="38120"/>
              </a:xfrm>
              <a:custGeom>
                <a:rect b="b" l="l" r="r" t="t"/>
                <a:pathLst>
                  <a:path extrusionOk="0" h="24319" w="24288">
                    <a:moveTo>
                      <a:pt x="0" y="12163"/>
                    </a:moveTo>
                    <a:cubicBezTo>
                      <a:pt x="0" y="5441"/>
                      <a:pt x="5404" y="0"/>
                      <a:pt x="12144" y="0"/>
                    </a:cubicBezTo>
                    <a:cubicBezTo>
                      <a:pt x="18884" y="0"/>
                      <a:pt x="24289" y="5441"/>
                      <a:pt x="24289" y="12163"/>
                    </a:cubicBezTo>
                    <a:cubicBezTo>
                      <a:pt x="24289" y="18878"/>
                      <a:pt x="18884" y="24319"/>
                      <a:pt x="12144" y="24319"/>
                    </a:cubicBezTo>
                    <a:cubicBezTo>
                      <a:pt x="5404" y="24319"/>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3" name="Google Shape;3143;p28"/>
              <p:cNvSpPr/>
              <p:nvPr/>
            </p:nvSpPr>
            <p:spPr>
              <a:xfrm>
                <a:off x="9811987" y="5427962"/>
                <a:ext cx="38071" cy="38129"/>
              </a:xfrm>
              <a:custGeom>
                <a:rect b="b" l="l" r="r" t="t"/>
                <a:pathLst>
                  <a:path extrusionOk="0" h="24325" w="24288">
                    <a:moveTo>
                      <a:pt x="0" y="12163"/>
                    </a:moveTo>
                    <a:cubicBezTo>
                      <a:pt x="0" y="5447"/>
                      <a:pt x="5404" y="0"/>
                      <a:pt x="12144" y="0"/>
                    </a:cubicBezTo>
                    <a:cubicBezTo>
                      <a:pt x="18884" y="0"/>
                      <a:pt x="24289" y="5447"/>
                      <a:pt x="24289" y="12163"/>
                    </a:cubicBezTo>
                    <a:cubicBezTo>
                      <a:pt x="24289" y="18878"/>
                      <a:pt x="18884" y="24325"/>
                      <a:pt x="12144" y="24325"/>
                    </a:cubicBezTo>
                    <a:cubicBezTo>
                      <a:pt x="540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4" name="Google Shape;3144;p28"/>
              <p:cNvSpPr/>
              <p:nvPr/>
            </p:nvSpPr>
            <p:spPr>
              <a:xfrm>
                <a:off x="9803796" y="5342943"/>
                <a:ext cx="38071" cy="38129"/>
              </a:xfrm>
              <a:custGeom>
                <a:rect b="b" l="l" r="r" t="t"/>
                <a:pathLst>
                  <a:path extrusionOk="0" h="24325" w="24288">
                    <a:moveTo>
                      <a:pt x="0" y="12163"/>
                    </a:moveTo>
                    <a:cubicBezTo>
                      <a:pt x="0" y="5447"/>
                      <a:pt x="5404" y="0"/>
                      <a:pt x="12144" y="0"/>
                    </a:cubicBezTo>
                    <a:cubicBezTo>
                      <a:pt x="18884" y="0"/>
                      <a:pt x="24289" y="5447"/>
                      <a:pt x="24289" y="12163"/>
                    </a:cubicBezTo>
                    <a:cubicBezTo>
                      <a:pt x="24289" y="18878"/>
                      <a:pt x="18884" y="24325"/>
                      <a:pt x="12144" y="24325"/>
                    </a:cubicBezTo>
                    <a:cubicBezTo>
                      <a:pt x="540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5" name="Google Shape;3145;p28"/>
              <p:cNvSpPr/>
              <p:nvPr/>
            </p:nvSpPr>
            <p:spPr>
              <a:xfrm>
                <a:off x="9792365" y="5253035"/>
                <a:ext cx="38071" cy="38129"/>
              </a:xfrm>
              <a:custGeom>
                <a:rect b="b" l="l" r="r" t="t"/>
                <a:pathLst>
                  <a:path extrusionOk="0" h="24325" w="24288">
                    <a:moveTo>
                      <a:pt x="0" y="12163"/>
                    </a:moveTo>
                    <a:cubicBezTo>
                      <a:pt x="0" y="5447"/>
                      <a:pt x="5465" y="0"/>
                      <a:pt x="12144" y="0"/>
                    </a:cubicBezTo>
                    <a:cubicBezTo>
                      <a:pt x="18885" y="0"/>
                      <a:pt x="24289" y="5447"/>
                      <a:pt x="24289" y="12163"/>
                    </a:cubicBezTo>
                    <a:cubicBezTo>
                      <a:pt x="24289" y="18878"/>
                      <a:pt x="18885" y="24325"/>
                      <a:pt x="12144" y="24325"/>
                    </a:cubicBezTo>
                    <a:cubicBezTo>
                      <a:pt x="5465"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6" name="Google Shape;3146;p28"/>
              <p:cNvSpPr/>
              <p:nvPr/>
            </p:nvSpPr>
            <p:spPr>
              <a:xfrm>
                <a:off x="9777889" y="5166035"/>
                <a:ext cx="38165" cy="38129"/>
              </a:xfrm>
              <a:custGeom>
                <a:rect b="b" l="l" r="r" t="t"/>
                <a:pathLst>
                  <a:path extrusionOk="0" h="24325" w="24348">
                    <a:moveTo>
                      <a:pt x="0" y="12163"/>
                    </a:moveTo>
                    <a:cubicBezTo>
                      <a:pt x="0" y="5441"/>
                      <a:pt x="5464" y="0"/>
                      <a:pt x="12144" y="0"/>
                    </a:cubicBezTo>
                    <a:cubicBezTo>
                      <a:pt x="18884" y="0"/>
                      <a:pt x="24349" y="5441"/>
                      <a:pt x="24349" y="12163"/>
                    </a:cubicBezTo>
                    <a:cubicBezTo>
                      <a:pt x="24349" y="18878"/>
                      <a:pt x="18884" y="24325"/>
                      <a:pt x="12144" y="24325"/>
                    </a:cubicBezTo>
                    <a:cubicBezTo>
                      <a:pt x="546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7" name="Google Shape;3147;p28"/>
              <p:cNvSpPr/>
              <p:nvPr/>
            </p:nvSpPr>
            <p:spPr>
              <a:xfrm>
                <a:off x="9963340" y="6179256"/>
                <a:ext cx="38167" cy="38129"/>
              </a:xfrm>
              <a:custGeom>
                <a:rect b="b" l="l" r="r" t="t"/>
                <a:pathLst>
                  <a:path extrusionOk="0" h="24325" w="24349">
                    <a:moveTo>
                      <a:pt x="0" y="12163"/>
                    </a:moveTo>
                    <a:cubicBezTo>
                      <a:pt x="0" y="5447"/>
                      <a:pt x="5465" y="0"/>
                      <a:pt x="12144" y="0"/>
                    </a:cubicBezTo>
                    <a:cubicBezTo>
                      <a:pt x="18884" y="0"/>
                      <a:pt x="24350" y="5447"/>
                      <a:pt x="24350" y="12163"/>
                    </a:cubicBezTo>
                    <a:cubicBezTo>
                      <a:pt x="24350" y="18878"/>
                      <a:pt x="18884" y="24325"/>
                      <a:pt x="12144" y="24325"/>
                    </a:cubicBezTo>
                    <a:cubicBezTo>
                      <a:pt x="5465"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8" name="Google Shape;3148;p28"/>
              <p:cNvSpPr/>
              <p:nvPr/>
            </p:nvSpPr>
            <p:spPr>
              <a:xfrm>
                <a:off x="10054971" y="6174160"/>
                <a:ext cx="38071" cy="38129"/>
              </a:xfrm>
              <a:custGeom>
                <a:rect b="b" l="l" r="r" t="t"/>
                <a:pathLst>
                  <a:path extrusionOk="0" h="24325" w="24288">
                    <a:moveTo>
                      <a:pt x="0" y="12163"/>
                    </a:moveTo>
                    <a:cubicBezTo>
                      <a:pt x="0" y="5447"/>
                      <a:pt x="5404" y="0"/>
                      <a:pt x="12144" y="0"/>
                    </a:cubicBezTo>
                    <a:cubicBezTo>
                      <a:pt x="18884" y="0"/>
                      <a:pt x="24289" y="5447"/>
                      <a:pt x="24289" y="12163"/>
                    </a:cubicBezTo>
                    <a:cubicBezTo>
                      <a:pt x="24289" y="18878"/>
                      <a:pt x="18884" y="24325"/>
                      <a:pt x="12144" y="24325"/>
                    </a:cubicBezTo>
                    <a:cubicBezTo>
                      <a:pt x="540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9" name="Google Shape;3149;p28"/>
              <p:cNvSpPr/>
              <p:nvPr/>
            </p:nvSpPr>
            <p:spPr>
              <a:xfrm>
                <a:off x="10142220" y="6177380"/>
                <a:ext cx="38071" cy="38129"/>
              </a:xfrm>
              <a:custGeom>
                <a:rect b="b" l="l" r="r" t="t"/>
                <a:pathLst>
                  <a:path extrusionOk="0" h="24325" w="24288">
                    <a:moveTo>
                      <a:pt x="0" y="12163"/>
                    </a:moveTo>
                    <a:cubicBezTo>
                      <a:pt x="0" y="5447"/>
                      <a:pt x="5404" y="0"/>
                      <a:pt x="12144" y="0"/>
                    </a:cubicBezTo>
                    <a:cubicBezTo>
                      <a:pt x="18884" y="0"/>
                      <a:pt x="24289" y="5447"/>
                      <a:pt x="24289" y="12163"/>
                    </a:cubicBezTo>
                    <a:cubicBezTo>
                      <a:pt x="24289" y="18878"/>
                      <a:pt x="18884" y="24325"/>
                      <a:pt x="12144" y="24325"/>
                    </a:cubicBezTo>
                    <a:cubicBezTo>
                      <a:pt x="540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0" name="Google Shape;3150;p28"/>
              <p:cNvSpPr/>
              <p:nvPr/>
            </p:nvSpPr>
            <p:spPr>
              <a:xfrm>
                <a:off x="10227373" y="6173732"/>
                <a:ext cx="38071" cy="38129"/>
              </a:xfrm>
              <a:custGeom>
                <a:rect b="b" l="l" r="r" t="t"/>
                <a:pathLst>
                  <a:path extrusionOk="0" h="24325" w="24288">
                    <a:moveTo>
                      <a:pt x="0" y="12163"/>
                    </a:moveTo>
                    <a:cubicBezTo>
                      <a:pt x="0" y="5447"/>
                      <a:pt x="5404" y="0"/>
                      <a:pt x="12144" y="0"/>
                    </a:cubicBezTo>
                    <a:cubicBezTo>
                      <a:pt x="18884" y="0"/>
                      <a:pt x="24289" y="5447"/>
                      <a:pt x="24289" y="12163"/>
                    </a:cubicBezTo>
                    <a:cubicBezTo>
                      <a:pt x="24289" y="18884"/>
                      <a:pt x="18884" y="24325"/>
                      <a:pt x="12144" y="24325"/>
                    </a:cubicBezTo>
                    <a:cubicBezTo>
                      <a:pt x="5404" y="24325"/>
                      <a:pt x="0" y="18884"/>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1" name="Google Shape;3151;p28"/>
              <p:cNvSpPr/>
              <p:nvPr/>
            </p:nvSpPr>
            <p:spPr>
              <a:xfrm>
                <a:off x="10735056" y="6154311"/>
                <a:ext cx="38167" cy="38129"/>
              </a:xfrm>
              <a:custGeom>
                <a:rect b="b" l="l" r="r" t="t"/>
                <a:pathLst>
                  <a:path extrusionOk="0" h="24325" w="24349">
                    <a:moveTo>
                      <a:pt x="0" y="12163"/>
                    </a:moveTo>
                    <a:cubicBezTo>
                      <a:pt x="0" y="5447"/>
                      <a:pt x="5464" y="0"/>
                      <a:pt x="12144" y="0"/>
                    </a:cubicBezTo>
                    <a:cubicBezTo>
                      <a:pt x="18884" y="0"/>
                      <a:pt x="24350" y="5447"/>
                      <a:pt x="24350" y="12163"/>
                    </a:cubicBezTo>
                    <a:cubicBezTo>
                      <a:pt x="24350" y="18878"/>
                      <a:pt x="18884" y="24325"/>
                      <a:pt x="12144" y="24325"/>
                    </a:cubicBezTo>
                    <a:cubicBezTo>
                      <a:pt x="546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2" name="Google Shape;3152;p28"/>
              <p:cNvSpPr/>
              <p:nvPr/>
            </p:nvSpPr>
            <p:spPr>
              <a:xfrm>
                <a:off x="10817067" y="6150577"/>
                <a:ext cx="38071" cy="38129"/>
              </a:xfrm>
              <a:custGeom>
                <a:rect b="b" l="l" r="r" t="t"/>
                <a:pathLst>
                  <a:path extrusionOk="0" h="24325" w="24288">
                    <a:moveTo>
                      <a:pt x="0" y="12163"/>
                    </a:moveTo>
                    <a:cubicBezTo>
                      <a:pt x="0" y="5447"/>
                      <a:pt x="5465" y="0"/>
                      <a:pt x="12144" y="0"/>
                    </a:cubicBezTo>
                    <a:cubicBezTo>
                      <a:pt x="18884" y="0"/>
                      <a:pt x="24289" y="5447"/>
                      <a:pt x="24289" y="12163"/>
                    </a:cubicBezTo>
                    <a:cubicBezTo>
                      <a:pt x="24289" y="18878"/>
                      <a:pt x="18884" y="24325"/>
                      <a:pt x="12144" y="24325"/>
                    </a:cubicBezTo>
                    <a:cubicBezTo>
                      <a:pt x="5465"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3" name="Google Shape;3153;p28"/>
              <p:cNvSpPr/>
              <p:nvPr/>
            </p:nvSpPr>
            <p:spPr>
              <a:xfrm>
                <a:off x="10910030" y="6148671"/>
                <a:ext cx="38167" cy="38129"/>
              </a:xfrm>
              <a:custGeom>
                <a:rect b="b" l="l" r="r" t="t"/>
                <a:pathLst>
                  <a:path extrusionOk="0" h="24325" w="24349">
                    <a:moveTo>
                      <a:pt x="0" y="12163"/>
                    </a:moveTo>
                    <a:cubicBezTo>
                      <a:pt x="0" y="5441"/>
                      <a:pt x="5464" y="0"/>
                      <a:pt x="12144" y="0"/>
                    </a:cubicBezTo>
                    <a:cubicBezTo>
                      <a:pt x="18884" y="0"/>
                      <a:pt x="24350" y="5441"/>
                      <a:pt x="24350" y="12163"/>
                    </a:cubicBezTo>
                    <a:cubicBezTo>
                      <a:pt x="24350" y="18878"/>
                      <a:pt x="18884" y="24325"/>
                      <a:pt x="12144" y="24325"/>
                    </a:cubicBezTo>
                    <a:cubicBezTo>
                      <a:pt x="546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4" name="Google Shape;3154;p28"/>
              <p:cNvSpPr/>
              <p:nvPr/>
            </p:nvSpPr>
            <p:spPr>
              <a:xfrm>
                <a:off x="10988612" y="6147671"/>
                <a:ext cx="38167" cy="38129"/>
              </a:xfrm>
              <a:custGeom>
                <a:rect b="b" l="l" r="r" t="t"/>
                <a:pathLst>
                  <a:path extrusionOk="0" h="24325" w="24349">
                    <a:moveTo>
                      <a:pt x="0" y="12163"/>
                    </a:moveTo>
                    <a:cubicBezTo>
                      <a:pt x="0" y="5441"/>
                      <a:pt x="5464" y="0"/>
                      <a:pt x="12144" y="0"/>
                    </a:cubicBezTo>
                    <a:cubicBezTo>
                      <a:pt x="18884" y="0"/>
                      <a:pt x="24350" y="5441"/>
                      <a:pt x="24350" y="12163"/>
                    </a:cubicBezTo>
                    <a:cubicBezTo>
                      <a:pt x="24350" y="18878"/>
                      <a:pt x="18884" y="24325"/>
                      <a:pt x="12144" y="24325"/>
                    </a:cubicBezTo>
                    <a:cubicBezTo>
                      <a:pt x="546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5" name="Google Shape;3155;p28"/>
              <p:cNvSpPr/>
              <p:nvPr/>
            </p:nvSpPr>
            <p:spPr>
              <a:xfrm>
                <a:off x="11073765" y="6150587"/>
                <a:ext cx="38071" cy="38129"/>
              </a:xfrm>
              <a:custGeom>
                <a:rect b="b" l="l" r="r" t="t"/>
                <a:pathLst>
                  <a:path extrusionOk="0" h="24325" w="24288">
                    <a:moveTo>
                      <a:pt x="0" y="12163"/>
                    </a:moveTo>
                    <a:cubicBezTo>
                      <a:pt x="0" y="5447"/>
                      <a:pt x="5404" y="0"/>
                      <a:pt x="12144" y="0"/>
                    </a:cubicBezTo>
                    <a:cubicBezTo>
                      <a:pt x="18884" y="0"/>
                      <a:pt x="24289" y="5447"/>
                      <a:pt x="24289" y="12163"/>
                    </a:cubicBezTo>
                    <a:cubicBezTo>
                      <a:pt x="24289" y="18878"/>
                      <a:pt x="18884" y="24325"/>
                      <a:pt x="12144" y="24325"/>
                    </a:cubicBezTo>
                    <a:cubicBezTo>
                      <a:pt x="540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6" name="Google Shape;3156;p28"/>
              <p:cNvSpPr/>
              <p:nvPr/>
            </p:nvSpPr>
            <p:spPr>
              <a:xfrm>
                <a:off x="11098245" y="6046659"/>
                <a:ext cx="38071" cy="38129"/>
              </a:xfrm>
              <a:custGeom>
                <a:rect b="b" l="l" r="r" t="t"/>
                <a:pathLst>
                  <a:path extrusionOk="0" h="24325" w="24288">
                    <a:moveTo>
                      <a:pt x="0" y="12163"/>
                    </a:moveTo>
                    <a:cubicBezTo>
                      <a:pt x="0" y="5441"/>
                      <a:pt x="5464" y="0"/>
                      <a:pt x="12144" y="0"/>
                    </a:cubicBezTo>
                    <a:cubicBezTo>
                      <a:pt x="18884" y="0"/>
                      <a:pt x="24289" y="5441"/>
                      <a:pt x="24289" y="12163"/>
                    </a:cubicBezTo>
                    <a:cubicBezTo>
                      <a:pt x="24289" y="18878"/>
                      <a:pt x="18884" y="24325"/>
                      <a:pt x="12144" y="24325"/>
                    </a:cubicBezTo>
                    <a:cubicBezTo>
                      <a:pt x="546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7" name="Google Shape;3157;p28"/>
              <p:cNvSpPr/>
              <p:nvPr/>
            </p:nvSpPr>
            <p:spPr>
              <a:xfrm>
                <a:off x="11121485" y="5939713"/>
                <a:ext cx="38071" cy="38129"/>
              </a:xfrm>
              <a:custGeom>
                <a:rect b="b" l="l" r="r" t="t"/>
                <a:pathLst>
                  <a:path extrusionOk="0" h="24325" w="24288">
                    <a:moveTo>
                      <a:pt x="0" y="12163"/>
                    </a:moveTo>
                    <a:cubicBezTo>
                      <a:pt x="0" y="5441"/>
                      <a:pt x="5404" y="0"/>
                      <a:pt x="12144" y="0"/>
                    </a:cubicBezTo>
                    <a:cubicBezTo>
                      <a:pt x="18884" y="0"/>
                      <a:pt x="24289" y="5441"/>
                      <a:pt x="24289" y="12163"/>
                    </a:cubicBezTo>
                    <a:cubicBezTo>
                      <a:pt x="24289" y="18878"/>
                      <a:pt x="18884" y="24325"/>
                      <a:pt x="12144" y="24325"/>
                    </a:cubicBezTo>
                    <a:cubicBezTo>
                      <a:pt x="540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8" name="Google Shape;3158;p28"/>
              <p:cNvSpPr/>
              <p:nvPr/>
            </p:nvSpPr>
            <p:spPr>
              <a:xfrm>
                <a:off x="11132533" y="5834908"/>
                <a:ext cx="38071" cy="38129"/>
              </a:xfrm>
              <a:custGeom>
                <a:rect b="b" l="l" r="r" t="t"/>
                <a:pathLst>
                  <a:path extrusionOk="0" h="24325" w="24288">
                    <a:moveTo>
                      <a:pt x="0" y="12163"/>
                    </a:moveTo>
                    <a:cubicBezTo>
                      <a:pt x="0" y="5447"/>
                      <a:pt x="5404" y="0"/>
                      <a:pt x="12144" y="0"/>
                    </a:cubicBezTo>
                    <a:cubicBezTo>
                      <a:pt x="18884" y="0"/>
                      <a:pt x="24289" y="5447"/>
                      <a:pt x="24289" y="12163"/>
                    </a:cubicBezTo>
                    <a:cubicBezTo>
                      <a:pt x="24289" y="18878"/>
                      <a:pt x="18884" y="24325"/>
                      <a:pt x="12144" y="24325"/>
                    </a:cubicBezTo>
                    <a:cubicBezTo>
                      <a:pt x="540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9" name="Google Shape;3159;p28"/>
              <p:cNvSpPr/>
              <p:nvPr/>
            </p:nvSpPr>
            <p:spPr>
              <a:xfrm>
                <a:off x="11149393" y="5736638"/>
                <a:ext cx="38071" cy="38129"/>
              </a:xfrm>
              <a:custGeom>
                <a:rect b="b" l="l" r="r" t="t"/>
                <a:pathLst>
                  <a:path extrusionOk="0" h="24325" w="24288">
                    <a:moveTo>
                      <a:pt x="0" y="12163"/>
                    </a:moveTo>
                    <a:cubicBezTo>
                      <a:pt x="0" y="5447"/>
                      <a:pt x="5404" y="0"/>
                      <a:pt x="12144" y="0"/>
                    </a:cubicBezTo>
                    <a:cubicBezTo>
                      <a:pt x="18824" y="0"/>
                      <a:pt x="24289" y="5447"/>
                      <a:pt x="24289" y="12163"/>
                    </a:cubicBezTo>
                    <a:cubicBezTo>
                      <a:pt x="24289" y="18878"/>
                      <a:pt x="18824" y="24325"/>
                      <a:pt x="12144" y="24325"/>
                    </a:cubicBezTo>
                    <a:cubicBezTo>
                      <a:pt x="540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0" name="Google Shape;3160;p28"/>
              <p:cNvSpPr/>
              <p:nvPr/>
            </p:nvSpPr>
            <p:spPr>
              <a:xfrm>
                <a:off x="11160253" y="5628988"/>
                <a:ext cx="38071" cy="38129"/>
              </a:xfrm>
              <a:custGeom>
                <a:rect b="b" l="l" r="r" t="t"/>
                <a:pathLst>
                  <a:path extrusionOk="0" h="24325" w="24288">
                    <a:moveTo>
                      <a:pt x="0" y="12163"/>
                    </a:moveTo>
                    <a:cubicBezTo>
                      <a:pt x="0" y="5447"/>
                      <a:pt x="5464" y="0"/>
                      <a:pt x="12144" y="0"/>
                    </a:cubicBezTo>
                    <a:cubicBezTo>
                      <a:pt x="18884" y="0"/>
                      <a:pt x="24289" y="5447"/>
                      <a:pt x="24289" y="12163"/>
                    </a:cubicBezTo>
                    <a:cubicBezTo>
                      <a:pt x="24289" y="18878"/>
                      <a:pt x="18884" y="24325"/>
                      <a:pt x="12144" y="24325"/>
                    </a:cubicBezTo>
                    <a:cubicBezTo>
                      <a:pt x="546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1" name="Google Shape;3161;p28"/>
              <p:cNvSpPr/>
              <p:nvPr/>
            </p:nvSpPr>
            <p:spPr>
              <a:xfrm>
                <a:off x="11167111" y="5529241"/>
                <a:ext cx="38167" cy="38129"/>
              </a:xfrm>
              <a:custGeom>
                <a:rect b="b" l="l" r="r" t="t"/>
                <a:pathLst>
                  <a:path extrusionOk="0" h="24325" w="24349">
                    <a:moveTo>
                      <a:pt x="0" y="12163"/>
                    </a:moveTo>
                    <a:cubicBezTo>
                      <a:pt x="0" y="5441"/>
                      <a:pt x="5465" y="0"/>
                      <a:pt x="12144" y="0"/>
                    </a:cubicBezTo>
                    <a:cubicBezTo>
                      <a:pt x="18884" y="0"/>
                      <a:pt x="24350" y="5441"/>
                      <a:pt x="24350" y="12163"/>
                    </a:cubicBezTo>
                    <a:cubicBezTo>
                      <a:pt x="24350" y="18878"/>
                      <a:pt x="18884" y="24325"/>
                      <a:pt x="12144" y="24325"/>
                    </a:cubicBezTo>
                    <a:cubicBezTo>
                      <a:pt x="5465"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2" name="Google Shape;3162;p28"/>
              <p:cNvSpPr/>
              <p:nvPr/>
            </p:nvSpPr>
            <p:spPr>
              <a:xfrm>
                <a:off x="11181683" y="5423829"/>
                <a:ext cx="38071" cy="38129"/>
              </a:xfrm>
              <a:custGeom>
                <a:rect b="b" l="l" r="r" t="t"/>
                <a:pathLst>
                  <a:path extrusionOk="0" h="24325" w="24288">
                    <a:moveTo>
                      <a:pt x="0" y="12163"/>
                    </a:moveTo>
                    <a:cubicBezTo>
                      <a:pt x="0" y="5447"/>
                      <a:pt x="5404" y="0"/>
                      <a:pt x="12144" y="0"/>
                    </a:cubicBezTo>
                    <a:cubicBezTo>
                      <a:pt x="18824" y="0"/>
                      <a:pt x="24289" y="5447"/>
                      <a:pt x="24289" y="12163"/>
                    </a:cubicBezTo>
                    <a:cubicBezTo>
                      <a:pt x="24289" y="18878"/>
                      <a:pt x="18824" y="24325"/>
                      <a:pt x="12144" y="24325"/>
                    </a:cubicBezTo>
                    <a:cubicBezTo>
                      <a:pt x="540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3" name="Google Shape;3163;p28"/>
              <p:cNvSpPr/>
              <p:nvPr/>
            </p:nvSpPr>
            <p:spPr>
              <a:xfrm>
                <a:off x="11203115" y="5317186"/>
                <a:ext cx="38165" cy="38129"/>
              </a:xfrm>
              <a:custGeom>
                <a:rect b="b" l="l" r="r" t="t"/>
                <a:pathLst>
                  <a:path extrusionOk="0" h="24325" w="24348">
                    <a:moveTo>
                      <a:pt x="0" y="12163"/>
                    </a:moveTo>
                    <a:cubicBezTo>
                      <a:pt x="0" y="5447"/>
                      <a:pt x="5464" y="0"/>
                      <a:pt x="12144" y="0"/>
                    </a:cubicBezTo>
                    <a:cubicBezTo>
                      <a:pt x="18884" y="0"/>
                      <a:pt x="24349" y="5447"/>
                      <a:pt x="24349" y="12163"/>
                    </a:cubicBezTo>
                    <a:cubicBezTo>
                      <a:pt x="24349" y="18878"/>
                      <a:pt x="18884" y="24325"/>
                      <a:pt x="12144" y="24325"/>
                    </a:cubicBezTo>
                    <a:cubicBezTo>
                      <a:pt x="5464" y="24325"/>
                      <a:pt x="0" y="18878"/>
                      <a:pt x="0" y="1216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7" name="Shape 3167"/>
        <p:cNvGrpSpPr/>
        <p:nvPr/>
      </p:nvGrpSpPr>
      <p:grpSpPr>
        <a:xfrm>
          <a:off x="0" y="0"/>
          <a:ext cx="0" cy="0"/>
          <a:chOff x="0" y="0"/>
          <a:chExt cx="0" cy="0"/>
        </a:xfrm>
      </p:grpSpPr>
      <p:pic>
        <p:nvPicPr>
          <p:cNvPr id="3168" name="Google Shape;3168;p29"/>
          <p:cNvPicPr preferRelativeResize="0"/>
          <p:nvPr/>
        </p:nvPicPr>
        <p:blipFill rotWithShape="1">
          <a:blip r:embed="rId3">
            <a:alphaModFix/>
          </a:blip>
          <a:srcRect b="0" l="5658" r="5658" t="0"/>
          <a:stretch/>
        </p:blipFill>
        <p:spPr>
          <a:xfrm>
            <a:off x="598650" y="509800"/>
            <a:ext cx="6469500" cy="4679400"/>
          </a:xfrm>
          <a:prstGeom prst="roundRect">
            <a:avLst>
              <a:gd fmla="val 0" name="adj"/>
            </a:avLst>
          </a:prstGeom>
          <a:noFill/>
          <a:ln>
            <a:noFill/>
          </a:ln>
        </p:spPr>
      </p:pic>
      <p:sp>
        <p:nvSpPr>
          <p:cNvPr id="3169" name="Google Shape;3169;p29"/>
          <p:cNvSpPr txBox="1"/>
          <p:nvPr>
            <p:ph type="title"/>
          </p:nvPr>
        </p:nvSpPr>
        <p:spPr>
          <a:xfrm>
            <a:off x="7393350" y="509800"/>
            <a:ext cx="4200000" cy="4679400"/>
          </a:xfrm>
          <a:prstGeom prst="rect">
            <a:avLst/>
          </a:prstGeom>
          <a:noFill/>
          <a:ln>
            <a:noFill/>
          </a:ln>
        </p:spPr>
        <p:txBody>
          <a:bodyPr anchorCtr="0" anchor="ctr" bIns="121900" lIns="121900" spcFirstLastPara="1" rIns="121900" wrap="square" tIns="121900">
            <a:noAutofit/>
          </a:bodyPr>
          <a:lstStyle/>
          <a:p>
            <a:pPr indent="0" lvl="0" marL="0" rtl="0" algn="l">
              <a:lnSpc>
                <a:spcPct val="80000"/>
              </a:lnSpc>
              <a:spcBef>
                <a:spcPts val="0"/>
              </a:spcBef>
              <a:spcAft>
                <a:spcPts val="0"/>
              </a:spcAft>
              <a:buSzPts val="3200"/>
              <a:buNone/>
            </a:pPr>
            <a:r>
              <a:rPr lang="en" sz="8100"/>
              <a:t>Koalas are even more lazy than cats.</a:t>
            </a:r>
            <a:endParaRPr sz="8100"/>
          </a:p>
        </p:txBody>
      </p:sp>
      <p:sp>
        <p:nvSpPr>
          <p:cNvPr id="3170" name="Google Shape;3170;p29"/>
          <p:cNvSpPr txBox="1"/>
          <p:nvPr>
            <p:ph idx="1" type="body"/>
          </p:nvPr>
        </p:nvSpPr>
        <p:spPr>
          <a:xfrm>
            <a:off x="598650" y="5491100"/>
            <a:ext cx="10994700" cy="857100"/>
          </a:xfrm>
          <a:prstGeom prst="rect">
            <a:avLst/>
          </a:prstGeom>
          <a:noFill/>
          <a:ln>
            <a:noFill/>
          </a:ln>
        </p:spPr>
        <p:txBody>
          <a:bodyPr anchorCtr="0" anchor="t" bIns="121900" lIns="121900" spcFirstLastPara="1" rIns="121900" wrap="square" tIns="121900">
            <a:normAutofit fontScale="92500" lnSpcReduction="10000"/>
          </a:bodyPr>
          <a:lstStyle/>
          <a:p>
            <a:pPr indent="0" lvl="0" marL="0" rtl="0" algn="l">
              <a:lnSpc>
                <a:spcPct val="115000"/>
              </a:lnSpc>
              <a:spcBef>
                <a:spcPts val="0"/>
              </a:spcBef>
              <a:spcAft>
                <a:spcPts val="0"/>
              </a:spcAft>
              <a:buSzPct val="108107"/>
              <a:buNone/>
            </a:pPr>
            <a:r>
              <a:rPr lang="en"/>
              <a:t>Koalas don’t have much energy and, when not feasting on leaves, they spend their time dozing in the branches. Believe it or not, they can sleep for up to 18 hours a day!</a:t>
            </a:r>
            <a:endParaRPr/>
          </a:p>
        </p:txBody>
      </p:sp>
      <p:grpSp>
        <p:nvGrpSpPr>
          <p:cNvPr id="3171" name="Google Shape;3171;p29"/>
          <p:cNvGrpSpPr/>
          <p:nvPr/>
        </p:nvGrpSpPr>
        <p:grpSpPr>
          <a:xfrm rot="-659128">
            <a:off x="16565" y="2606870"/>
            <a:ext cx="2089815" cy="2709932"/>
            <a:chOff x="2600815" y="1553773"/>
            <a:chExt cx="1579673" cy="2048412"/>
          </a:xfrm>
        </p:grpSpPr>
        <p:grpSp>
          <p:nvGrpSpPr>
            <p:cNvPr id="3172" name="Google Shape;3172;p29"/>
            <p:cNvGrpSpPr/>
            <p:nvPr/>
          </p:nvGrpSpPr>
          <p:grpSpPr>
            <a:xfrm>
              <a:off x="2600815" y="1698612"/>
              <a:ext cx="1579673" cy="1903573"/>
              <a:chOff x="5460295" y="2037356"/>
              <a:chExt cx="1579673" cy="1903573"/>
            </a:xfrm>
          </p:grpSpPr>
          <p:grpSp>
            <p:nvGrpSpPr>
              <p:cNvPr id="3173" name="Google Shape;3173;p29"/>
              <p:cNvGrpSpPr/>
              <p:nvPr/>
            </p:nvGrpSpPr>
            <p:grpSpPr>
              <a:xfrm>
                <a:off x="5475026" y="2047322"/>
                <a:ext cx="1552144" cy="1884845"/>
                <a:chOff x="2609767" y="872536"/>
                <a:chExt cx="989509" cy="1201610"/>
              </a:xfrm>
            </p:grpSpPr>
            <p:sp>
              <p:nvSpPr>
                <p:cNvPr id="3174" name="Google Shape;3174;p29"/>
                <p:cNvSpPr/>
                <p:nvPr/>
              </p:nvSpPr>
              <p:spPr>
                <a:xfrm>
                  <a:off x="2609767" y="874929"/>
                  <a:ext cx="988692" cy="1199217"/>
                </a:xfrm>
                <a:custGeom>
                  <a:rect b="b" l="l" r="r" t="t"/>
                  <a:pathLst>
                    <a:path extrusionOk="0" h="1199217" w="988692">
                      <a:moveTo>
                        <a:pt x="485487" y="0"/>
                      </a:moveTo>
                      <a:cubicBezTo>
                        <a:pt x="388168" y="0"/>
                        <a:pt x="293291" y="105292"/>
                        <a:pt x="286538" y="197212"/>
                      </a:cubicBezTo>
                      <a:cubicBezTo>
                        <a:pt x="278335" y="308917"/>
                        <a:pt x="361408" y="354397"/>
                        <a:pt x="360929" y="393757"/>
                      </a:cubicBezTo>
                      <a:cubicBezTo>
                        <a:pt x="360491" y="429243"/>
                        <a:pt x="320682" y="422995"/>
                        <a:pt x="300298" y="414645"/>
                      </a:cubicBezTo>
                      <a:cubicBezTo>
                        <a:pt x="246905" y="392779"/>
                        <a:pt x="254799" y="370719"/>
                        <a:pt x="150940" y="316865"/>
                      </a:cubicBezTo>
                      <a:cubicBezTo>
                        <a:pt x="98130" y="289479"/>
                        <a:pt x="29697" y="345034"/>
                        <a:pt x="7454" y="393375"/>
                      </a:cubicBezTo>
                      <a:cubicBezTo>
                        <a:pt x="-11218" y="433961"/>
                        <a:pt x="5487" y="501696"/>
                        <a:pt x="54204" y="521898"/>
                      </a:cubicBezTo>
                      <a:cubicBezTo>
                        <a:pt x="165920" y="568223"/>
                        <a:pt x="255546" y="592451"/>
                        <a:pt x="274054" y="653987"/>
                      </a:cubicBezTo>
                      <a:cubicBezTo>
                        <a:pt x="307961" y="766681"/>
                        <a:pt x="141595" y="903311"/>
                        <a:pt x="114070" y="1018288"/>
                      </a:cubicBezTo>
                      <a:cubicBezTo>
                        <a:pt x="94390" y="1100481"/>
                        <a:pt x="163145" y="1168210"/>
                        <a:pt x="196609" y="1180439"/>
                      </a:cubicBezTo>
                      <a:cubicBezTo>
                        <a:pt x="238786" y="1195845"/>
                        <a:pt x="313487" y="1206495"/>
                        <a:pt x="361985" y="1147358"/>
                      </a:cubicBezTo>
                      <a:cubicBezTo>
                        <a:pt x="429514" y="1065013"/>
                        <a:pt x="424814" y="1000120"/>
                        <a:pt x="481170" y="990265"/>
                      </a:cubicBezTo>
                      <a:cubicBezTo>
                        <a:pt x="537532" y="1000120"/>
                        <a:pt x="541400" y="1056439"/>
                        <a:pt x="608929" y="1138784"/>
                      </a:cubicBezTo>
                      <a:cubicBezTo>
                        <a:pt x="657434" y="1197921"/>
                        <a:pt x="749196" y="1210035"/>
                        <a:pt x="789735" y="1190726"/>
                      </a:cubicBezTo>
                      <a:cubicBezTo>
                        <a:pt x="895463" y="1140363"/>
                        <a:pt x="897959" y="1086764"/>
                        <a:pt x="878279" y="1004571"/>
                      </a:cubicBezTo>
                      <a:cubicBezTo>
                        <a:pt x="850754" y="889594"/>
                        <a:pt x="654385" y="766681"/>
                        <a:pt x="688286" y="653987"/>
                      </a:cubicBezTo>
                      <a:cubicBezTo>
                        <a:pt x="706800" y="592451"/>
                        <a:pt x="779691" y="557828"/>
                        <a:pt x="890278" y="508861"/>
                      </a:cubicBezTo>
                      <a:cubicBezTo>
                        <a:pt x="971973" y="472696"/>
                        <a:pt x="1002018" y="418380"/>
                        <a:pt x="983346" y="377787"/>
                      </a:cubicBezTo>
                      <a:cubicBezTo>
                        <a:pt x="961104" y="329453"/>
                        <a:pt x="894516" y="256501"/>
                        <a:pt x="786516" y="315821"/>
                      </a:cubicBezTo>
                      <a:cubicBezTo>
                        <a:pt x="683981" y="372140"/>
                        <a:pt x="639023" y="418113"/>
                        <a:pt x="604356" y="385742"/>
                      </a:cubicBezTo>
                      <a:cubicBezTo>
                        <a:pt x="579442" y="362473"/>
                        <a:pt x="625409" y="320988"/>
                        <a:pt x="625069" y="293353"/>
                      </a:cubicBezTo>
                      <a:cubicBezTo>
                        <a:pt x="624589" y="253994"/>
                        <a:pt x="684012" y="308917"/>
                        <a:pt x="675802" y="197212"/>
                      </a:cubicBezTo>
                      <a:cubicBezTo>
                        <a:pt x="669056" y="105292"/>
                        <a:pt x="582800" y="0"/>
                        <a:pt x="485487" y="0"/>
                      </a:cubicBezTo>
                      <a:close/>
                    </a:path>
                  </a:pathLst>
                </a:custGeom>
                <a:solidFill>
                  <a:srgbClr val="AC6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3175" name="Google Shape;3175;p29"/>
                <p:cNvSpPr/>
                <p:nvPr/>
              </p:nvSpPr>
              <p:spPr>
                <a:xfrm>
                  <a:off x="2636934" y="872536"/>
                  <a:ext cx="962342" cy="1170017"/>
                </a:xfrm>
                <a:custGeom>
                  <a:rect b="b" l="l" r="r" t="t"/>
                  <a:pathLst>
                    <a:path extrusionOk="0" h="1170017" w="962342">
                      <a:moveTo>
                        <a:pt x="479391" y="0"/>
                      </a:moveTo>
                      <a:cubicBezTo>
                        <a:pt x="382072" y="0"/>
                        <a:pt x="293291" y="85642"/>
                        <a:pt x="286538" y="177563"/>
                      </a:cubicBezTo>
                      <a:cubicBezTo>
                        <a:pt x="278335" y="289273"/>
                        <a:pt x="361408" y="334748"/>
                        <a:pt x="360929" y="374107"/>
                      </a:cubicBezTo>
                      <a:cubicBezTo>
                        <a:pt x="360491" y="409593"/>
                        <a:pt x="320682" y="403351"/>
                        <a:pt x="300298" y="394996"/>
                      </a:cubicBezTo>
                      <a:cubicBezTo>
                        <a:pt x="246911" y="373130"/>
                        <a:pt x="253087" y="377648"/>
                        <a:pt x="149228" y="323793"/>
                      </a:cubicBezTo>
                      <a:cubicBezTo>
                        <a:pt x="96418" y="296408"/>
                        <a:pt x="29697" y="325390"/>
                        <a:pt x="7454" y="373725"/>
                      </a:cubicBezTo>
                      <a:cubicBezTo>
                        <a:pt x="-11218" y="414311"/>
                        <a:pt x="5487" y="482047"/>
                        <a:pt x="54204" y="502249"/>
                      </a:cubicBezTo>
                      <a:cubicBezTo>
                        <a:pt x="165920" y="548574"/>
                        <a:pt x="255546" y="572808"/>
                        <a:pt x="274060" y="634337"/>
                      </a:cubicBezTo>
                      <a:cubicBezTo>
                        <a:pt x="307961" y="747031"/>
                        <a:pt x="141595" y="883667"/>
                        <a:pt x="114070" y="998638"/>
                      </a:cubicBezTo>
                      <a:cubicBezTo>
                        <a:pt x="94390" y="1080831"/>
                        <a:pt x="163145" y="1148560"/>
                        <a:pt x="196609" y="1160790"/>
                      </a:cubicBezTo>
                      <a:cubicBezTo>
                        <a:pt x="238786" y="1176201"/>
                        <a:pt x="304913" y="1178272"/>
                        <a:pt x="353411" y="1119141"/>
                      </a:cubicBezTo>
                      <a:cubicBezTo>
                        <a:pt x="420946" y="1036796"/>
                        <a:pt x="424814" y="980470"/>
                        <a:pt x="481170" y="970615"/>
                      </a:cubicBezTo>
                      <a:cubicBezTo>
                        <a:pt x="537532" y="980470"/>
                        <a:pt x="541400" y="1036796"/>
                        <a:pt x="608935" y="1119141"/>
                      </a:cubicBezTo>
                      <a:cubicBezTo>
                        <a:pt x="657434" y="1178272"/>
                        <a:pt x="723560" y="1176201"/>
                        <a:pt x="765731" y="1160790"/>
                      </a:cubicBezTo>
                      <a:cubicBezTo>
                        <a:pt x="799201" y="1148560"/>
                        <a:pt x="867956" y="1080831"/>
                        <a:pt x="848276" y="998638"/>
                      </a:cubicBezTo>
                      <a:cubicBezTo>
                        <a:pt x="820745" y="883667"/>
                        <a:pt x="654385" y="747031"/>
                        <a:pt x="688286" y="634337"/>
                      </a:cubicBezTo>
                      <a:cubicBezTo>
                        <a:pt x="706800" y="572808"/>
                        <a:pt x="796420" y="548574"/>
                        <a:pt x="908142" y="502249"/>
                      </a:cubicBezTo>
                      <a:cubicBezTo>
                        <a:pt x="956853" y="482053"/>
                        <a:pt x="973564" y="414311"/>
                        <a:pt x="954886" y="373725"/>
                      </a:cubicBezTo>
                      <a:cubicBezTo>
                        <a:pt x="932649" y="325390"/>
                        <a:pt x="865928" y="296408"/>
                        <a:pt x="813118" y="323793"/>
                      </a:cubicBezTo>
                      <a:cubicBezTo>
                        <a:pt x="709259" y="377648"/>
                        <a:pt x="715435" y="373130"/>
                        <a:pt x="662048" y="394996"/>
                      </a:cubicBezTo>
                      <a:cubicBezTo>
                        <a:pt x="641664" y="403351"/>
                        <a:pt x="601849" y="409593"/>
                        <a:pt x="601418" y="374107"/>
                      </a:cubicBezTo>
                      <a:cubicBezTo>
                        <a:pt x="600938" y="334748"/>
                        <a:pt x="684012" y="289273"/>
                        <a:pt x="675808" y="177563"/>
                      </a:cubicBezTo>
                      <a:cubicBezTo>
                        <a:pt x="669056" y="85642"/>
                        <a:pt x="576704" y="0"/>
                        <a:pt x="479391" y="0"/>
                      </a:cubicBezTo>
                      <a:close/>
                    </a:path>
                  </a:pathLst>
                </a:custGeom>
                <a:solidFill>
                  <a:srgbClr val="BC794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3176" name="Google Shape;3176;p29"/>
              <p:cNvPicPr preferRelativeResize="0"/>
              <p:nvPr/>
            </p:nvPicPr>
            <p:blipFill rotWithShape="1">
              <a:blip r:embed="rId4">
                <a:alphaModFix amt="70000"/>
              </a:blip>
              <a:srcRect b="2304" l="6798" r="7031" t="2845"/>
              <a:stretch/>
            </p:blipFill>
            <p:spPr>
              <a:xfrm rot="5451562">
                <a:off x="5309875" y="2213321"/>
                <a:ext cx="1880513" cy="1551643"/>
              </a:xfrm>
              <a:custGeom>
                <a:rect b="b" l="l" r="r" t="t"/>
                <a:pathLst>
                  <a:path extrusionOk="0" h="1551468" w="1880301">
                    <a:moveTo>
                      <a:pt x="34" y="767770"/>
                    </a:moveTo>
                    <a:cubicBezTo>
                      <a:pt x="-2401" y="615142"/>
                      <a:pt x="129612" y="468152"/>
                      <a:pt x="273615" y="455263"/>
                    </a:cubicBezTo>
                    <a:cubicBezTo>
                      <a:pt x="448618" y="439601"/>
                      <a:pt x="522021" y="568759"/>
                      <a:pt x="583740" y="567022"/>
                    </a:cubicBezTo>
                    <a:cubicBezTo>
                      <a:pt x="597652" y="566631"/>
                      <a:pt x="607411" y="562444"/>
                      <a:pt x="614014" y="555888"/>
                    </a:cubicBezTo>
                    <a:lnTo>
                      <a:pt x="617969" y="547032"/>
                    </a:lnTo>
                    <a:lnTo>
                      <a:pt x="602038" y="501779"/>
                    </a:lnTo>
                    <a:cubicBezTo>
                      <a:pt x="578607" y="457614"/>
                      <a:pt x="537575" y="400422"/>
                      <a:pt x="492126" y="320717"/>
                    </a:cubicBezTo>
                    <a:cubicBezTo>
                      <a:pt x="420321" y="194787"/>
                      <a:pt x="465793" y="103531"/>
                      <a:pt x="524765" y="50547"/>
                    </a:cubicBezTo>
                    <a:lnTo>
                      <a:pt x="530575" y="46640"/>
                    </a:lnTo>
                    <a:lnTo>
                      <a:pt x="574300" y="12642"/>
                    </a:lnTo>
                    <a:cubicBezTo>
                      <a:pt x="637488" y="-17668"/>
                      <a:pt x="744155" y="6847"/>
                      <a:pt x="777049" y="82741"/>
                    </a:cubicBezTo>
                    <a:cubicBezTo>
                      <a:pt x="852502" y="256811"/>
                      <a:pt x="892753" y="396767"/>
                      <a:pt x="989720" y="424266"/>
                    </a:cubicBezTo>
                    <a:cubicBezTo>
                      <a:pt x="1167320" y="474618"/>
                      <a:pt x="1377462" y="210277"/>
                      <a:pt x="1557097" y="164220"/>
                    </a:cubicBezTo>
                    <a:lnTo>
                      <a:pt x="1559884" y="163853"/>
                    </a:lnTo>
                    <a:lnTo>
                      <a:pt x="1570085" y="159564"/>
                    </a:lnTo>
                    <a:cubicBezTo>
                      <a:pt x="1698506" y="126641"/>
                      <a:pt x="1782635" y="129215"/>
                      <a:pt x="1864271" y="293782"/>
                    </a:cubicBezTo>
                    <a:cubicBezTo>
                      <a:pt x="1895570" y="356882"/>
                      <a:pt x="1878865" y="501107"/>
                      <a:pt x="1787326" y="578662"/>
                    </a:cubicBezTo>
                    <a:cubicBezTo>
                      <a:pt x="1659864" y="686637"/>
                      <a:pt x="1571628" y="694113"/>
                      <a:pt x="1557581" y="782759"/>
                    </a:cubicBezTo>
                    <a:lnTo>
                      <a:pt x="1566770" y="808826"/>
                    </a:lnTo>
                    <a:lnTo>
                      <a:pt x="1597662" y="833137"/>
                    </a:lnTo>
                    <a:cubicBezTo>
                      <a:pt x="1628092" y="852011"/>
                      <a:pt x="1666536" y="871991"/>
                      <a:pt x="1711455" y="902711"/>
                    </a:cubicBezTo>
                    <a:lnTo>
                      <a:pt x="1717217" y="906956"/>
                    </a:lnTo>
                    <a:lnTo>
                      <a:pt x="1759362" y="931696"/>
                    </a:lnTo>
                    <a:cubicBezTo>
                      <a:pt x="1774697" y="941562"/>
                      <a:pt x="1790597" y="952780"/>
                      <a:pt x="1806952" y="965762"/>
                    </a:cubicBezTo>
                    <a:cubicBezTo>
                      <a:pt x="1900917" y="1040349"/>
                      <a:pt x="1886082" y="1157778"/>
                      <a:pt x="1862974" y="1224315"/>
                    </a:cubicBezTo>
                    <a:cubicBezTo>
                      <a:pt x="1844631" y="1277106"/>
                      <a:pt x="1740122" y="1386638"/>
                      <a:pt x="1610716" y="1357827"/>
                    </a:cubicBezTo>
                    <a:cubicBezTo>
                      <a:pt x="1429694" y="1317533"/>
                      <a:pt x="1211239" y="1060017"/>
                      <a:pt x="1035335" y="1116017"/>
                    </a:cubicBezTo>
                    <a:cubicBezTo>
                      <a:pt x="939283" y="1146584"/>
                      <a:pt x="903525" y="1287763"/>
                      <a:pt x="833662" y="1464140"/>
                    </a:cubicBezTo>
                    <a:cubicBezTo>
                      <a:pt x="803195" y="1541055"/>
                      <a:pt x="697376" y="1568950"/>
                      <a:pt x="633253" y="1540680"/>
                    </a:cubicBezTo>
                    <a:cubicBezTo>
                      <a:pt x="566423" y="1511212"/>
                      <a:pt x="490047" y="1426416"/>
                      <a:pt x="499888" y="1349729"/>
                    </a:cubicBezTo>
                    <a:lnTo>
                      <a:pt x="501182" y="1345470"/>
                    </a:lnTo>
                    <a:lnTo>
                      <a:pt x="500627" y="1342553"/>
                    </a:lnTo>
                    <a:cubicBezTo>
                      <a:pt x="500870" y="1320540"/>
                      <a:pt x="505731" y="1298386"/>
                      <a:pt x="516138" y="1277508"/>
                    </a:cubicBezTo>
                    <a:cubicBezTo>
                      <a:pt x="598008" y="1113265"/>
                      <a:pt x="591077" y="1123064"/>
                      <a:pt x="624036" y="1038784"/>
                    </a:cubicBezTo>
                    <a:cubicBezTo>
                      <a:pt x="627185" y="1030739"/>
                      <a:pt x="630096" y="1020793"/>
                      <a:pt x="631821" y="1010403"/>
                    </a:cubicBezTo>
                    <a:lnTo>
                      <a:pt x="632292" y="988689"/>
                    </a:lnTo>
                    <a:lnTo>
                      <a:pt x="625009" y="986270"/>
                    </a:lnTo>
                    <a:cubicBezTo>
                      <a:pt x="563264" y="986502"/>
                      <a:pt x="494010" y="1117934"/>
                      <a:pt x="318604" y="1107863"/>
                    </a:cubicBezTo>
                    <a:cubicBezTo>
                      <a:pt x="192307" y="1100608"/>
                      <a:pt x="48265" y="987786"/>
                      <a:pt x="12598" y="857438"/>
                    </a:cubicBezTo>
                    <a:lnTo>
                      <a:pt x="8280" y="827898"/>
                    </a:lnTo>
                    <a:lnTo>
                      <a:pt x="6986" y="824060"/>
                    </a:lnTo>
                    <a:cubicBezTo>
                      <a:pt x="2738" y="805687"/>
                      <a:pt x="338" y="786850"/>
                      <a:pt x="34" y="767770"/>
                    </a:cubicBezTo>
                    <a:close/>
                  </a:path>
                </a:pathLst>
              </a:custGeom>
              <a:noFill/>
              <a:ln>
                <a:noFill/>
              </a:ln>
            </p:spPr>
          </p:pic>
        </p:grpSp>
        <p:sp>
          <p:nvSpPr>
            <p:cNvPr id="3177" name="Google Shape;3177;p29"/>
            <p:cNvSpPr/>
            <p:nvPr/>
          </p:nvSpPr>
          <p:spPr>
            <a:xfrm>
              <a:off x="2809513" y="3226408"/>
              <a:ext cx="290497" cy="334345"/>
            </a:xfrm>
            <a:custGeom>
              <a:rect b="b" l="l" r="r" t="t"/>
              <a:pathLst>
                <a:path extrusionOk="0" h="213298" w="185325">
                  <a:moveTo>
                    <a:pt x="140047" y="589"/>
                  </a:moveTo>
                  <a:cubicBezTo>
                    <a:pt x="131880" y="2453"/>
                    <a:pt x="124854" y="8574"/>
                    <a:pt x="119553" y="18460"/>
                  </a:cubicBezTo>
                  <a:cubicBezTo>
                    <a:pt x="111860" y="32796"/>
                    <a:pt x="107997" y="54954"/>
                    <a:pt x="108805" y="72563"/>
                  </a:cubicBezTo>
                  <a:cubicBezTo>
                    <a:pt x="108854" y="73662"/>
                    <a:pt x="109346" y="75065"/>
                    <a:pt x="109431" y="76188"/>
                  </a:cubicBezTo>
                  <a:cubicBezTo>
                    <a:pt x="77989" y="76121"/>
                    <a:pt x="36273" y="64372"/>
                    <a:pt x="7721" y="45323"/>
                  </a:cubicBezTo>
                  <a:cubicBezTo>
                    <a:pt x="5414" y="43787"/>
                    <a:pt x="2384" y="44394"/>
                    <a:pt x="848" y="46695"/>
                  </a:cubicBezTo>
                  <a:cubicBezTo>
                    <a:pt x="-689" y="49003"/>
                    <a:pt x="-81" y="52160"/>
                    <a:pt x="2220" y="53697"/>
                  </a:cubicBezTo>
                  <a:cubicBezTo>
                    <a:pt x="32885" y="74148"/>
                    <a:pt x="77284" y="86572"/>
                    <a:pt x="111180" y="86183"/>
                  </a:cubicBezTo>
                  <a:cubicBezTo>
                    <a:pt x="117161" y="126253"/>
                    <a:pt x="140435" y="178213"/>
                    <a:pt x="170407" y="211634"/>
                  </a:cubicBezTo>
                  <a:cubicBezTo>
                    <a:pt x="172259" y="213699"/>
                    <a:pt x="175466" y="213863"/>
                    <a:pt x="177530" y="212011"/>
                  </a:cubicBezTo>
                  <a:cubicBezTo>
                    <a:pt x="179595" y="210165"/>
                    <a:pt x="179753" y="206953"/>
                    <a:pt x="177907" y="204888"/>
                  </a:cubicBezTo>
                  <a:cubicBezTo>
                    <a:pt x="149465" y="173173"/>
                    <a:pt x="127101" y="123685"/>
                    <a:pt x="121174" y="85806"/>
                  </a:cubicBezTo>
                  <a:cubicBezTo>
                    <a:pt x="125619" y="85369"/>
                    <a:pt x="129949" y="84804"/>
                    <a:pt x="133798" y="83809"/>
                  </a:cubicBezTo>
                  <a:cubicBezTo>
                    <a:pt x="151389" y="79254"/>
                    <a:pt x="169248" y="68616"/>
                    <a:pt x="178405" y="56192"/>
                  </a:cubicBezTo>
                  <a:cubicBezTo>
                    <a:pt x="190124" y="40289"/>
                    <a:pt x="187203" y="22965"/>
                    <a:pt x="167784" y="8714"/>
                  </a:cubicBezTo>
                  <a:cubicBezTo>
                    <a:pt x="157577" y="1221"/>
                    <a:pt x="148214" y="-1269"/>
                    <a:pt x="140047" y="589"/>
                  </a:cubicBezTo>
                  <a:close/>
                  <a:moveTo>
                    <a:pt x="142421" y="10335"/>
                  </a:moveTo>
                  <a:cubicBezTo>
                    <a:pt x="147880" y="9145"/>
                    <a:pt x="154170" y="11118"/>
                    <a:pt x="161785" y="16711"/>
                  </a:cubicBezTo>
                  <a:cubicBezTo>
                    <a:pt x="176777" y="27714"/>
                    <a:pt x="178678" y="38808"/>
                    <a:pt x="170286" y="50199"/>
                  </a:cubicBezTo>
                  <a:cubicBezTo>
                    <a:pt x="162629" y="60583"/>
                    <a:pt x="146817" y="70049"/>
                    <a:pt x="131297" y="74063"/>
                  </a:cubicBezTo>
                  <a:cubicBezTo>
                    <a:pt x="127702" y="74992"/>
                    <a:pt x="123652" y="75556"/>
                    <a:pt x="119425" y="75939"/>
                  </a:cubicBezTo>
                  <a:cubicBezTo>
                    <a:pt x="119334" y="74773"/>
                    <a:pt x="118855" y="73322"/>
                    <a:pt x="118800" y="72186"/>
                  </a:cubicBezTo>
                  <a:cubicBezTo>
                    <a:pt x="118071" y="56259"/>
                    <a:pt x="121672" y="35784"/>
                    <a:pt x="128424" y="23208"/>
                  </a:cubicBezTo>
                  <a:cubicBezTo>
                    <a:pt x="132353" y="15891"/>
                    <a:pt x="136956" y="11525"/>
                    <a:pt x="142421" y="1033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8" name="Google Shape;3178;p29"/>
            <p:cNvSpPr/>
            <p:nvPr/>
          </p:nvSpPr>
          <p:spPr>
            <a:xfrm>
              <a:off x="3585288" y="3233783"/>
              <a:ext cx="412016" cy="293746"/>
            </a:xfrm>
            <a:custGeom>
              <a:rect b="b" l="l" r="r" t="t"/>
              <a:pathLst>
                <a:path extrusionOk="0" h="187398" w="262849">
                  <a:moveTo>
                    <a:pt x="65267" y="208"/>
                  </a:moveTo>
                  <a:cubicBezTo>
                    <a:pt x="61484" y="-241"/>
                    <a:pt x="57531" y="50"/>
                    <a:pt x="53524" y="961"/>
                  </a:cubicBezTo>
                  <a:cubicBezTo>
                    <a:pt x="39023" y="4252"/>
                    <a:pt x="27261" y="15935"/>
                    <a:pt x="26660" y="29196"/>
                  </a:cubicBezTo>
                  <a:cubicBezTo>
                    <a:pt x="25367" y="57724"/>
                    <a:pt x="46553" y="75861"/>
                    <a:pt x="83514" y="85431"/>
                  </a:cubicBezTo>
                  <a:cubicBezTo>
                    <a:pt x="74819" y="111432"/>
                    <a:pt x="55546" y="136996"/>
                    <a:pt x="28785" y="158528"/>
                  </a:cubicBezTo>
                  <a:cubicBezTo>
                    <a:pt x="16502" y="168408"/>
                    <a:pt x="10041" y="173259"/>
                    <a:pt x="2293" y="178141"/>
                  </a:cubicBezTo>
                  <a:cubicBezTo>
                    <a:pt x="-51" y="179623"/>
                    <a:pt x="-683" y="182671"/>
                    <a:pt x="793" y="185015"/>
                  </a:cubicBezTo>
                  <a:cubicBezTo>
                    <a:pt x="2269" y="187359"/>
                    <a:pt x="5323" y="188118"/>
                    <a:pt x="7667" y="186642"/>
                  </a:cubicBezTo>
                  <a:cubicBezTo>
                    <a:pt x="15846" y="181487"/>
                    <a:pt x="22580" y="176386"/>
                    <a:pt x="35155" y="166276"/>
                  </a:cubicBezTo>
                  <a:cubicBezTo>
                    <a:pt x="63737" y="143281"/>
                    <a:pt x="84346" y="115719"/>
                    <a:pt x="93509" y="87301"/>
                  </a:cubicBezTo>
                  <a:cubicBezTo>
                    <a:pt x="104591" y="89584"/>
                    <a:pt x="116122" y="91716"/>
                    <a:pt x="129493" y="92675"/>
                  </a:cubicBezTo>
                  <a:cubicBezTo>
                    <a:pt x="176315" y="96033"/>
                    <a:pt x="236479" y="90125"/>
                    <a:pt x="259450" y="82055"/>
                  </a:cubicBezTo>
                  <a:cubicBezTo>
                    <a:pt x="262061" y="81138"/>
                    <a:pt x="263488" y="78296"/>
                    <a:pt x="262571" y="75685"/>
                  </a:cubicBezTo>
                  <a:cubicBezTo>
                    <a:pt x="261654" y="73068"/>
                    <a:pt x="258685" y="71763"/>
                    <a:pt x="256074" y="72686"/>
                  </a:cubicBezTo>
                  <a:cubicBezTo>
                    <a:pt x="234542" y="80245"/>
                    <a:pt x="175672" y="85820"/>
                    <a:pt x="130118" y="82553"/>
                  </a:cubicBezTo>
                  <a:cubicBezTo>
                    <a:pt x="117524" y="81654"/>
                    <a:pt x="106777" y="79875"/>
                    <a:pt x="96509" y="77804"/>
                  </a:cubicBezTo>
                  <a:cubicBezTo>
                    <a:pt x="100735" y="59096"/>
                    <a:pt x="99642" y="40205"/>
                    <a:pt x="92009" y="22201"/>
                  </a:cubicBezTo>
                  <a:cubicBezTo>
                    <a:pt x="86429" y="9031"/>
                    <a:pt x="76616" y="1556"/>
                    <a:pt x="65267" y="208"/>
                  </a:cubicBezTo>
                  <a:close/>
                  <a:moveTo>
                    <a:pt x="64023" y="10209"/>
                  </a:moveTo>
                  <a:cubicBezTo>
                    <a:pt x="71941" y="11120"/>
                    <a:pt x="78626" y="16323"/>
                    <a:pt x="82761" y="26076"/>
                  </a:cubicBezTo>
                  <a:cubicBezTo>
                    <a:pt x="89520" y="42015"/>
                    <a:pt x="90279" y="58993"/>
                    <a:pt x="86386" y="75934"/>
                  </a:cubicBezTo>
                  <a:cubicBezTo>
                    <a:pt x="53742" y="67494"/>
                    <a:pt x="35635" y="52192"/>
                    <a:pt x="36655" y="29701"/>
                  </a:cubicBezTo>
                  <a:cubicBezTo>
                    <a:pt x="37032" y="21351"/>
                    <a:pt x="45241" y="13069"/>
                    <a:pt x="55649" y="10707"/>
                  </a:cubicBezTo>
                  <a:cubicBezTo>
                    <a:pt x="58491" y="10063"/>
                    <a:pt x="61381" y="9905"/>
                    <a:pt x="64023" y="10209"/>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9" name="Google Shape;3179;p29"/>
            <p:cNvSpPr/>
            <p:nvPr/>
          </p:nvSpPr>
          <p:spPr>
            <a:xfrm>
              <a:off x="3792188" y="2176653"/>
              <a:ext cx="326792" cy="306355"/>
            </a:xfrm>
            <a:custGeom>
              <a:rect b="b" l="l" r="r" t="t"/>
              <a:pathLst>
                <a:path extrusionOk="0" h="195442" w="208480">
                  <a:moveTo>
                    <a:pt x="94239" y="107"/>
                  </a:moveTo>
                  <a:cubicBezTo>
                    <a:pt x="91525" y="666"/>
                    <a:pt x="89800" y="3265"/>
                    <a:pt x="90365" y="5979"/>
                  </a:cubicBezTo>
                  <a:cubicBezTo>
                    <a:pt x="93729" y="22228"/>
                    <a:pt x="94713" y="37676"/>
                    <a:pt x="93614" y="51836"/>
                  </a:cubicBezTo>
                  <a:cubicBezTo>
                    <a:pt x="75500" y="47913"/>
                    <a:pt x="50817" y="50294"/>
                    <a:pt x="31137" y="58831"/>
                  </a:cubicBezTo>
                  <a:cubicBezTo>
                    <a:pt x="1365" y="71753"/>
                    <a:pt x="-9535" y="94760"/>
                    <a:pt x="9392" y="120433"/>
                  </a:cubicBezTo>
                  <a:cubicBezTo>
                    <a:pt x="22338" y="137994"/>
                    <a:pt x="40609" y="139767"/>
                    <a:pt x="59373" y="128686"/>
                  </a:cubicBezTo>
                  <a:cubicBezTo>
                    <a:pt x="74146" y="119954"/>
                    <a:pt x="88428" y="103413"/>
                    <a:pt x="95363" y="88075"/>
                  </a:cubicBezTo>
                  <a:cubicBezTo>
                    <a:pt x="98514" y="81092"/>
                    <a:pt x="100512" y="73174"/>
                    <a:pt x="101981" y="64958"/>
                  </a:cubicBezTo>
                  <a:cubicBezTo>
                    <a:pt x="140861" y="86800"/>
                    <a:pt x="172467" y="130920"/>
                    <a:pt x="198948" y="192407"/>
                  </a:cubicBezTo>
                  <a:cubicBezTo>
                    <a:pt x="200041" y="194951"/>
                    <a:pt x="202901" y="196129"/>
                    <a:pt x="205445" y="195030"/>
                  </a:cubicBezTo>
                  <a:cubicBezTo>
                    <a:pt x="207989" y="193937"/>
                    <a:pt x="209168" y="190956"/>
                    <a:pt x="208068" y="188412"/>
                  </a:cubicBezTo>
                  <a:cubicBezTo>
                    <a:pt x="180798" y="125085"/>
                    <a:pt x="148075" y="79373"/>
                    <a:pt x="106857" y="56208"/>
                  </a:cubicBezTo>
                  <a:cubicBezTo>
                    <a:pt x="105886" y="55668"/>
                    <a:pt x="104428" y="55558"/>
                    <a:pt x="103360" y="55085"/>
                  </a:cubicBezTo>
                  <a:cubicBezTo>
                    <a:pt x="104890" y="39254"/>
                    <a:pt x="103973" y="22034"/>
                    <a:pt x="100232" y="3981"/>
                  </a:cubicBezTo>
                  <a:cubicBezTo>
                    <a:pt x="99674" y="1267"/>
                    <a:pt x="96947" y="-458"/>
                    <a:pt x="94239" y="107"/>
                  </a:cubicBezTo>
                  <a:close/>
                  <a:moveTo>
                    <a:pt x="71620" y="59961"/>
                  </a:moveTo>
                  <a:cubicBezTo>
                    <a:pt x="79344" y="59602"/>
                    <a:pt x="86254" y="60374"/>
                    <a:pt x="92363" y="61831"/>
                  </a:cubicBezTo>
                  <a:cubicBezTo>
                    <a:pt x="91045" y="69767"/>
                    <a:pt x="89206" y="77382"/>
                    <a:pt x="86242" y="83952"/>
                  </a:cubicBezTo>
                  <a:cubicBezTo>
                    <a:pt x="80134" y="97462"/>
                    <a:pt x="67188" y="112297"/>
                    <a:pt x="54254" y="119936"/>
                  </a:cubicBezTo>
                  <a:cubicBezTo>
                    <a:pt x="39583" y="128601"/>
                    <a:pt x="27105" y="127447"/>
                    <a:pt x="17517" y="114440"/>
                  </a:cubicBezTo>
                  <a:cubicBezTo>
                    <a:pt x="3023" y="94779"/>
                    <a:pt x="10619" y="78718"/>
                    <a:pt x="35133" y="68079"/>
                  </a:cubicBezTo>
                  <a:cubicBezTo>
                    <a:pt x="46330" y="63221"/>
                    <a:pt x="59482" y="60513"/>
                    <a:pt x="71620" y="59961"/>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0" name="Google Shape;3180;p29"/>
            <p:cNvSpPr/>
            <p:nvPr/>
          </p:nvSpPr>
          <p:spPr>
            <a:xfrm>
              <a:off x="2627023" y="2196655"/>
              <a:ext cx="364718" cy="282463"/>
            </a:xfrm>
            <a:custGeom>
              <a:rect b="b" l="l" r="r" t="t"/>
              <a:pathLst>
                <a:path extrusionOk="0" h="180200" w="232675">
                  <a:moveTo>
                    <a:pt x="98253" y="0"/>
                  </a:moveTo>
                  <a:cubicBezTo>
                    <a:pt x="95484" y="0"/>
                    <a:pt x="93256" y="2229"/>
                    <a:pt x="93256" y="4997"/>
                  </a:cubicBezTo>
                  <a:cubicBezTo>
                    <a:pt x="93256" y="38965"/>
                    <a:pt x="100664" y="73674"/>
                    <a:pt x="114247" y="102584"/>
                  </a:cubicBezTo>
                  <a:cubicBezTo>
                    <a:pt x="112140" y="102887"/>
                    <a:pt x="109317" y="102893"/>
                    <a:pt x="107623" y="103337"/>
                  </a:cubicBezTo>
                  <a:cubicBezTo>
                    <a:pt x="69149" y="113459"/>
                    <a:pt x="40330" y="132313"/>
                    <a:pt x="1663" y="167690"/>
                  </a:cubicBezTo>
                  <a:cubicBezTo>
                    <a:pt x="-377" y="169560"/>
                    <a:pt x="-584" y="172638"/>
                    <a:pt x="1286" y="174685"/>
                  </a:cubicBezTo>
                  <a:cubicBezTo>
                    <a:pt x="3156" y="176731"/>
                    <a:pt x="6369" y="176931"/>
                    <a:pt x="8409" y="175061"/>
                  </a:cubicBezTo>
                  <a:cubicBezTo>
                    <a:pt x="45984" y="140680"/>
                    <a:pt x="73667" y="122707"/>
                    <a:pt x="110245" y="113082"/>
                  </a:cubicBezTo>
                  <a:cubicBezTo>
                    <a:pt x="112486" y="112493"/>
                    <a:pt x="116099" y="112372"/>
                    <a:pt x="119245" y="112080"/>
                  </a:cubicBezTo>
                  <a:cubicBezTo>
                    <a:pt x="127005" y="126295"/>
                    <a:pt x="136186" y="138986"/>
                    <a:pt x="147110" y="148696"/>
                  </a:cubicBezTo>
                  <a:cubicBezTo>
                    <a:pt x="147608" y="149133"/>
                    <a:pt x="151694" y="153025"/>
                    <a:pt x="153231" y="154440"/>
                  </a:cubicBezTo>
                  <a:cubicBezTo>
                    <a:pt x="156856" y="157774"/>
                    <a:pt x="160347" y="160701"/>
                    <a:pt x="163979" y="163560"/>
                  </a:cubicBezTo>
                  <a:cubicBezTo>
                    <a:pt x="171884" y="169803"/>
                    <a:pt x="179523" y="174630"/>
                    <a:pt x="186846" y="177435"/>
                  </a:cubicBezTo>
                  <a:cubicBezTo>
                    <a:pt x="198821" y="182020"/>
                    <a:pt x="209520" y="181103"/>
                    <a:pt x="217711" y="173185"/>
                  </a:cubicBezTo>
                  <a:cubicBezTo>
                    <a:pt x="232187" y="159188"/>
                    <a:pt x="236201" y="145745"/>
                    <a:pt x="229576" y="133946"/>
                  </a:cubicBezTo>
                  <a:cubicBezTo>
                    <a:pt x="224160" y="124298"/>
                    <a:pt x="211967" y="116817"/>
                    <a:pt x="194843" y="111206"/>
                  </a:cubicBezTo>
                  <a:cubicBezTo>
                    <a:pt x="174058" y="104399"/>
                    <a:pt x="145974" y="100865"/>
                    <a:pt x="125620" y="101339"/>
                  </a:cubicBezTo>
                  <a:cubicBezTo>
                    <a:pt x="111600" y="73200"/>
                    <a:pt x="103250" y="39014"/>
                    <a:pt x="103250" y="4997"/>
                  </a:cubicBezTo>
                  <a:cubicBezTo>
                    <a:pt x="103250" y="2229"/>
                    <a:pt x="101022" y="0"/>
                    <a:pt x="98253" y="0"/>
                  </a:cubicBezTo>
                  <a:close/>
                  <a:moveTo>
                    <a:pt x="130490" y="111455"/>
                  </a:moveTo>
                  <a:cubicBezTo>
                    <a:pt x="149077" y="111589"/>
                    <a:pt x="173421" y="114710"/>
                    <a:pt x="191716" y="120703"/>
                  </a:cubicBezTo>
                  <a:cubicBezTo>
                    <a:pt x="206672" y="125603"/>
                    <a:pt x="216940" y="131894"/>
                    <a:pt x="220832" y="138822"/>
                  </a:cubicBezTo>
                  <a:cubicBezTo>
                    <a:pt x="224882" y="146042"/>
                    <a:pt x="222235" y="154792"/>
                    <a:pt x="210710" y="165935"/>
                  </a:cubicBezTo>
                  <a:cubicBezTo>
                    <a:pt x="205719" y="170768"/>
                    <a:pt x="199142" y="171381"/>
                    <a:pt x="190471" y="168060"/>
                  </a:cubicBezTo>
                  <a:cubicBezTo>
                    <a:pt x="184247" y="165680"/>
                    <a:pt x="177404" y="161356"/>
                    <a:pt x="170227" y="155691"/>
                  </a:cubicBezTo>
                  <a:cubicBezTo>
                    <a:pt x="166814" y="153001"/>
                    <a:pt x="163553" y="150244"/>
                    <a:pt x="160105" y="147068"/>
                  </a:cubicBezTo>
                  <a:cubicBezTo>
                    <a:pt x="158665" y="145745"/>
                    <a:pt x="154366" y="141755"/>
                    <a:pt x="153735" y="141197"/>
                  </a:cubicBezTo>
                  <a:cubicBezTo>
                    <a:pt x="144796" y="133254"/>
                    <a:pt x="137212" y="122913"/>
                    <a:pt x="130490" y="111455"/>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1" name="Google Shape;3181;p29"/>
            <p:cNvSpPr/>
            <p:nvPr/>
          </p:nvSpPr>
          <p:spPr>
            <a:xfrm>
              <a:off x="3286488" y="2122595"/>
              <a:ext cx="259255" cy="83081"/>
            </a:xfrm>
            <a:custGeom>
              <a:rect b="b" l="l" r="r" t="t"/>
              <a:pathLst>
                <a:path extrusionOk="0" h="53002" w="165394">
                  <a:moveTo>
                    <a:pt x="156539" y="233"/>
                  </a:moveTo>
                  <a:cubicBezTo>
                    <a:pt x="154784" y="694"/>
                    <a:pt x="153156" y="1787"/>
                    <a:pt x="152167" y="3481"/>
                  </a:cubicBezTo>
                  <a:cubicBezTo>
                    <a:pt x="126117" y="48161"/>
                    <a:pt x="48933" y="51871"/>
                    <a:pt x="12598" y="6852"/>
                  </a:cubicBezTo>
                  <a:cubicBezTo>
                    <a:pt x="10132" y="3803"/>
                    <a:pt x="5645" y="3269"/>
                    <a:pt x="2597" y="5728"/>
                  </a:cubicBezTo>
                  <a:cubicBezTo>
                    <a:pt x="-452" y="8187"/>
                    <a:pt x="-858" y="12675"/>
                    <a:pt x="1601" y="15723"/>
                  </a:cubicBezTo>
                  <a:cubicBezTo>
                    <a:pt x="44052" y="68314"/>
                    <a:pt x="133252" y="64045"/>
                    <a:pt x="164414" y="10598"/>
                  </a:cubicBezTo>
                  <a:cubicBezTo>
                    <a:pt x="166388" y="7216"/>
                    <a:pt x="165295" y="2953"/>
                    <a:pt x="161913" y="980"/>
                  </a:cubicBezTo>
                  <a:cubicBezTo>
                    <a:pt x="160224" y="-4"/>
                    <a:pt x="158294" y="-235"/>
                    <a:pt x="156539" y="233"/>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2" name="Google Shape;3182;p29"/>
            <p:cNvSpPr/>
            <p:nvPr/>
          </p:nvSpPr>
          <p:spPr>
            <a:xfrm>
              <a:off x="3277283" y="1980305"/>
              <a:ext cx="74859" cy="74859"/>
            </a:xfrm>
            <a:custGeom>
              <a:rect b="b" l="l" r="r" t="t"/>
              <a:pathLst>
                <a:path extrusionOk="0" h="47757" w="47757">
                  <a:moveTo>
                    <a:pt x="0" y="23882"/>
                  </a:moveTo>
                  <a:cubicBezTo>
                    <a:pt x="0" y="10693"/>
                    <a:pt x="10693" y="0"/>
                    <a:pt x="23882" y="0"/>
                  </a:cubicBezTo>
                  <a:cubicBezTo>
                    <a:pt x="37071" y="0"/>
                    <a:pt x="47758" y="10693"/>
                    <a:pt x="47758" y="23882"/>
                  </a:cubicBezTo>
                  <a:cubicBezTo>
                    <a:pt x="47758" y="37065"/>
                    <a:pt x="37071" y="47758"/>
                    <a:pt x="23882" y="47758"/>
                  </a:cubicBezTo>
                  <a:cubicBezTo>
                    <a:pt x="10693" y="47758"/>
                    <a:pt x="0" y="37065"/>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3" name="Google Shape;3183;p29"/>
            <p:cNvSpPr/>
            <p:nvPr/>
          </p:nvSpPr>
          <p:spPr>
            <a:xfrm>
              <a:off x="3472261" y="1982677"/>
              <a:ext cx="74861" cy="74859"/>
            </a:xfrm>
            <a:custGeom>
              <a:rect b="b" l="l" r="r" t="t"/>
              <a:pathLst>
                <a:path extrusionOk="0" h="47757" w="47758">
                  <a:moveTo>
                    <a:pt x="0" y="23882"/>
                  </a:moveTo>
                  <a:cubicBezTo>
                    <a:pt x="0" y="10693"/>
                    <a:pt x="10687" y="0"/>
                    <a:pt x="23876" y="0"/>
                  </a:cubicBezTo>
                  <a:cubicBezTo>
                    <a:pt x="37065" y="0"/>
                    <a:pt x="47758" y="10693"/>
                    <a:pt x="47758" y="23882"/>
                  </a:cubicBezTo>
                  <a:cubicBezTo>
                    <a:pt x="47758" y="37071"/>
                    <a:pt x="37065" y="47758"/>
                    <a:pt x="23876" y="47758"/>
                  </a:cubicBezTo>
                  <a:cubicBezTo>
                    <a:pt x="10687" y="47758"/>
                    <a:pt x="0" y="37071"/>
                    <a:pt x="0" y="23882"/>
                  </a:cubicBezTo>
                  <a:close/>
                </a:path>
              </a:pathLst>
            </a:custGeom>
            <a:solidFill>
              <a:srgbClr val="F5F5F4"/>
            </a:solidFill>
            <a:ln>
              <a:noFill/>
            </a:ln>
            <a:effectLst>
              <a:outerShdw rotWithShape="0" algn="tl" dir="2700000" dist="127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84" name="Google Shape;3184;p29"/>
            <p:cNvGrpSpPr/>
            <p:nvPr/>
          </p:nvGrpSpPr>
          <p:grpSpPr>
            <a:xfrm rot="-1651711">
              <a:off x="2948848" y="1662516"/>
              <a:ext cx="528996" cy="238569"/>
              <a:chOff x="5312399" y="1064680"/>
              <a:chExt cx="528985" cy="238564"/>
            </a:xfrm>
          </p:grpSpPr>
          <p:sp>
            <p:nvSpPr>
              <p:cNvPr id="3185" name="Google Shape;3185;p29"/>
              <p:cNvSpPr/>
              <p:nvPr/>
            </p:nvSpPr>
            <p:spPr>
              <a:xfrm>
                <a:off x="5312399" y="1065778"/>
                <a:ext cx="524196" cy="237466"/>
              </a:xfrm>
              <a:custGeom>
                <a:rect b="b" l="l" r="r" t="t"/>
                <a:pathLst>
                  <a:path extrusionOk="0" h="237466" w="524196">
                    <a:moveTo>
                      <a:pt x="102416" y="949"/>
                    </a:moveTo>
                    <a:cubicBezTo>
                      <a:pt x="130783" y="4185"/>
                      <a:pt x="171249" y="45612"/>
                      <a:pt x="212960" y="66360"/>
                    </a:cubicBezTo>
                    <a:lnTo>
                      <a:pt x="221978" y="68883"/>
                    </a:lnTo>
                    <a:lnTo>
                      <a:pt x="222325" y="52927"/>
                    </a:lnTo>
                    <a:cubicBezTo>
                      <a:pt x="222554" y="27782"/>
                      <a:pt x="294229" y="23142"/>
                      <a:pt x="305822" y="47575"/>
                    </a:cubicBezTo>
                    <a:cubicBezTo>
                      <a:pt x="307452" y="51008"/>
                      <a:pt x="308946" y="56055"/>
                      <a:pt x="310293" y="62282"/>
                    </a:cubicBezTo>
                    <a:lnTo>
                      <a:pt x="310783" y="65253"/>
                    </a:lnTo>
                    <a:lnTo>
                      <a:pt x="330616" y="54708"/>
                    </a:lnTo>
                    <a:cubicBezTo>
                      <a:pt x="347925" y="42204"/>
                      <a:pt x="359772" y="28386"/>
                      <a:pt x="373773" y="23495"/>
                    </a:cubicBezTo>
                    <a:cubicBezTo>
                      <a:pt x="448783" y="-2689"/>
                      <a:pt x="517125" y="52995"/>
                      <a:pt x="523202" y="126165"/>
                    </a:cubicBezTo>
                    <a:cubicBezTo>
                      <a:pt x="535325" y="272284"/>
                      <a:pt x="434414" y="241991"/>
                      <a:pt x="342162" y="210679"/>
                    </a:cubicBezTo>
                    <a:lnTo>
                      <a:pt x="316983" y="202297"/>
                    </a:lnTo>
                    <a:lnTo>
                      <a:pt x="316420" y="208096"/>
                    </a:lnTo>
                    <a:cubicBezTo>
                      <a:pt x="315625" y="212868"/>
                      <a:pt x="314620" y="216217"/>
                      <a:pt x="313393" y="217710"/>
                    </a:cubicBezTo>
                    <a:cubicBezTo>
                      <a:pt x="300087" y="233903"/>
                      <a:pt x="248452" y="238474"/>
                      <a:pt x="228526" y="213680"/>
                    </a:cubicBezTo>
                    <a:cubicBezTo>
                      <a:pt x="227013" y="211796"/>
                      <a:pt x="225775" y="208543"/>
                      <a:pt x="224768" y="204208"/>
                    </a:cubicBezTo>
                    <a:lnTo>
                      <a:pt x="222608" y="189672"/>
                    </a:lnTo>
                    <a:lnTo>
                      <a:pt x="217834" y="190243"/>
                    </a:lnTo>
                    <a:cubicBezTo>
                      <a:pt x="174994" y="203715"/>
                      <a:pt x="124618" y="237451"/>
                      <a:pt x="89957" y="237466"/>
                    </a:cubicBezTo>
                    <a:cubicBezTo>
                      <a:pt x="57210" y="237475"/>
                      <a:pt x="2509" y="223291"/>
                      <a:pt x="584" y="161856"/>
                    </a:cubicBezTo>
                    <a:cubicBezTo>
                      <a:pt x="-1521" y="94609"/>
                      <a:pt x="-3579" y="-11118"/>
                      <a:pt x="102416" y="949"/>
                    </a:cubicBezTo>
                    <a:close/>
                  </a:path>
                </a:pathLst>
              </a:custGeom>
              <a:solidFill>
                <a:srgbClr val="DE1C0F"/>
              </a:solidFill>
              <a:ln>
                <a:noFill/>
              </a:ln>
              <a:effectLst>
                <a:outerShdw rotWithShape="0" algn="tl" dir="2700000" dist="254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86" name="Google Shape;3186;p29"/>
              <p:cNvGrpSpPr/>
              <p:nvPr/>
            </p:nvGrpSpPr>
            <p:grpSpPr>
              <a:xfrm>
                <a:off x="5317197" y="1064680"/>
                <a:ext cx="524187" cy="237459"/>
                <a:chOff x="2945069" y="1228326"/>
                <a:chExt cx="334175" cy="151383"/>
              </a:xfrm>
            </p:grpSpPr>
            <p:sp>
              <p:nvSpPr>
                <p:cNvPr id="3187" name="Google Shape;3187;p29"/>
                <p:cNvSpPr/>
                <p:nvPr/>
              </p:nvSpPr>
              <p:spPr>
                <a:xfrm>
                  <a:off x="2945069" y="1228326"/>
                  <a:ext cx="334175" cy="151383"/>
                </a:xfrm>
                <a:custGeom>
                  <a:rect b="b" l="l" r="r" t="t"/>
                  <a:pathLst>
                    <a:path extrusionOk="0" h="151383" w="334175">
                      <a:moveTo>
                        <a:pt x="162361" y="49747"/>
                      </a:moveTo>
                      <a:cubicBezTo>
                        <a:pt x="127227" y="49389"/>
                        <a:pt x="89403" y="3356"/>
                        <a:pt x="65291" y="605"/>
                      </a:cubicBezTo>
                      <a:cubicBezTo>
                        <a:pt x="-2281" y="-7088"/>
                        <a:pt x="-969" y="60313"/>
                        <a:pt x="373" y="103183"/>
                      </a:cubicBezTo>
                      <a:cubicBezTo>
                        <a:pt x="1600" y="142348"/>
                        <a:pt x="36472" y="151390"/>
                        <a:pt x="57348" y="151384"/>
                      </a:cubicBezTo>
                      <a:cubicBezTo>
                        <a:pt x="86810" y="151372"/>
                        <a:pt x="134082" y="113141"/>
                        <a:pt x="164031" y="118272"/>
                      </a:cubicBezTo>
                      <a:cubicBezTo>
                        <a:pt x="226046" y="128898"/>
                        <a:pt x="343846" y="204631"/>
                        <a:pt x="333542" y="80430"/>
                      </a:cubicBezTo>
                      <a:cubicBezTo>
                        <a:pt x="329668" y="33784"/>
                        <a:pt x="286100" y="-1714"/>
                        <a:pt x="238281" y="14978"/>
                      </a:cubicBezTo>
                      <a:cubicBezTo>
                        <a:pt x="220429" y="21214"/>
                        <a:pt x="208072" y="50215"/>
                        <a:pt x="162361" y="4974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8" name="Google Shape;3188;p29"/>
                <p:cNvSpPr/>
                <p:nvPr/>
              </p:nvSpPr>
              <p:spPr>
                <a:xfrm>
                  <a:off x="3008549" y="1261520"/>
                  <a:ext cx="86110" cy="49301"/>
                </a:xfrm>
                <a:custGeom>
                  <a:rect b="b" l="l" r="r" t="t"/>
                  <a:pathLst>
                    <a:path extrusionOk="0" h="49301" w="86110">
                      <a:moveTo>
                        <a:pt x="86111" y="49301"/>
                      </a:moveTo>
                      <a:cubicBezTo>
                        <a:pt x="86111" y="49301"/>
                        <a:pt x="40776" y="20319"/>
                        <a:pt x="33465" y="14143"/>
                      </a:cubicBezTo>
                      <a:cubicBezTo>
                        <a:pt x="29840" y="11083"/>
                        <a:pt x="-8196" y="-10206"/>
                        <a:pt x="1610" y="6061"/>
                      </a:cubicBezTo>
                      <a:cubicBezTo>
                        <a:pt x="7798" y="16323"/>
                        <a:pt x="86111" y="49301"/>
                        <a:pt x="86111" y="49301"/>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9" name="Google Shape;3189;p29"/>
                <p:cNvSpPr/>
                <p:nvPr/>
              </p:nvSpPr>
              <p:spPr>
                <a:xfrm>
                  <a:off x="3133607" y="1256856"/>
                  <a:ext cx="86110" cy="49301"/>
                </a:xfrm>
                <a:custGeom>
                  <a:rect b="b" l="l" r="r" t="t"/>
                  <a:pathLst>
                    <a:path extrusionOk="0" h="49301" w="86110">
                      <a:moveTo>
                        <a:pt x="0" y="49301"/>
                      </a:moveTo>
                      <a:cubicBezTo>
                        <a:pt x="0" y="49301"/>
                        <a:pt x="45335" y="20319"/>
                        <a:pt x="52646" y="14143"/>
                      </a:cubicBezTo>
                      <a:cubicBezTo>
                        <a:pt x="56271" y="11083"/>
                        <a:pt x="94307" y="-10206"/>
                        <a:pt x="84500" y="6061"/>
                      </a:cubicBezTo>
                      <a:cubicBezTo>
                        <a:pt x="78313" y="16323"/>
                        <a:pt x="0" y="49301"/>
                        <a:pt x="0" y="49301"/>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0" name="Google Shape;3190;p29"/>
                <p:cNvSpPr/>
                <p:nvPr/>
              </p:nvSpPr>
              <p:spPr>
                <a:xfrm>
                  <a:off x="2984294" y="1327847"/>
                  <a:ext cx="112946" cy="22002"/>
                </a:xfrm>
                <a:custGeom>
                  <a:rect b="b" l="l" r="r" t="t"/>
                  <a:pathLst>
                    <a:path extrusionOk="0" h="22002" w="112946">
                      <a:moveTo>
                        <a:pt x="112946" y="0"/>
                      </a:moveTo>
                      <a:cubicBezTo>
                        <a:pt x="112946" y="0"/>
                        <a:pt x="-6901" y="5489"/>
                        <a:pt x="313" y="19971"/>
                      </a:cubicBezTo>
                      <a:cubicBezTo>
                        <a:pt x="5280" y="29936"/>
                        <a:pt x="112946" y="0"/>
                        <a:pt x="112946" y="0"/>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1" name="Google Shape;3191;p29"/>
                <p:cNvSpPr/>
                <p:nvPr/>
              </p:nvSpPr>
              <p:spPr>
                <a:xfrm>
                  <a:off x="3131026" y="1323190"/>
                  <a:ext cx="112946" cy="21996"/>
                </a:xfrm>
                <a:custGeom>
                  <a:rect b="b" l="l" r="r" t="t"/>
                  <a:pathLst>
                    <a:path extrusionOk="0" h="21996" w="112946">
                      <a:moveTo>
                        <a:pt x="0" y="0"/>
                      </a:moveTo>
                      <a:cubicBezTo>
                        <a:pt x="0" y="0"/>
                        <a:pt x="119847" y="5483"/>
                        <a:pt x="112633" y="19965"/>
                      </a:cubicBezTo>
                      <a:cubicBezTo>
                        <a:pt x="107672" y="29930"/>
                        <a:pt x="0" y="0"/>
                        <a:pt x="0" y="0"/>
                      </a:cubicBezTo>
                      <a:close/>
                    </a:path>
                  </a:pathLst>
                </a:custGeom>
                <a:solidFill>
                  <a:srgbClr val="000000">
                    <a:alpha val="15294"/>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2" name="Google Shape;3192;p29"/>
                <p:cNvSpPr/>
                <p:nvPr/>
              </p:nvSpPr>
              <p:spPr>
                <a:xfrm>
                  <a:off x="3085791" y="1248389"/>
                  <a:ext cx="62480" cy="127241"/>
                </a:xfrm>
                <a:custGeom>
                  <a:rect b="b" l="l" r="r" t="t"/>
                  <a:pathLst>
                    <a:path extrusionOk="0" h="127241" w="62480">
                      <a:moveTo>
                        <a:pt x="59067" y="118727"/>
                      </a:moveTo>
                      <a:cubicBezTo>
                        <a:pt x="50584" y="129050"/>
                        <a:pt x="17667" y="131964"/>
                        <a:pt x="4964" y="116158"/>
                      </a:cubicBezTo>
                      <a:cubicBezTo>
                        <a:pt x="-2754" y="106552"/>
                        <a:pt x="768" y="41052"/>
                        <a:pt x="1011" y="13678"/>
                      </a:cubicBezTo>
                      <a:cubicBezTo>
                        <a:pt x="1157" y="-2352"/>
                        <a:pt x="46850" y="-5310"/>
                        <a:pt x="54240" y="10266"/>
                      </a:cubicBezTo>
                      <a:cubicBezTo>
                        <a:pt x="62553" y="27778"/>
                        <a:pt x="65322" y="111112"/>
                        <a:pt x="59067" y="118727"/>
                      </a:cubicBezTo>
                      <a:close/>
                    </a:path>
                  </a:pathLst>
                </a:custGeom>
                <a:solidFill>
                  <a:srgbClr val="DE1C0F"/>
                </a:solidFill>
                <a:ln cap="rnd" cmpd="sng" w="9525">
                  <a:solidFill>
                    <a:srgbClr val="A4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193" name="Google Shape;3193;p29"/>
            <p:cNvGrpSpPr/>
            <p:nvPr/>
          </p:nvGrpSpPr>
          <p:grpSpPr>
            <a:xfrm>
              <a:off x="3195759" y="2549484"/>
              <a:ext cx="413434" cy="413434"/>
              <a:chOff x="4416572" y="1642227"/>
              <a:chExt cx="256951" cy="256951"/>
            </a:xfrm>
          </p:grpSpPr>
          <p:grpSp>
            <p:nvGrpSpPr>
              <p:cNvPr id="3194" name="Google Shape;3194;p29"/>
              <p:cNvGrpSpPr/>
              <p:nvPr/>
            </p:nvGrpSpPr>
            <p:grpSpPr>
              <a:xfrm>
                <a:off x="4416572" y="1642227"/>
                <a:ext cx="256951" cy="256951"/>
                <a:chOff x="3025916" y="1405541"/>
                <a:chExt cx="163809" cy="163809"/>
              </a:xfrm>
            </p:grpSpPr>
            <p:sp>
              <p:nvSpPr>
                <p:cNvPr id="3195" name="Google Shape;3195;p29"/>
                <p:cNvSpPr/>
                <p:nvPr/>
              </p:nvSpPr>
              <p:spPr>
                <a:xfrm>
                  <a:off x="3025916" y="1405541"/>
                  <a:ext cx="163809" cy="163809"/>
                </a:xfrm>
                <a:custGeom>
                  <a:rect b="b" l="l" r="r" t="t"/>
                  <a:pathLst>
                    <a:path extrusionOk="0" h="163809" w="163809">
                      <a:moveTo>
                        <a:pt x="0" y="81902"/>
                      </a:moveTo>
                      <a:cubicBezTo>
                        <a:pt x="0" y="36670"/>
                        <a:pt x="36670" y="0"/>
                        <a:pt x="81908" y="0"/>
                      </a:cubicBezTo>
                      <a:cubicBezTo>
                        <a:pt x="127140" y="0"/>
                        <a:pt x="163810" y="36670"/>
                        <a:pt x="163810" y="81902"/>
                      </a:cubicBezTo>
                      <a:cubicBezTo>
                        <a:pt x="163810" y="127139"/>
                        <a:pt x="127140" y="163809"/>
                        <a:pt x="81908" y="163809"/>
                      </a:cubicBezTo>
                      <a:cubicBezTo>
                        <a:pt x="36670" y="163809"/>
                        <a:pt x="0" y="127139"/>
                        <a:pt x="0" y="81902"/>
                      </a:cubicBezTo>
                      <a:close/>
                    </a:path>
                  </a:pathLst>
                </a:custGeom>
                <a:solidFill>
                  <a:srgbClr val="DE1C0F"/>
                </a:solidFill>
                <a:ln>
                  <a:noFill/>
                </a:ln>
                <a:effectLst>
                  <a:outerShdw blurRad="25400" sx="110000" rotWithShape="0" algn="ctr" sy="110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96" name="Google Shape;3196;p29"/>
                <p:cNvGrpSpPr/>
                <p:nvPr/>
              </p:nvGrpSpPr>
              <p:grpSpPr>
                <a:xfrm>
                  <a:off x="3026226" y="1406561"/>
                  <a:ext cx="163311" cy="161896"/>
                  <a:chOff x="3026226" y="1406561"/>
                  <a:chExt cx="163311" cy="161896"/>
                </a:xfrm>
              </p:grpSpPr>
              <p:sp>
                <p:nvSpPr>
                  <p:cNvPr id="3197" name="Google Shape;3197;p29"/>
                  <p:cNvSpPr/>
                  <p:nvPr/>
                </p:nvSpPr>
                <p:spPr>
                  <a:xfrm>
                    <a:off x="3109178" y="1433188"/>
                    <a:ext cx="75884" cy="54910"/>
                  </a:xfrm>
                  <a:custGeom>
                    <a:rect b="b" l="l" r="r" t="t"/>
                    <a:pathLst>
                      <a:path extrusionOk="0" h="54910" w="75884">
                        <a:moveTo>
                          <a:pt x="59155" y="0"/>
                        </a:moveTo>
                        <a:cubicBezTo>
                          <a:pt x="52658" y="3795"/>
                          <a:pt x="46446" y="6576"/>
                          <a:pt x="40301" y="11313"/>
                        </a:cubicBezTo>
                        <a:cubicBezTo>
                          <a:pt x="30118" y="19170"/>
                          <a:pt x="22534" y="28035"/>
                          <a:pt x="15788" y="35820"/>
                        </a:cubicBezTo>
                        <a:cubicBezTo>
                          <a:pt x="6649" y="46385"/>
                          <a:pt x="0" y="54911"/>
                          <a:pt x="0" y="54911"/>
                        </a:cubicBezTo>
                        <a:cubicBezTo>
                          <a:pt x="0" y="54911"/>
                          <a:pt x="8963" y="48808"/>
                          <a:pt x="20736" y="42657"/>
                        </a:cubicBezTo>
                        <a:cubicBezTo>
                          <a:pt x="29432" y="38115"/>
                          <a:pt x="39305" y="33294"/>
                          <a:pt x="50199" y="31345"/>
                        </a:cubicBezTo>
                        <a:cubicBezTo>
                          <a:pt x="59131" y="29748"/>
                          <a:pt x="67857" y="30039"/>
                          <a:pt x="75884" y="30871"/>
                        </a:cubicBezTo>
                        <a:cubicBezTo>
                          <a:pt x="72380" y="19328"/>
                          <a:pt x="66994" y="8768"/>
                          <a:pt x="5915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8" name="Google Shape;3198;p29"/>
                  <p:cNvSpPr/>
                  <p:nvPr/>
                </p:nvSpPr>
                <p:spPr>
                  <a:xfrm>
                    <a:off x="3030701" y="1486920"/>
                    <a:ext cx="75647" cy="54910"/>
                  </a:xfrm>
                  <a:custGeom>
                    <a:rect b="b" l="l" r="r" t="t"/>
                    <a:pathLst>
                      <a:path extrusionOk="0" h="54910" w="75647">
                        <a:moveTo>
                          <a:pt x="75647" y="0"/>
                        </a:moveTo>
                        <a:cubicBezTo>
                          <a:pt x="75647" y="0"/>
                          <a:pt x="66770" y="5841"/>
                          <a:pt x="54911" y="12017"/>
                        </a:cubicBezTo>
                        <a:cubicBezTo>
                          <a:pt x="46246" y="16535"/>
                          <a:pt x="36281" y="21392"/>
                          <a:pt x="25455" y="23329"/>
                        </a:cubicBezTo>
                        <a:cubicBezTo>
                          <a:pt x="16547" y="24926"/>
                          <a:pt x="8009" y="24629"/>
                          <a:pt x="0" y="23803"/>
                        </a:cubicBezTo>
                        <a:cubicBezTo>
                          <a:pt x="3528" y="35492"/>
                          <a:pt x="8762" y="46064"/>
                          <a:pt x="16735" y="54911"/>
                        </a:cubicBezTo>
                        <a:cubicBezTo>
                          <a:pt x="23172" y="51140"/>
                          <a:pt x="29262" y="48292"/>
                          <a:pt x="35352" y="43598"/>
                        </a:cubicBezTo>
                        <a:cubicBezTo>
                          <a:pt x="45590" y="35698"/>
                          <a:pt x="53575" y="26906"/>
                          <a:pt x="60333" y="19091"/>
                        </a:cubicBezTo>
                        <a:cubicBezTo>
                          <a:pt x="69405" y="8592"/>
                          <a:pt x="75647" y="0"/>
                          <a:pt x="75647"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9" name="Google Shape;3199;p29"/>
                  <p:cNvSpPr/>
                  <p:nvPr/>
                </p:nvSpPr>
                <p:spPr>
                  <a:xfrm>
                    <a:off x="3107763" y="1489750"/>
                    <a:ext cx="57266" cy="73995"/>
                  </a:xfrm>
                  <a:custGeom>
                    <a:rect b="b" l="l" r="r" t="t"/>
                    <a:pathLst>
                      <a:path extrusionOk="0" h="73995" w="57266">
                        <a:moveTo>
                          <a:pt x="0" y="0"/>
                        </a:moveTo>
                        <a:cubicBezTo>
                          <a:pt x="0" y="0"/>
                          <a:pt x="5933" y="8276"/>
                          <a:pt x="12490" y="19322"/>
                        </a:cubicBezTo>
                        <a:cubicBezTo>
                          <a:pt x="17591" y="27914"/>
                          <a:pt x="23135" y="37909"/>
                          <a:pt x="25691" y="49015"/>
                        </a:cubicBezTo>
                        <a:cubicBezTo>
                          <a:pt x="27677" y="57662"/>
                          <a:pt x="27738" y="66077"/>
                          <a:pt x="27337" y="73996"/>
                        </a:cubicBezTo>
                        <a:cubicBezTo>
                          <a:pt x="38619" y="69976"/>
                          <a:pt x="48887" y="64298"/>
                          <a:pt x="57267" y="56089"/>
                        </a:cubicBezTo>
                        <a:cubicBezTo>
                          <a:pt x="53223" y="49901"/>
                          <a:pt x="50181" y="43969"/>
                          <a:pt x="45250" y="38176"/>
                        </a:cubicBezTo>
                        <a:cubicBezTo>
                          <a:pt x="36670" y="28102"/>
                          <a:pt x="27349" y="20324"/>
                          <a:pt x="19091" y="13905"/>
                        </a:cubicBezTo>
                        <a:cubicBezTo>
                          <a:pt x="8440" y="5617"/>
                          <a:pt x="0" y="0"/>
                          <a:pt x="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0" name="Google Shape;3200;p29"/>
                  <p:cNvSpPr/>
                  <p:nvPr/>
                </p:nvSpPr>
                <p:spPr>
                  <a:xfrm>
                    <a:off x="3050497" y="1411036"/>
                    <a:ext cx="57503" cy="74001"/>
                  </a:xfrm>
                  <a:custGeom>
                    <a:rect b="b" l="l" r="r" t="t"/>
                    <a:pathLst>
                      <a:path extrusionOk="0" h="74001" w="57503">
                        <a:moveTo>
                          <a:pt x="29930" y="0"/>
                        </a:moveTo>
                        <a:cubicBezTo>
                          <a:pt x="18720" y="4026"/>
                          <a:pt x="8343" y="9740"/>
                          <a:pt x="0" y="17913"/>
                        </a:cubicBezTo>
                        <a:cubicBezTo>
                          <a:pt x="4068" y="24143"/>
                          <a:pt x="7050" y="30221"/>
                          <a:pt x="12023" y="36057"/>
                        </a:cubicBezTo>
                        <a:cubicBezTo>
                          <a:pt x="20560" y="46082"/>
                          <a:pt x="29948" y="53684"/>
                          <a:pt x="38182" y="60096"/>
                        </a:cubicBezTo>
                        <a:cubicBezTo>
                          <a:pt x="48893" y="68434"/>
                          <a:pt x="57504" y="73996"/>
                          <a:pt x="57504" y="74002"/>
                        </a:cubicBezTo>
                        <a:cubicBezTo>
                          <a:pt x="57504" y="74002"/>
                          <a:pt x="51334" y="65950"/>
                          <a:pt x="44776" y="54911"/>
                        </a:cubicBezTo>
                        <a:cubicBezTo>
                          <a:pt x="39676" y="46319"/>
                          <a:pt x="34369" y="36093"/>
                          <a:pt x="31818" y="24981"/>
                        </a:cubicBezTo>
                        <a:cubicBezTo>
                          <a:pt x="29833" y="16340"/>
                          <a:pt x="29535" y="7918"/>
                          <a:pt x="29930"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1" name="Google Shape;3201;p29"/>
                  <p:cNvSpPr/>
                  <p:nvPr/>
                </p:nvSpPr>
                <p:spPr>
                  <a:xfrm>
                    <a:off x="3104603" y="1406561"/>
                    <a:ext cx="43929" cy="83656"/>
                  </a:xfrm>
                  <a:custGeom>
                    <a:rect b="b" l="l" r="r" t="t"/>
                    <a:pathLst>
                      <a:path extrusionOk="0" h="83656" w="43929">
                        <a:moveTo>
                          <a:pt x="7879" y="0"/>
                        </a:moveTo>
                        <a:cubicBezTo>
                          <a:pt x="5438" y="8131"/>
                          <a:pt x="2596" y="15697"/>
                          <a:pt x="1278" y="24507"/>
                        </a:cubicBezTo>
                        <a:cubicBezTo>
                          <a:pt x="-458" y="36111"/>
                          <a:pt x="-46" y="46343"/>
                          <a:pt x="337" y="56089"/>
                        </a:cubicBezTo>
                        <a:cubicBezTo>
                          <a:pt x="726" y="66181"/>
                          <a:pt x="841" y="71427"/>
                          <a:pt x="1515" y="75884"/>
                        </a:cubicBezTo>
                        <a:cubicBezTo>
                          <a:pt x="1794" y="76224"/>
                          <a:pt x="3397" y="78477"/>
                          <a:pt x="3397" y="78477"/>
                        </a:cubicBezTo>
                        <a:cubicBezTo>
                          <a:pt x="3397" y="78477"/>
                          <a:pt x="1898" y="77384"/>
                          <a:pt x="1746" y="77293"/>
                        </a:cubicBezTo>
                        <a:cubicBezTo>
                          <a:pt x="2001" y="78896"/>
                          <a:pt x="2456" y="83657"/>
                          <a:pt x="2456" y="83657"/>
                        </a:cubicBezTo>
                        <a:cubicBezTo>
                          <a:pt x="2456" y="83657"/>
                          <a:pt x="5516" y="71239"/>
                          <a:pt x="10702" y="57030"/>
                        </a:cubicBezTo>
                        <a:cubicBezTo>
                          <a:pt x="13763" y="48656"/>
                          <a:pt x="16574" y="39864"/>
                          <a:pt x="22252" y="32049"/>
                        </a:cubicBezTo>
                        <a:cubicBezTo>
                          <a:pt x="28579" y="23335"/>
                          <a:pt x="36552" y="16644"/>
                          <a:pt x="43929" y="11313"/>
                        </a:cubicBezTo>
                        <a:cubicBezTo>
                          <a:pt x="33115" y="4955"/>
                          <a:pt x="21134" y="789"/>
                          <a:pt x="7879"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2" name="Google Shape;3202;p29"/>
                  <p:cNvSpPr/>
                  <p:nvPr/>
                </p:nvSpPr>
                <p:spPr>
                  <a:xfrm>
                    <a:off x="3066995" y="1484564"/>
                    <a:ext cx="44041" cy="83893"/>
                  </a:xfrm>
                  <a:custGeom>
                    <a:rect b="b" l="l" r="r" t="t"/>
                    <a:pathLst>
                      <a:path extrusionOk="0" h="83893" w="44041">
                        <a:moveTo>
                          <a:pt x="41716" y="0"/>
                        </a:moveTo>
                        <a:cubicBezTo>
                          <a:pt x="41716" y="0"/>
                          <a:pt x="38650" y="12430"/>
                          <a:pt x="33464" y="26627"/>
                        </a:cubicBezTo>
                        <a:cubicBezTo>
                          <a:pt x="30409" y="35012"/>
                          <a:pt x="27361" y="43787"/>
                          <a:pt x="21684" y="51608"/>
                        </a:cubicBezTo>
                        <a:cubicBezTo>
                          <a:pt x="15363" y="60303"/>
                          <a:pt x="7372" y="67019"/>
                          <a:pt x="0" y="72350"/>
                        </a:cubicBezTo>
                        <a:cubicBezTo>
                          <a:pt x="10900" y="78775"/>
                          <a:pt x="22910" y="83134"/>
                          <a:pt x="36294" y="83893"/>
                        </a:cubicBezTo>
                        <a:cubicBezTo>
                          <a:pt x="38741" y="75739"/>
                          <a:pt x="41570" y="68233"/>
                          <a:pt x="42894" y="59386"/>
                        </a:cubicBezTo>
                        <a:cubicBezTo>
                          <a:pt x="44631" y="47764"/>
                          <a:pt x="43981" y="37326"/>
                          <a:pt x="43598" y="27574"/>
                        </a:cubicBezTo>
                        <a:cubicBezTo>
                          <a:pt x="43204" y="17506"/>
                          <a:pt x="43325" y="12229"/>
                          <a:pt x="42657" y="7779"/>
                        </a:cubicBezTo>
                        <a:cubicBezTo>
                          <a:pt x="42378" y="7432"/>
                          <a:pt x="40769" y="5186"/>
                          <a:pt x="40769" y="5186"/>
                        </a:cubicBezTo>
                        <a:cubicBezTo>
                          <a:pt x="40769" y="5186"/>
                          <a:pt x="42268" y="6273"/>
                          <a:pt x="42420" y="6364"/>
                        </a:cubicBezTo>
                        <a:cubicBezTo>
                          <a:pt x="42305" y="5653"/>
                          <a:pt x="42256" y="3947"/>
                          <a:pt x="42184" y="3534"/>
                        </a:cubicBezTo>
                        <a:cubicBezTo>
                          <a:pt x="42092" y="3018"/>
                          <a:pt x="41716" y="0"/>
                          <a:pt x="41716"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3" name="Google Shape;3203;p29"/>
                  <p:cNvSpPr/>
                  <p:nvPr/>
                </p:nvSpPr>
                <p:spPr>
                  <a:xfrm>
                    <a:off x="3109176" y="1483086"/>
                    <a:ext cx="80361" cy="42246"/>
                  </a:xfrm>
                  <a:custGeom>
                    <a:rect b="b" l="l" r="r" t="t"/>
                    <a:pathLst>
                      <a:path extrusionOk="0" h="42246" w="80361">
                        <a:moveTo>
                          <a:pt x="55386" y="537"/>
                        </a:moveTo>
                        <a:cubicBezTo>
                          <a:pt x="43606" y="-647"/>
                          <a:pt x="33101" y="373"/>
                          <a:pt x="23331" y="1241"/>
                        </a:cubicBezTo>
                        <a:cubicBezTo>
                          <a:pt x="12316" y="2219"/>
                          <a:pt x="6317" y="2771"/>
                          <a:pt x="2358" y="3597"/>
                        </a:cubicBezTo>
                        <a:cubicBezTo>
                          <a:pt x="2103" y="3792"/>
                          <a:pt x="2" y="5012"/>
                          <a:pt x="2" y="5012"/>
                        </a:cubicBezTo>
                        <a:cubicBezTo>
                          <a:pt x="8" y="5049"/>
                          <a:pt x="-4" y="5212"/>
                          <a:pt x="2" y="5249"/>
                        </a:cubicBezTo>
                        <a:cubicBezTo>
                          <a:pt x="3111" y="5638"/>
                          <a:pt x="10616" y="7769"/>
                          <a:pt x="22390" y="11376"/>
                        </a:cubicBezTo>
                        <a:cubicBezTo>
                          <a:pt x="31061" y="14029"/>
                          <a:pt x="40279" y="16567"/>
                          <a:pt x="48549" y="21978"/>
                        </a:cubicBezTo>
                        <a:cubicBezTo>
                          <a:pt x="57366" y="27752"/>
                          <a:pt x="64355" y="35258"/>
                          <a:pt x="69996" y="42247"/>
                        </a:cubicBezTo>
                        <a:cubicBezTo>
                          <a:pt x="75843" y="31262"/>
                          <a:pt x="80094" y="19203"/>
                          <a:pt x="80361" y="5953"/>
                        </a:cubicBezTo>
                        <a:cubicBezTo>
                          <a:pt x="72042" y="3889"/>
                          <a:pt x="64355" y="1436"/>
                          <a:pt x="55386" y="537"/>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4" name="Google Shape;3204;p29"/>
                  <p:cNvSpPr/>
                  <p:nvPr/>
                </p:nvSpPr>
                <p:spPr>
                  <a:xfrm>
                    <a:off x="3026226" y="1449449"/>
                    <a:ext cx="84130" cy="42318"/>
                  </a:xfrm>
                  <a:custGeom>
                    <a:rect b="b" l="l" r="r" t="t"/>
                    <a:pathLst>
                      <a:path extrusionOk="0" h="42318" w="84130">
                        <a:moveTo>
                          <a:pt x="10135" y="0"/>
                        </a:moveTo>
                        <a:cubicBezTo>
                          <a:pt x="4244" y="11015"/>
                          <a:pt x="273" y="22995"/>
                          <a:pt x="0" y="36293"/>
                        </a:cubicBezTo>
                        <a:cubicBezTo>
                          <a:pt x="8325" y="38364"/>
                          <a:pt x="16000" y="40811"/>
                          <a:pt x="24981" y="41716"/>
                        </a:cubicBezTo>
                        <a:cubicBezTo>
                          <a:pt x="36828" y="42900"/>
                          <a:pt x="47230" y="42123"/>
                          <a:pt x="57030" y="41242"/>
                        </a:cubicBezTo>
                        <a:cubicBezTo>
                          <a:pt x="68002" y="40259"/>
                          <a:pt x="74087" y="39706"/>
                          <a:pt x="78003" y="38886"/>
                        </a:cubicBezTo>
                        <a:cubicBezTo>
                          <a:pt x="78234" y="38716"/>
                          <a:pt x="80123" y="37471"/>
                          <a:pt x="80123" y="37471"/>
                        </a:cubicBezTo>
                        <a:cubicBezTo>
                          <a:pt x="80123" y="37471"/>
                          <a:pt x="79461" y="38583"/>
                          <a:pt x="79418" y="38649"/>
                        </a:cubicBezTo>
                        <a:cubicBezTo>
                          <a:pt x="80317" y="38455"/>
                          <a:pt x="84130" y="37708"/>
                          <a:pt x="84130" y="37708"/>
                        </a:cubicBezTo>
                        <a:cubicBezTo>
                          <a:pt x="84130" y="37708"/>
                          <a:pt x="71925" y="35213"/>
                          <a:pt x="57734" y="30871"/>
                        </a:cubicBezTo>
                        <a:cubicBezTo>
                          <a:pt x="49063" y="28217"/>
                          <a:pt x="39852" y="25685"/>
                          <a:pt x="31581" y="20269"/>
                        </a:cubicBezTo>
                        <a:cubicBezTo>
                          <a:pt x="22674" y="14440"/>
                          <a:pt x="15794" y="7044"/>
                          <a:pt x="10135" y="0"/>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05" name="Google Shape;3205;p29"/>
                <p:cNvSpPr/>
                <p:nvPr/>
              </p:nvSpPr>
              <p:spPr>
                <a:xfrm>
                  <a:off x="3082558" y="1462176"/>
                  <a:ext cx="50532" cy="50532"/>
                </a:xfrm>
                <a:custGeom>
                  <a:rect b="b" l="l" r="r" t="t"/>
                  <a:pathLst>
                    <a:path extrusionOk="0" h="50532" w="50532">
                      <a:moveTo>
                        <a:pt x="0" y="25266"/>
                      </a:moveTo>
                      <a:cubicBezTo>
                        <a:pt x="0" y="11313"/>
                        <a:pt x="11313" y="0"/>
                        <a:pt x="25266" y="0"/>
                      </a:cubicBezTo>
                      <a:cubicBezTo>
                        <a:pt x="39220" y="0"/>
                        <a:pt x="50533" y="11313"/>
                        <a:pt x="50533" y="25266"/>
                      </a:cubicBezTo>
                      <a:cubicBezTo>
                        <a:pt x="50533" y="39220"/>
                        <a:pt x="39220" y="50533"/>
                        <a:pt x="25266" y="50533"/>
                      </a:cubicBezTo>
                      <a:cubicBezTo>
                        <a:pt x="11313" y="50533"/>
                        <a:pt x="0" y="39220"/>
                        <a:pt x="0" y="25266"/>
                      </a:cubicBezTo>
                      <a:close/>
                    </a:path>
                  </a:pathLst>
                </a:custGeom>
                <a:solidFill>
                  <a:srgbClr val="F5F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06" name="Google Shape;3206;p29"/>
              <p:cNvSpPr/>
              <p:nvPr/>
            </p:nvSpPr>
            <p:spPr>
              <a:xfrm>
                <a:off x="4417327" y="1642940"/>
                <a:ext cx="255600" cy="255600"/>
              </a:xfrm>
              <a:prstGeom prst="ellipse">
                <a:avLst/>
              </a:prstGeom>
              <a:gradFill>
                <a:gsLst>
                  <a:gs pos="0">
                    <a:srgbClr val="FFFDF7">
                      <a:alpha val="25490"/>
                    </a:srgbClr>
                  </a:gs>
                  <a:gs pos="32000">
                    <a:srgbClr val="0C0C0C">
                      <a:alpha val="22352"/>
                    </a:srgbClr>
                  </a:gs>
                  <a:gs pos="54000">
                    <a:srgbClr val="0C0C0C">
                      <a:alpha val="0"/>
                    </a:srgbClr>
                  </a:gs>
                  <a:gs pos="89000">
                    <a:srgbClr val="0C0C0C"/>
                  </a:gs>
                  <a:gs pos="100000">
                    <a:srgbClr val="0C0C0C"/>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7DDBB"/>
                  </a:solidFill>
                  <a:latin typeface="Arial"/>
                  <a:ea typeface="Arial"/>
                  <a:cs typeface="Arial"/>
                  <a:sym typeface="Arial"/>
                </a:endParaRPr>
              </a:p>
            </p:txBody>
          </p:sp>
        </p:grpSp>
      </p:grpSp>
      <p:grpSp>
        <p:nvGrpSpPr>
          <p:cNvPr id="3207" name="Google Shape;3207;p29"/>
          <p:cNvGrpSpPr/>
          <p:nvPr/>
        </p:nvGrpSpPr>
        <p:grpSpPr>
          <a:xfrm>
            <a:off x="470161" y="124111"/>
            <a:ext cx="11336106" cy="289041"/>
            <a:chOff x="470161" y="124111"/>
            <a:chExt cx="11336106" cy="289041"/>
          </a:xfrm>
        </p:grpSpPr>
        <p:grpSp>
          <p:nvGrpSpPr>
            <p:cNvPr id="3208" name="Google Shape;3208;p29"/>
            <p:cNvGrpSpPr/>
            <p:nvPr/>
          </p:nvGrpSpPr>
          <p:grpSpPr>
            <a:xfrm>
              <a:off x="470161" y="124111"/>
              <a:ext cx="3134013" cy="289041"/>
              <a:chOff x="259366" y="5975914"/>
              <a:chExt cx="8645553" cy="735472"/>
            </a:xfrm>
          </p:grpSpPr>
          <p:grpSp>
            <p:nvGrpSpPr>
              <p:cNvPr id="3209" name="Google Shape;3209;p29"/>
              <p:cNvGrpSpPr/>
              <p:nvPr/>
            </p:nvGrpSpPr>
            <p:grpSpPr>
              <a:xfrm rot="5400000">
                <a:off x="1956983" y="4278297"/>
                <a:ext cx="735472" cy="4130706"/>
                <a:chOff x="241781" y="1363646"/>
                <a:chExt cx="735472" cy="4130706"/>
              </a:xfrm>
            </p:grpSpPr>
            <p:sp>
              <p:nvSpPr>
                <p:cNvPr id="3210" name="Google Shape;3210;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1" name="Google Shape;3211;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2" name="Google Shape;3212;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13" name="Google Shape;3213;p29"/>
              <p:cNvGrpSpPr/>
              <p:nvPr/>
            </p:nvGrpSpPr>
            <p:grpSpPr>
              <a:xfrm flipH="1" rot="-5400000">
                <a:off x="6471830" y="4278297"/>
                <a:ext cx="735472" cy="4130706"/>
                <a:chOff x="241781" y="1363646"/>
                <a:chExt cx="735472" cy="4130706"/>
              </a:xfrm>
            </p:grpSpPr>
            <p:sp>
              <p:nvSpPr>
                <p:cNvPr id="3214" name="Google Shape;3214;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5" name="Google Shape;3215;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6" name="Google Shape;3216;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17" name="Google Shape;3217;p29"/>
            <p:cNvGrpSpPr/>
            <p:nvPr/>
          </p:nvGrpSpPr>
          <p:grpSpPr>
            <a:xfrm>
              <a:off x="3749736" y="124111"/>
              <a:ext cx="3134013" cy="289041"/>
              <a:chOff x="259366" y="5975914"/>
              <a:chExt cx="8645553" cy="735472"/>
            </a:xfrm>
          </p:grpSpPr>
          <p:grpSp>
            <p:nvGrpSpPr>
              <p:cNvPr id="3218" name="Google Shape;3218;p29"/>
              <p:cNvGrpSpPr/>
              <p:nvPr/>
            </p:nvGrpSpPr>
            <p:grpSpPr>
              <a:xfrm rot="5400000">
                <a:off x="1956983" y="4278297"/>
                <a:ext cx="735472" cy="4130706"/>
                <a:chOff x="241781" y="1363646"/>
                <a:chExt cx="735472" cy="4130706"/>
              </a:xfrm>
            </p:grpSpPr>
            <p:sp>
              <p:nvSpPr>
                <p:cNvPr id="3219" name="Google Shape;3219;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0" name="Google Shape;3220;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1" name="Google Shape;3221;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22" name="Google Shape;3222;p29"/>
              <p:cNvGrpSpPr/>
              <p:nvPr/>
            </p:nvGrpSpPr>
            <p:grpSpPr>
              <a:xfrm flipH="1" rot="-5400000">
                <a:off x="6471830" y="4278297"/>
                <a:ext cx="735472" cy="4130706"/>
                <a:chOff x="241781" y="1363646"/>
                <a:chExt cx="735472" cy="4130706"/>
              </a:xfrm>
            </p:grpSpPr>
            <p:sp>
              <p:nvSpPr>
                <p:cNvPr id="3223" name="Google Shape;3223;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4" name="Google Shape;3224;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5" name="Google Shape;3225;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26" name="Google Shape;3226;p29"/>
            <p:cNvGrpSpPr/>
            <p:nvPr/>
          </p:nvGrpSpPr>
          <p:grpSpPr>
            <a:xfrm>
              <a:off x="7029311" y="124111"/>
              <a:ext cx="3134013" cy="289041"/>
              <a:chOff x="259366" y="5975914"/>
              <a:chExt cx="8645553" cy="735472"/>
            </a:xfrm>
          </p:grpSpPr>
          <p:grpSp>
            <p:nvGrpSpPr>
              <p:cNvPr id="3227" name="Google Shape;3227;p29"/>
              <p:cNvGrpSpPr/>
              <p:nvPr/>
            </p:nvGrpSpPr>
            <p:grpSpPr>
              <a:xfrm rot="5400000">
                <a:off x="1956983" y="4278297"/>
                <a:ext cx="735472" cy="4130706"/>
                <a:chOff x="241781" y="1363646"/>
                <a:chExt cx="735472" cy="4130706"/>
              </a:xfrm>
            </p:grpSpPr>
            <p:sp>
              <p:nvSpPr>
                <p:cNvPr id="3228" name="Google Shape;3228;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9" name="Google Shape;3229;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0" name="Google Shape;3230;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31" name="Google Shape;3231;p29"/>
              <p:cNvGrpSpPr/>
              <p:nvPr/>
            </p:nvGrpSpPr>
            <p:grpSpPr>
              <a:xfrm flipH="1" rot="-5400000">
                <a:off x="6471830" y="4278297"/>
                <a:ext cx="735472" cy="4130706"/>
                <a:chOff x="241781" y="1363646"/>
                <a:chExt cx="735472" cy="4130706"/>
              </a:xfrm>
            </p:grpSpPr>
            <p:sp>
              <p:nvSpPr>
                <p:cNvPr id="3232" name="Google Shape;3232;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3" name="Google Shape;3233;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4" name="Google Shape;3234;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35" name="Google Shape;3235;p29"/>
            <p:cNvGrpSpPr/>
            <p:nvPr/>
          </p:nvGrpSpPr>
          <p:grpSpPr>
            <a:xfrm rot="5400000">
              <a:off x="10913056" y="-480059"/>
              <a:ext cx="289041" cy="1497381"/>
              <a:chOff x="241781" y="1363646"/>
              <a:chExt cx="735472" cy="4130706"/>
            </a:xfrm>
          </p:grpSpPr>
          <p:sp>
            <p:nvSpPr>
              <p:cNvPr id="3236" name="Google Shape;3236;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7" name="Google Shape;3237;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8" name="Google Shape;3238;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39" name="Google Shape;3239;p29"/>
          <p:cNvGrpSpPr/>
          <p:nvPr/>
        </p:nvGrpSpPr>
        <p:grpSpPr>
          <a:xfrm>
            <a:off x="470161" y="6416561"/>
            <a:ext cx="11336106" cy="289041"/>
            <a:chOff x="470161" y="124111"/>
            <a:chExt cx="11336106" cy="289041"/>
          </a:xfrm>
        </p:grpSpPr>
        <p:grpSp>
          <p:nvGrpSpPr>
            <p:cNvPr id="3240" name="Google Shape;3240;p29"/>
            <p:cNvGrpSpPr/>
            <p:nvPr/>
          </p:nvGrpSpPr>
          <p:grpSpPr>
            <a:xfrm>
              <a:off x="470161" y="124111"/>
              <a:ext cx="3134013" cy="289041"/>
              <a:chOff x="259366" y="5975914"/>
              <a:chExt cx="8645553" cy="735472"/>
            </a:xfrm>
          </p:grpSpPr>
          <p:grpSp>
            <p:nvGrpSpPr>
              <p:cNvPr id="3241" name="Google Shape;3241;p29"/>
              <p:cNvGrpSpPr/>
              <p:nvPr/>
            </p:nvGrpSpPr>
            <p:grpSpPr>
              <a:xfrm rot="5400000">
                <a:off x="1956983" y="4278297"/>
                <a:ext cx="735472" cy="4130706"/>
                <a:chOff x="241781" y="1363646"/>
                <a:chExt cx="735472" cy="4130706"/>
              </a:xfrm>
            </p:grpSpPr>
            <p:sp>
              <p:nvSpPr>
                <p:cNvPr id="3242" name="Google Shape;3242;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3" name="Google Shape;3243;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4" name="Google Shape;3244;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45" name="Google Shape;3245;p29"/>
              <p:cNvGrpSpPr/>
              <p:nvPr/>
            </p:nvGrpSpPr>
            <p:grpSpPr>
              <a:xfrm flipH="1" rot="-5400000">
                <a:off x="6471830" y="4278297"/>
                <a:ext cx="735472" cy="4130706"/>
                <a:chOff x="241781" y="1363646"/>
                <a:chExt cx="735472" cy="4130706"/>
              </a:xfrm>
            </p:grpSpPr>
            <p:sp>
              <p:nvSpPr>
                <p:cNvPr id="3246" name="Google Shape;3246;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7" name="Google Shape;3247;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8" name="Google Shape;3248;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49" name="Google Shape;3249;p29"/>
            <p:cNvGrpSpPr/>
            <p:nvPr/>
          </p:nvGrpSpPr>
          <p:grpSpPr>
            <a:xfrm>
              <a:off x="3749736" y="124111"/>
              <a:ext cx="3134013" cy="289041"/>
              <a:chOff x="259366" y="5975914"/>
              <a:chExt cx="8645553" cy="735472"/>
            </a:xfrm>
          </p:grpSpPr>
          <p:grpSp>
            <p:nvGrpSpPr>
              <p:cNvPr id="3250" name="Google Shape;3250;p29"/>
              <p:cNvGrpSpPr/>
              <p:nvPr/>
            </p:nvGrpSpPr>
            <p:grpSpPr>
              <a:xfrm rot="5400000">
                <a:off x="1956983" y="4278297"/>
                <a:ext cx="735472" cy="4130706"/>
                <a:chOff x="241781" y="1363646"/>
                <a:chExt cx="735472" cy="4130706"/>
              </a:xfrm>
            </p:grpSpPr>
            <p:sp>
              <p:nvSpPr>
                <p:cNvPr id="3251" name="Google Shape;3251;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2" name="Google Shape;3252;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3" name="Google Shape;3253;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54" name="Google Shape;3254;p29"/>
              <p:cNvGrpSpPr/>
              <p:nvPr/>
            </p:nvGrpSpPr>
            <p:grpSpPr>
              <a:xfrm flipH="1" rot="-5400000">
                <a:off x="6471830" y="4278297"/>
                <a:ext cx="735472" cy="4130706"/>
                <a:chOff x="241781" y="1363646"/>
                <a:chExt cx="735472" cy="4130706"/>
              </a:xfrm>
            </p:grpSpPr>
            <p:sp>
              <p:nvSpPr>
                <p:cNvPr id="3255" name="Google Shape;3255;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6" name="Google Shape;3256;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7" name="Google Shape;3257;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58" name="Google Shape;3258;p29"/>
            <p:cNvGrpSpPr/>
            <p:nvPr/>
          </p:nvGrpSpPr>
          <p:grpSpPr>
            <a:xfrm>
              <a:off x="7029311" y="124111"/>
              <a:ext cx="3134013" cy="289041"/>
              <a:chOff x="259366" y="5975914"/>
              <a:chExt cx="8645553" cy="735472"/>
            </a:xfrm>
          </p:grpSpPr>
          <p:grpSp>
            <p:nvGrpSpPr>
              <p:cNvPr id="3259" name="Google Shape;3259;p29"/>
              <p:cNvGrpSpPr/>
              <p:nvPr/>
            </p:nvGrpSpPr>
            <p:grpSpPr>
              <a:xfrm rot="5400000">
                <a:off x="1956983" y="4278297"/>
                <a:ext cx="735472" cy="4130706"/>
                <a:chOff x="241781" y="1363646"/>
                <a:chExt cx="735472" cy="4130706"/>
              </a:xfrm>
            </p:grpSpPr>
            <p:sp>
              <p:nvSpPr>
                <p:cNvPr id="3260" name="Google Shape;3260;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1" name="Google Shape;3261;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2" name="Google Shape;3262;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63" name="Google Shape;3263;p29"/>
              <p:cNvGrpSpPr/>
              <p:nvPr/>
            </p:nvGrpSpPr>
            <p:grpSpPr>
              <a:xfrm flipH="1" rot="-5400000">
                <a:off x="6471830" y="4278297"/>
                <a:ext cx="735472" cy="4130706"/>
                <a:chOff x="241781" y="1363646"/>
                <a:chExt cx="735472" cy="4130706"/>
              </a:xfrm>
            </p:grpSpPr>
            <p:sp>
              <p:nvSpPr>
                <p:cNvPr id="3264" name="Google Shape;3264;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5" name="Google Shape;3265;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6" name="Google Shape;3266;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67" name="Google Shape;3267;p29"/>
            <p:cNvGrpSpPr/>
            <p:nvPr/>
          </p:nvGrpSpPr>
          <p:grpSpPr>
            <a:xfrm rot="5400000">
              <a:off x="10913056" y="-480059"/>
              <a:ext cx="289041" cy="1497381"/>
              <a:chOff x="241781" y="1363646"/>
              <a:chExt cx="735472" cy="4130706"/>
            </a:xfrm>
          </p:grpSpPr>
          <p:sp>
            <p:nvSpPr>
              <p:cNvPr id="3268" name="Google Shape;3268;p29"/>
              <p:cNvSpPr/>
              <p:nvPr/>
            </p:nvSpPr>
            <p:spPr>
              <a:xfrm flipH="1" rot="-508102">
                <a:off x="318310" y="1400629"/>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9" name="Google Shape;3269;p29"/>
              <p:cNvSpPr/>
              <p:nvPr/>
            </p:nvSpPr>
            <p:spPr>
              <a:xfrm rot="508102">
                <a:off x="318310" y="2887767"/>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0" name="Google Shape;3270;p29"/>
              <p:cNvSpPr/>
              <p:nvPr/>
            </p:nvSpPr>
            <p:spPr>
              <a:xfrm flipH="1" rot="-508102">
                <a:off x="318310" y="4374904"/>
                <a:ext cx="582415" cy="1082464"/>
              </a:xfrm>
              <a:custGeom>
                <a:rect b="b" l="l" r="r" t="t"/>
                <a:pathLst>
                  <a:path extrusionOk="0" h="110892" w="59665">
                    <a:moveTo>
                      <a:pt x="18761" y="479"/>
                    </a:moveTo>
                    <a:cubicBezTo>
                      <a:pt x="6191" y="2914"/>
                      <a:pt x="-2692" y="14469"/>
                      <a:pt x="744" y="32606"/>
                    </a:cubicBezTo>
                    <a:cubicBezTo>
                      <a:pt x="2536" y="42091"/>
                      <a:pt x="8395" y="47568"/>
                      <a:pt x="21560" y="55377"/>
                    </a:cubicBezTo>
                    <a:cubicBezTo>
                      <a:pt x="22295" y="55814"/>
                      <a:pt x="25896" y="57873"/>
                      <a:pt x="26867" y="58450"/>
                    </a:cubicBezTo>
                    <a:cubicBezTo>
                      <a:pt x="30674" y="60715"/>
                      <a:pt x="33370" y="62494"/>
                      <a:pt x="35805" y="64315"/>
                    </a:cubicBezTo>
                    <a:cubicBezTo>
                      <a:pt x="47391" y="73005"/>
                      <a:pt x="52006" y="83552"/>
                      <a:pt x="47124" y="91415"/>
                    </a:cubicBezTo>
                    <a:cubicBezTo>
                      <a:pt x="41458" y="100542"/>
                      <a:pt x="32788" y="102503"/>
                      <a:pt x="24912" y="98265"/>
                    </a:cubicBezTo>
                    <a:cubicBezTo>
                      <a:pt x="17577" y="94318"/>
                      <a:pt x="14516" y="86861"/>
                      <a:pt x="18062" y="80801"/>
                    </a:cubicBezTo>
                    <a:cubicBezTo>
                      <a:pt x="19526" y="78300"/>
                      <a:pt x="18749" y="75142"/>
                      <a:pt x="16247" y="73679"/>
                    </a:cubicBezTo>
                    <a:cubicBezTo>
                      <a:pt x="13751" y="72215"/>
                      <a:pt x="10448" y="72992"/>
                      <a:pt x="8984" y="75494"/>
                    </a:cubicBezTo>
                    <a:cubicBezTo>
                      <a:pt x="2123" y="87214"/>
                      <a:pt x="7879" y="100949"/>
                      <a:pt x="20023" y="107482"/>
                    </a:cubicBezTo>
                    <a:cubicBezTo>
                      <a:pt x="32641" y="114277"/>
                      <a:pt x="47385" y="110986"/>
                      <a:pt x="56062" y="97008"/>
                    </a:cubicBezTo>
                    <a:cubicBezTo>
                      <a:pt x="64472" y="83455"/>
                      <a:pt x="57489" y="67479"/>
                      <a:pt x="42090" y="55936"/>
                    </a:cubicBezTo>
                    <a:cubicBezTo>
                      <a:pt x="39297" y="53841"/>
                      <a:pt x="36279" y="51813"/>
                      <a:pt x="32174" y="49372"/>
                    </a:cubicBezTo>
                    <a:cubicBezTo>
                      <a:pt x="31166" y="48771"/>
                      <a:pt x="27711" y="46718"/>
                      <a:pt x="27007" y="46299"/>
                    </a:cubicBezTo>
                    <a:cubicBezTo>
                      <a:pt x="16338" y="39972"/>
                      <a:pt x="12117" y="36140"/>
                      <a:pt x="11079" y="30651"/>
                    </a:cubicBezTo>
                    <a:cubicBezTo>
                      <a:pt x="8086" y="14839"/>
                      <a:pt x="17595" y="7953"/>
                      <a:pt x="29521" y="11232"/>
                    </a:cubicBezTo>
                    <a:cubicBezTo>
                      <a:pt x="35040" y="12750"/>
                      <a:pt x="37918" y="17802"/>
                      <a:pt x="37342" y="23389"/>
                    </a:cubicBezTo>
                    <a:cubicBezTo>
                      <a:pt x="36849" y="28204"/>
                      <a:pt x="34360" y="30360"/>
                      <a:pt x="30498" y="29115"/>
                    </a:cubicBezTo>
                    <a:cubicBezTo>
                      <a:pt x="27741" y="28222"/>
                      <a:pt x="24821" y="29850"/>
                      <a:pt x="23934" y="32606"/>
                    </a:cubicBezTo>
                    <a:cubicBezTo>
                      <a:pt x="23041" y="35363"/>
                      <a:pt x="24529" y="38284"/>
                      <a:pt x="27286" y="39170"/>
                    </a:cubicBezTo>
                    <a:cubicBezTo>
                      <a:pt x="38191" y="42699"/>
                      <a:pt x="46699" y="35400"/>
                      <a:pt x="47822" y="24506"/>
                    </a:cubicBezTo>
                    <a:cubicBezTo>
                      <a:pt x="48891" y="14104"/>
                      <a:pt x="43098" y="4140"/>
                      <a:pt x="32314" y="1177"/>
                    </a:cubicBezTo>
                    <a:cubicBezTo>
                      <a:pt x="27608" y="-117"/>
                      <a:pt x="22957" y="-335"/>
                      <a:pt x="18761" y="479"/>
                    </a:cubicBezTo>
                    <a:close/>
                  </a:path>
                </a:pathLst>
              </a:custGeom>
              <a:solidFill>
                <a:srgbClr val="F5F5F4"/>
              </a:solidFill>
              <a:ln>
                <a:noFill/>
              </a:ln>
              <a:effectLst>
                <a:outerShdw rotWithShape="0" algn="tl" dir="5640000" dist="12700">
                  <a:srgbClr val="000000">
                    <a:alpha val="25882"/>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4" name="Shape 3274"/>
        <p:cNvGrpSpPr/>
        <p:nvPr/>
      </p:nvGrpSpPr>
      <p:grpSpPr>
        <a:xfrm>
          <a:off x="0" y="0"/>
          <a:ext cx="0" cy="0"/>
          <a:chOff x="0" y="0"/>
          <a:chExt cx="0" cy="0"/>
        </a:xfrm>
      </p:grpSpPr>
      <p:sp>
        <p:nvSpPr>
          <p:cNvPr id="3275" name="Google Shape;3275;p30"/>
          <p:cNvSpPr txBox="1"/>
          <p:nvPr>
            <p:ph type="title"/>
          </p:nvPr>
        </p:nvSpPr>
        <p:spPr>
          <a:xfrm>
            <a:off x="683250" y="1722226"/>
            <a:ext cx="10825500" cy="3639900"/>
          </a:xfrm>
          <a:prstGeom prst="rect">
            <a:avLst/>
          </a:prstGeom>
          <a:noFill/>
          <a:ln>
            <a:noFill/>
          </a:ln>
        </p:spPr>
        <p:txBody>
          <a:bodyPr anchorCtr="0" anchor="ctr" bIns="121900" lIns="121900" spcFirstLastPara="1" rIns="121900" wrap="square" tIns="121900">
            <a:normAutofit/>
          </a:bodyPr>
          <a:lstStyle/>
          <a:p>
            <a:pPr indent="0" lvl="0" marL="0" rtl="0" algn="ctr">
              <a:lnSpc>
                <a:spcPct val="100000"/>
              </a:lnSpc>
              <a:spcBef>
                <a:spcPts val="0"/>
              </a:spcBef>
              <a:spcAft>
                <a:spcPts val="0"/>
              </a:spcAft>
              <a:buSzPts val="6400"/>
              <a:buNone/>
            </a:pPr>
            <a:r>
              <a:rPr lang="en"/>
              <a:t>Clearly, animals know more than we think, and think a great deal more than we know.</a:t>
            </a:r>
            <a:endParaRPr/>
          </a:p>
        </p:txBody>
      </p:sp>
      <p:sp>
        <p:nvSpPr>
          <p:cNvPr id="3276" name="Google Shape;3276;p30"/>
          <p:cNvSpPr txBox="1"/>
          <p:nvPr>
            <p:ph idx="1" type="subTitle"/>
          </p:nvPr>
        </p:nvSpPr>
        <p:spPr>
          <a:xfrm>
            <a:off x="683250" y="5595313"/>
            <a:ext cx="10825500" cy="731700"/>
          </a:xfrm>
          <a:prstGeom prst="rect">
            <a:avLst/>
          </a:prstGeom>
          <a:noFill/>
          <a:ln>
            <a:noFill/>
          </a:ln>
        </p:spPr>
        <p:txBody>
          <a:bodyPr anchorCtr="0" anchor="t" bIns="121900" lIns="121900" spcFirstLastPara="1" rIns="121900" wrap="square" tIns="121900">
            <a:normAutofit/>
          </a:bodyPr>
          <a:lstStyle/>
          <a:p>
            <a:pPr indent="0" lvl="0" marL="457200" rtl="0" algn="r">
              <a:lnSpc>
                <a:spcPct val="100000"/>
              </a:lnSpc>
              <a:spcBef>
                <a:spcPts val="0"/>
              </a:spcBef>
              <a:spcAft>
                <a:spcPts val="0"/>
              </a:spcAft>
              <a:buSzPts val="2200"/>
              <a:buNone/>
            </a:pPr>
            <a:r>
              <a:rPr lang="en"/>
              <a:t>― Irene M. Pepperberg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0" name="Shape 3280"/>
        <p:cNvGrpSpPr/>
        <p:nvPr/>
      </p:nvGrpSpPr>
      <p:grpSpPr>
        <a:xfrm>
          <a:off x="0" y="0"/>
          <a:ext cx="0" cy="0"/>
          <a:chOff x="0" y="0"/>
          <a:chExt cx="0" cy="0"/>
        </a:xfrm>
      </p:grpSpPr>
      <p:sp>
        <p:nvSpPr>
          <p:cNvPr id="3281" name="Google Shape;3281;p31"/>
          <p:cNvSpPr txBox="1"/>
          <p:nvPr>
            <p:ph type="title"/>
          </p:nvPr>
        </p:nvSpPr>
        <p:spPr>
          <a:xfrm>
            <a:off x="1023125" y="877838"/>
            <a:ext cx="10145700" cy="7635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500"/>
              <a:buNone/>
            </a:pPr>
            <a:r>
              <a:rPr lang="en"/>
              <a:t>Did you know?</a:t>
            </a:r>
            <a:endParaRPr/>
          </a:p>
        </p:txBody>
      </p:sp>
      <p:sp>
        <p:nvSpPr>
          <p:cNvPr id="3282" name="Google Shape;3282;p31"/>
          <p:cNvSpPr txBox="1"/>
          <p:nvPr>
            <p:ph idx="1" type="body"/>
          </p:nvPr>
        </p:nvSpPr>
        <p:spPr>
          <a:xfrm>
            <a:off x="1023113" y="2133550"/>
            <a:ext cx="4762800" cy="38466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Autofit/>
          </a:bodyPr>
          <a:lstStyle/>
          <a:p>
            <a:pPr indent="0" lvl="0" marL="0" rtl="0" algn="l">
              <a:lnSpc>
                <a:spcPct val="115000"/>
              </a:lnSpc>
              <a:spcBef>
                <a:spcPts val="0"/>
              </a:spcBef>
              <a:spcAft>
                <a:spcPts val="0"/>
              </a:spcAft>
              <a:buSzPts val="1900"/>
              <a:buNone/>
            </a:pPr>
            <a:r>
              <a:rPr lang="en" sz="2000"/>
              <a:t>Did you know that dogs can smell your feelings?</a:t>
            </a:r>
            <a:endParaRPr sz="2000"/>
          </a:p>
          <a:p>
            <a:pPr indent="0" lvl="0" marL="0" rtl="0" algn="l">
              <a:lnSpc>
                <a:spcPct val="115000"/>
              </a:lnSpc>
              <a:spcBef>
                <a:spcPts val="1600"/>
              </a:spcBef>
              <a:spcAft>
                <a:spcPts val="1600"/>
              </a:spcAft>
              <a:buSzPts val="1900"/>
              <a:buNone/>
            </a:pPr>
            <a:r>
              <a:rPr lang="en" sz="2000"/>
              <a:t>Dogs can pick up on subtle changes in your scent, which can help him figure out how you are feeling, such as by smelling your perspiration when you become nervous or fearful.</a:t>
            </a:r>
            <a:endParaRPr sz="2000"/>
          </a:p>
        </p:txBody>
      </p:sp>
      <p:sp>
        <p:nvSpPr>
          <p:cNvPr id="3283" name="Google Shape;3283;p31"/>
          <p:cNvSpPr txBox="1"/>
          <p:nvPr>
            <p:ph idx="2" type="body"/>
          </p:nvPr>
        </p:nvSpPr>
        <p:spPr>
          <a:xfrm>
            <a:off x="6406088" y="2133550"/>
            <a:ext cx="4762800" cy="3846600"/>
          </a:xfrm>
          <a:prstGeom prst="rect">
            <a:avLst/>
          </a:prstGeom>
          <a:noFill/>
          <a:ln>
            <a:noFill/>
          </a:ln>
          <a:effectLst>
            <a:outerShdw rotWithShape="0" algn="bl" dir="5400000" dist="19050">
              <a:srgbClr val="000000">
                <a:alpha val="23921"/>
              </a:srgbClr>
            </a:outerShdw>
          </a:effectLst>
        </p:spPr>
        <p:txBody>
          <a:bodyPr anchorCtr="0" anchor="t" bIns="121900" lIns="121900" spcFirstLastPara="1" rIns="121900" wrap="square" tIns="121900">
            <a:noAutofit/>
          </a:bodyPr>
          <a:lstStyle/>
          <a:p>
            <a:pPr indent="0" lvl="0" marL="0" rtl="0" algn="l">
              <a:lnSpc>
                <a:spcPct val="115000"/>
              </a:lnSpc>
              <a:spcBef>
                <a:spcPts val="0"/>
              </a:spcBef>
              <a:spcAft>
                <a:spcPts val="0"/>
              </a:spcAft>
              <a:buSzPts val="1900"/>
              <a:buNone/>
            </a:pPr>
            <a:r>
              <a:rPr lang="en" sz="2000"/>
              <a:t>Did you know that a cat uses its whiskers as feelers to determine if a space is too small to squeeze through?</a:t>
            </a:r>
            <a:endParaRPr sz="2000"/>
          </a:p>
          <a:p>
            <a:pPr indent="0" lvl="0" marL="0" rtl="0" algn="l">
              <a:lnSpc>
                <a:spcPct val="115000"/>
              </a:lnSpc>
              <a:spcBef>
                <a:spcPts val="1600"/>
              </a:spcBef>
              <a:spcAft>
                <a:spcPts val="1600"/>
              </a:spcAft>
              <a:buSzPts val="1900"/>
              <a:buNone/>
            </a:pPr>
            <a:r>
              <a:rPr lang="en" sz="2000"/>
              <a:t>Also, cats love to sleep. A fifteen-year-old cat has probably spent ten years of its life sleeping.</a:t>
            </a:r>
            <a:endParaRPr sz="2000"/>
          </a:p>
        </p:txBody>
      </p:sp>
    </p:spTree>
  </p:cSld>
  <p:clrMapOvr>
    <a:masterClrMapping/>
  </p:clrMapOvr>
</p:sld>
</file>

<file path=ppt/theme/theme1.xml><?xml version="1.0" encoding="utf-8"?>
<a:theme xmlns:a="http://schemas.openxmlformats.org/drawingml/2006/main" xmlns:r="http://schemas.openxmlformats.org/officeDocument/2006/relationships" name="SlidesMania Template">
  <a:themeElements>
    <a:clrScheme name="Simple Light">
      <a:dk1>
        <a:srgbClr val="A41C1C"/>
      </a:dk1>
      <a:lt1>
        <a:srgbClr val="F7DDBB"/>
      </a:lt1>
      <a:dk2>
        <a:srgbClr val="572412"/>
      </a:dk2>
      <a:lt2>
        <a:srgbClr val="E2C28B"/>
      </a:lt2>
      <a:accent1>
        <a:srgbClr val="A41C1C"/>
      </a:accent1>
      <a:accent2>
        <a:srgbClr val="DD1406"/>
      </a:accent2>
      <a:accent3>
        <a:srgbClr val="6B2F19"/>
      </a:accent3>
      <a:accent4>
        <a:srgbClr val="AC6E3B"/>
      </a:accent4>
      <a:accent5>
        <a:srgbClr val="BC7943"/>
      </a:accent5>
      <a:accent6>
        <a:srgbClr val="F5F5F4"/>
      </a:accent6>
      <a:hlink>
        <a:srgbClr val="B61C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