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C98101-40F2-463B-A363-DB19D99AF84F}">
  <a:tblStyle styleId="{87C98101-40F2-463B-A363-DB19D99AF84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1352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 Kreocode" id="11" name="Google Shape;11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297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Défi débutant" id="13" name="Google Shape;13;p2" title="Défi"/>
          <p:cNvSpPr/>
          <p:nvPr/>
        </p:nvSpPr>
        <p:spPr>
          <a:xfrm>
            <a:off x="638695" y="733450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-CA" sz="18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i="0" lang="fr-CA" sz="18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8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info-recit@recit.qc.ca" TargetMode="External"/><Relationship Id="rId4" Type="http://schemas.openxmlformats.org/officeDocument/2006/relationships/hyperlink" Target="https://creativecommons.org/licenses/by-nc-sa/4.0/deed.fr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106150" y="1501400"/>
            <a:ext cx="478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l’aide de </a:t>
            </a:r>
            <a:r>
              <a:rPr b="1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ScratchJr</a:t>
            </a: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présente au moins une action ou une 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idée </a:t>
            </a: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 aide à atteindre l'objectif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développement </a:t>
            </a: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durable visé</a:t>
            </a: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932325" y="2546400"/>
            <a:ext cx="573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-CA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relever ce défi, tu devras respecter différentes contraintes.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932325" y="2875600"/>
            <a:ext cx="386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de la présentation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2" name="Google Shape;82;p9"/>
          <p:cNvGrpSpPr/>
          <p:nvPr/>
        </p:nvGrpSpPr>
        <p:grpSpPr>
          <a:xfrm>
            <a:off x="5896906" y="588741"/>
            <a:ext cx="884668" cy="554226"/>
            <a:chOff x="124556" y="403000"/>
            <a:chExt cx="1027490" cy="643700"/>
          </a:xfrm>
        </p:grpSpPr>
        <p:sp>
          <p:nvSpPr>
            <p:cNvPr id="83" name="Google Shape;83;p9"/>
            <p:cNvSpPr/>
            <p:nvPr/>
          </p:nvSpPr>
          <p:spPr>
            <a:xfrm>
              <a:off x="124556" y="403000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  <p:sp>
          <p:nvSpPr>
            <p:cNvPr id="84" name="Google Shape;84;p9"/>
            <p:cNvSpPr/>
            <p:nvPr/>
          </p:nvSpPr>
          <p:spPr>
            <a:xfrm rot="10800000">
              <a:off x="638301" y="574469"/>
              <a:ext cx="513745" cy="472231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9525">
                    <a:solidFill>
                      <a:srgbClr val="595959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solidFill>
                    <a:srgbClr val="000000"/>
                  </a:solidFill>
                  <a:latin typeface="Fira Sans"/>
                </a:rPr>
                <a:t>«</a:t>
              </a:r>
            </a:p>
          </p:txBody>
        </p:sp>
      </p:grpSp>
      <p:sp>
        <p:nvSpPr>
          <p:cNvPr id="85" name="Google Shape;85;p9"/>
          <p:cNvSpPr txBox="1"/>
          <p:nvPr/>
        </p:nvSpPr>
        <p:spPr>
          <a:xfrm>
            <a:off x="959425" y="5703150"/>
            <a:ext cx="360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du programme ScratchJr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6" name="Google Shape;86;p9"/>
          <p:cNvGraphicFramePr/>
          <p:nvPr/>
        </p:nvGraphicFramePr>
        <p:xfrm>
          <a:off x="932317" y="32813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{87C98101-40F2-463B-A363-DB19D99AF84F}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 moins 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action ou une idée 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concr</a:t>
                      </a:r>
                      <a:r>
                        <a:rPr lang="fr-CA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ète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illustrée</a:t>
                      </a:r>
                      <a:endParaRPr b="1" i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sprite, 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 arrière-plan et un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enregistrement sonore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87" name="Google Shape;87;p9"/>
          <p:cNvSpPr txBox="1"/>
          <p:nvPr/>
        </p:nvSpPr>
        <p:spPr>
          <a:xfrm>
            <a:off x="932325" y="43147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Création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8" name="Google Shape;88;p9"/>
          <p:cNvGraphicFramePr/>
          <p:nvPr/>
        </p:nvGraphicFramePr>
        <p:xfrm>
          <a:off x="959417" y="47458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{87C98101-40F2-463B-A363-DB19D99AF84F}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 des éléments créés ou modifiés par toi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 moins un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b="1"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 arrière-plan </a:t>
                      </a:r>
                      <a:endParaRPr b="1" i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 moins un enregistrement sonore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89" name="Google Shape;89;p9"/>
          <p:cNvSpPr txBox="1"/>
          <p:nvPr/>
        </p:nvSpPr>
        <p:spPr>
          <a:xfrm>
            <a:off x="611475" y="9713150"/>
            <a:ext cx="61701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Présentation du </a:t>
            </a:r>
            <a:r>
              <a:rPr b="0" i="0" lang="fr-CA" sz="9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b="0" i="0" lang="fr-CA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mise à disposition, sauf exception, selon les termes de la </a:t>
            </a:r>
            <a:r>
              <a:rPr b="0" i="0" lang="fr-CA" sz="9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b="0" i="0" lang="fr-CA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4.0.</a:t>
            </a:r>
            <a:endParaRPr b="0" i="0" sz="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7554" y="9515493"/>
            <a:ext cx="838915" cy="2935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 txBox="1"/>
          <p:nvPr/>
        </p:nvSpPr>
        <p:spPr>
          <a:xfrm>
            <a:off x="976350" y="7091575"/>
            <a:ext cx="3907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Éléments relatifs à la publication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92" name="Google Shape;92;p9"/>
          <p:cNvGraphicFramePr/>
          <p:nvPr/>
        </p:nvGraphicFramePr>
        <p:xfrm>
          <a:off x="932329" y="75193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{87C98101-40F2-463B-A363-DB19D99AF84F}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vue de la publication du programme, tu devras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Ecrire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un titre, facultatif </a:t>
                      </a: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à la maternelle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Limiter ton programme à une minute</a:t>
                      </a:r>
                      <a:endParaRPr sz="1200" u="none" cap="none" strike="noStrike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Utiliser des images, des photos ou des sons libres de droits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0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 pas utiliser de photos ou de données nominatives </a:t>
                      </a:r>
                      <a:r>
                        <a:rPr lang="fr-CA" sz="10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comme le prénom ou le nom d’un élève, de son groupe ou de son école</a:t>
                      </a:r>
                      <a:r>
                        <a:rPr lang="fr-CA" sz="1000" u="none" cap="none" strike="noStrike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)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Porter une attention particulière à l’utilisation de la langue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  <p:sp>
        <p:nvSpPr>
          <p:cNvPr id="93" name="Google Shape;93;p9"/>
          <p:cNvSpPr txBox="1"/>
          <p:nvPr/>
        </p:nvSpPr>
        <p:spPr>
          <a:xfrm>
            <a:off x="844950" y="1467375"/>
            <a:ext cx="12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Débutant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9"/>
          <p:cNvGraphicFramePr/>
          <p:nvPr/>
        </p:nvGraphicFramePr>
        <p:xfrm>
          <a:off x="980029" y="61341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{87C98101-40F2-463B-A363-DB19D99AF84F}</a:tableStyleId>
              </a:tblPr>
              <a:tblGrid>
                <a:gridCol w="508450"/>
                <a:gridCol w="5440475"/>
              </a:tblGrid>
              <a:tr h="3241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 et montrer lors de la captation vidéo :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>
                    <a:solidFill>
                      <a:srgbClr val="F3F3F3"/>
                    </a:solidFill>
                  </a:tcPr>
                </a:tc>
                <a:tc hMerge="1"/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 blocs de mouvements pour animer au moins un sprite</a:t>
                      </a:r>
                      <a:r>
                        <a:rPr lang="fr-CA" sz="1200" u="none" cap="none" strike="noStrik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b="1" i="1"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  <a:tr h="324175">
                <a:tc>
                  <a:txBody>
                    <a:bodyPr/>
                    <a:lstStyle/>
                    <a:p>
                      <a:pPr indent="-254000" lvl="0" marL="3556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entury Gothic"/>
                        <a:buChar char="❏"/>
                      </a:pPr>
                      <a:r>
                        <a:t/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2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4 types de blocs dont démarrage, mouvement, son et fin</a:t>
                      </a:r>
                      <a:endParaRPr sz="12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70650" marB="70650" marR="118325" marL="1183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