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04-12-2025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விண்ணில்</a:t>
            </a:r>
            <a:r>
              <a:rPr lang="ta-IN" dirty="0"/>
              <a:t> இருந்து</a:t>
            </a:r>
          </a:p>
          <a:p>
            <a:r>
              <a:rPr lang="en-US" dirty="0"/>
              <a:t>Slide 2 - </a:t>
            </a:r>
            <a:r>
              <a:rPr lang="ta-IN" dirty="0"/>
              <a:t>ஐயா அம்மா </a:t>
            </a:r>
            <a:r>
              <a:rPr lang="ta-IN" dirty="0" err="1"/>
              <a:t>கேளுங்க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பாவியான</a:t>
            </a:r>
            <a:r>
              <a:rPr lang="ta-IN" dirty="0"/>
              <a:t> நம்மேல்</a:t>
            </a:r>
          </a:p>
          <a:p>
            <a:r>
              <a:rPr lang="en-US" dirty="0"/>
              <a:t>Slide 4 - </a:t>
            </a:r>
            <a:r>
              <a:rPr lang="ta-IN" dirty="0"/>
              <a:t>சொந்தம் இல்லா நமக்கு</a:t>
            </a:r>
          </a:p>
          <a:p>
            <a:r>
              <a:rPr lang="en-US" dirty="0"/>
              <a:t>Slide 5 - </a:t>
            </a:r>
            <a:r>
              <a:rPr lang="ta-IN" dirty="0" err="1"/>
              <a:t>மறக்கப்பட்ட</a:t>
            </a:r>
            <a:r>
              <a:rPr lang="ta-IN" dirty="0"/>
              <a:t> நம்மை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8061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விண்ணில்</a:t>
            </a:r>
            <a:r>
              <a:rPr lang="ta-IN" dirty="0"/>
              <a:t> இருந்து</a:t>
            </a:r>
          </a:p>
          <a:p>
            <a:r>
              <a:rPr lang="en-US" dirty="0"/>
              <a:t>Slide 2 - </a:t>
            </a:r>
            <a:r>
              <a:rPr lang="ta-IN" dirty="0"/>
              <a:t>ஐயா அம்மா </a:t>
            </a:r>
            <a:r>
              <a:rPr lang="ta-IN" dirty="0" err="1"/>
              <a:t>கேளுங்க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பாவியான</a:t>
            </a:r>
            <a:r>
              <a:rPr lang="ta-IN" dirty="0"/>
              <a:t> நம்மேல்</a:t>
            </a:r>
          </a:p>
          <a:p>
            <a:r>
              <a:rPr lang="en-US" dirty="0"/>
              <a:t>Slide 4 - </a:t>
            </a:r>
            <a:r>
              <a:rPr lang="ta-IN" dirty="0"/>
              <a:t>சொந்தம் இல்லா நமக்கு</a:t>
            </a:r>
          </a:p>
          <a:p>
            <a:r>
              <a:rPr lang="en-US" dirty="0"/>
              <a:t>Slide 5 - </a:t>
            </a:r>
            <a:r>
              <a:rPr lang="ta-IN" dirty="0" err="1"/>
              <a:t>மறக்கப்பட்ட</a:t>
            </a:r>
            <a:r>
              <a:rPr lang="ta-IN" dirty="0"/>
              <a:t> நம்மை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3274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விண்ணில்</a:t>
            </a:r>
            <a:r>
              <a:rPr lang="ta-IN" dirty="0"/>
              <a:t> இருந்து</a:t>
            </a:r>
          </a:p>
          <a:p>
            <a:r>
              <a:rPr lang="en-US" dirty="0"/>
              <a:t>Slide 2 - </a:t>
            </a:r>
            <a:r>
              <a:rPr lang="ta-IN" dirty="0"/>
              <a:t>ஐயா அம்மா </a:t>
            </a:r>
            <a:r>
              <a:rPr lang="ta-IN" dirty="0" err="1"/>
              <a:t>கேளுங்க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பாவியான</a:t>
            </a:r>
            <a:r>
              <a:rPr lang="ta-IN" dirty="0"/>
              <a:t> நம்மேல்</a:t>
            </a:r>
          </a:p>
          <a:p>
            <a:r>
              <a:rPr lang="en-US" dirty="0"/>
              <a:t>Slide 4 - </a:t>
            </a:r>
            <a:r>
              <a:rPr lang="ta-IN" dirty="0"/>
              <a:t>சொந்தம் இல்லா நமக்கு</a:t>
            </a:r>
          </a:p>
          <a:p>
            <a:r>
              <a:rPr lang="en-US" dirty="0"/>
              <a:t>Slide 5 - </a:t>
            </a:r>
            <a:r>
              <a:rPr lang="ta-IN" dirty="0" err="1"/>
              <a:t>மறக்கப்பட்ட</a:t>
            </a:r>
            <a:r>
              <a:rPr lang="ta-IN" dirty="0"/>
              <a:t> நம்மை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7717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விண்ணில்</a:t>
            </a:r>
            <a:r>
              <a:rPr lang="ta-IN" dirty="0"/>
              <a:t> இருந்து</a:t>
            </a:r>
          </a:p>
          <a:p>
            <a:r>
              <a:rPr lang="en-US" dirty="0"/>
              <a:t>Slide 2 - </a:t>
            </a:r>
            <a:r>
              <a:rPr lang="ta-IN" dirty="0"/>
              <a:t>ஐயா அம்மா </a:t>
            </a:r>
            <a:r>
              <a:rPr lang="ta-IN" dirty="0" err="1"/>
              <a:t>கேளுங்க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பாவியான</a:t>
            </a:r>
            <a:r>
              <a:rPr lang="ta-IN" dirty="0"/>
              <a:t> நம்மேல்</a:t>
            </a:r>
          </a:p>
          <a:p>
            <a:r>
              <a:rPr lang="en-US" dirty="0"/>
              <a:t>Slide 4 - </a:t>
            </a:r>
            <a:r>
              <a:rPr lang="ta-IN" dirty="0"/>
              <a:t>சொந்தம் இல்லா நமக்கு</a:t>
            </a:r>
          </a:p>
          <a:p>
            <a:r>
              <a:rPr lang="en-US" dirty="0"/>
              <a:t>Slide 5 - </a:t>
            </a:r>
            <a:r>
              <a:rPr lang="ta-IN" dirty="0" err="1"/>
              <a:t>மறக்கப்பட்ட</a:t>
            </a:r>
            <a:r>
              <a:rPr lang="ta-IN" dirty="0"/>
              <a:t> நம்மை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521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விண்ணில்</a:t>
            </a:r>
            <a:r>
              <a:rPr lang="ta-IN" dirty="0"/>
              <a:t> இருந்து</a:t>
            </a:r>
          </a:p>
          <a:p>
            <a:r>
              <a:rPr lang="en-US" dirty="0"/>
              <a:t>Slide 2 - </a:t>
            </a:r>
            <a:r>
              <a:rPr lang="ta-IN" dirty="0"/>
              <a:t>ஐயா அம்மா </a:t>
            </a:r>
            <a:r>
              <a:rPr lang="ta-IN" dirty="0" err="1"/>
              <a:t>கேளுங்க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பாவியான</a:t>
            </a:r>
            <a:r>
              <a:rPr lang="ta-IN" dirty="0"/>
              <a:t> நம்மேல்</a:t>
            </a:r>
          </a:p>
          <a:p>
            <a:r>
              <a:rPr lang="en-US" dirty="0"/>
              <a:t>Slide 4 - </a:t>
            </a:r>
            <a:r>
              <a:rPr lang="ta-IN" dirty="0"/>
              <a:t>சொந்தம் இல்லா நமக்கு</a:t>
            </a:r>
          </a:p>
          <a:p>
            <a:r>
              <a:rPr lang="en-US" dirty="0"/>
              <a:t>Slide 5 - </a:t>
            </a:r>
            <a:r>
              <a:rPr lang="ta-IN" dirty="0" err="1"/>
              <a:t>மறக்கப்பட்ட</a:t>
            </a:r>
            <a:r>
              <a:rPr lang="ta-IN" dirty="0"/>
              <a:t> நம்மை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6168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0A22C1-7A67-E063-D0F0-A39EA86022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E616C69-C8BC-1CCA-2AE8-A838882962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55D435A-22B9-78AC-31A1-C80A6D7771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D4A176FB-2E93-ADE8-4009-1498D0B67B6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96CAC19-A419-0347-B9F9-7029893D60D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1A1C5-BF13-D5AE-D76F-1F52BE073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F23D88C-3D66-7EDE-3EB5-75B619207F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55551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2025-12-04T14:47:06Z</dcterms:modified>
</cp:coreProperties>
</file>